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Turn off alarm</a:t>
            </a:r>
          </a:p>
          <a:p>
            <a:pPr lvl="1"/>
            <a:r>
              <a:rPr/>
              <a:t>Get out of bed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files/figure-pptx/ca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Get in bed</a:t>
            </a:r>
          </a:p>
          <a:p>
            <a:pPr lvl="1"/>
            <a:r>
              <a:rPr/>
              <a:t>Count sheep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/>
  <cp:keywords/>
  <dcterms:created xsi:type="dcterms:W3CDTF">2021-12-02T00:07:15Z</dcterms:created>
  <dcterms:modified xsi:type="dcterms:W3CDTF">2021-12-02T00:07:15Z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