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74a73080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74a73080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74a73080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74a73080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94f4ae9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94f4ae9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94f4ae9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94f4ae9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94f4ae93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94f4ae93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94f2509a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94f2509a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94f2509a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94f2509a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94d96133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94d96133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94d961339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94d961339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4a7308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4a7308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74a73080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74a73080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74a73080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74a73080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74a73080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74a73080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74a73080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74a73080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Are MOOCS an Effective </a:t>
            </a:r>
            <a:r>
              <a:rPr lang="en" sz="3600"/>
              <a:t>Replacement</a:t>
            </a:r>
            <a:r>
              <a:rPr lang="en" sz="3600"/>
              <a:t> to </a:t>
            </a:r>
            <a:r>
              <a:rPr lang="en" sz="3600"/>
              <a:t>Traditional</a:t>
            </a:r>
            <a:r>
              <a:rPr lang="en" sz="3600"/>
              <a:t> </a:t>
            </a:r>
            <a:r>
              <a:rPr lang="en" sz="3600"/>
              <a:t>Courses</a:t>
            </a:r>
            <a:endParaRPr sz="3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Charles Samuel, Levi Sutton, Romelle Green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Edx’s business model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must pay a fee for certificates.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Professional Certificate / X-series (</a:t>
            </a:r>
            <a:r>
              <a:rPr lang="en"/>
              <a:t>similar</a:t>
            </a:r>
            <a:r>
              <a:rPr lang="en"/>
              <a:t> to Coursera’s </a:t>
            </a:r>
            <a:r>
              <a:rPr lang="en"/>
              <a:t>Specialization).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MicroMasters - grants credit toward a master degree if the user is currently enrolled in the universities program.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Professional Education - courses behind a paywall.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Currently </a:t>
            </a:r>
            <a:r>
              <a:rPr lang="en"/>
              <a:t>developing new business models (support fee model).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Udacity’s business model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Certificates are behind a paywall.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NanoDegress: </a:t>
            </a:r>
            <a:r>
              <a:rPr lang="en">
                <a:solidFill>
                  <a:schemeClr val="dk1"/>
                </a:solidFill>
              </a:rPr>
              <a:t>teach users basic programing skills that could land them an entry level </a:t>
            </a:r>
            <a:r>
              <a:rPr lang="en">
                <a:solidFill>
                  <a:schemeClr val="dk1"/>
                </a:solidFill>
              </a:rPr>
              <a:t>position</a:t>
            </a:r>
            <a:r>
              <a:rPr lang="en">
                <a:solidFill>
                  <a:schemeClr val="dk1"/>
                </a:solidFill>
              </a:rPr>
              <a:t> at companies like AT&amp;T (Georgia Tech, AT&amp;T).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Can pay monthly fee to access material in NanoDegress.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MOOC COMPLETION RATES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many as 4,180 available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January 2016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completion rate - 15%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Udacity’s completion rates below 8% in November of 2013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University of Pennsylvania School of Education Study - Conducted a study of over 1,000,000 students through 16 of their  courses offered through coursera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4% completion rate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MOOC COMPLETION RATES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 MOOC completion rates are higher than the average MOOC completion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Platzi courses averaged a 70% completion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Caused other MOOC platforms to aim for higher completion rates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Udacity (after reshuffling the structure of some courses) was able to get completion rates up to 87%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has much potential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Prices for these courses are higher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 MOOCS aimed at teaching a specific group of people about a specific topic normally fall under this category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Ex. Tenaris University - first course titled “Thermodynamical Processing of Metals”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90% completion rate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RATES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users who enroll in courses never actually start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50% drop out after the course’s first week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further into the course, the more likely to complete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data may be misrepresentative of mooc completion rates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state of MOOCS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MOOC providers are becoming more concerned with making profits.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 providers are only </a:t>
            </a:r>
            <a:r>
              <a:rPr lang="en"/>
              <a:t>releasing</a:t>
            </a:r>
            <a:r>
              <a:rPr lang="en"/>
              <a:t> courses with high monetarily gains.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MOOCS have a low completion rate.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Some MOOC providers have lost faith in MOOCS. 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	Udacity: Sebastian (founder) “Worthless product”.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        Clarissa Shen (VP) “MOOCS are dead”.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B7B7B7"/>
                </a:solidFill>
              </a:rPr>
              <a:t>Conclusion: We </a:t>
            </a:r>
            <a:r>
              <a:rPr lang="en">
                <a:solidFill>
                  <a:srgbClr val="B7B7B7"/>
                </a:solidFill>
              </a:rPr>
              <a:t>believe</a:t>
            </a:r>
            <a:r>
              <a:rPr lang="en">
                <a:solidFill>
                  <a:srgbClr val="B7B7B7"/>
                </a:solidFill>
              </a:rPr>
              <a:t> MOOCS could complement </a:t>
            </a:r>
            <a:r>
              <a:rPr lang="en">
                <a:solidFill>
                  <a:srgbClr val="B7B7B7"/>
                </a:solidFill>
              </a:rPr>
              <a:t>traditional colleges.</a:t>
            </a:r>
            <a:r>
              <a:rPr lang="en">
                <a:solidFill>
                  <a:srgbClr val="B7B7B7"/>
                </a:solidFill>
              </a:rPr>
              <a:t> 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      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MOOCS?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Massive Open Online </a:t>
            </a:r>
            <a:r>
              <a:rPr lang="en"/>
              <a:t>Courses (MOOCS) are online courses that allows anyone from anywhere to have access to higher education for free.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2012 </a:t>
            </a:r>
            <a:r>
              <a:rPr lang="en">
                <a:solidFill>
                  <a:srgbClr val="CCCCCC"/>
                </a:solidFill>
              </a:rPr>
              <a:t>many journalist and academics believe this new medium of acquiring higher education will either eventually replace the traditional institutions, or they will become a fierce competitor in the education market. People are drawn to the idea of giving high school graduates an opportunity to receive skills for a particular market without putting themselves in massive debt. 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81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Advantages/Disadvantages of MOOCS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654400"/>
            <a:ext cx="4260300" cy="44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Courses are offered for free (in the early days)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Access to courses offered by professors at the top schools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Courses are available to a vast and diverse audience across the world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Learners’ performance can be monitored easily using the data captured during the start of courses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 be used as a tool in a blended learning program, where students can access more information than what is provided in the class</a:t>
            </a:r>
            <a:br>
              <a:rPr lang="en" sz="1400"/>
            </a:br>
            <a:br>
              <a:rPr lang="en" sz="1400"/>
            </a:br>
            <a:endParaRPr sz="1400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687050" y="654400"/>
            <a:ext cx="4347900" cy="42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</a:t>
            </a:r>
            <a:r>
              <a:rPr lang="en"/>
              <a:t>dvantages: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Can’t provide for personalized courseware and attention from a tutor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Difficult to keep track of students’ assignments and involvement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Learners with disabilities and a poor Internet connection can’t use MOOCs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Language can be a barrier while offering MOOCs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MOOCs can’t be used as a credit-earning course at universities (Generally true)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81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Advantages/Disadvantages of Traditional C</a:t>
            </a:r>
            <a:r>
              <a:rPr lang="en"/>
              <a:t>lassrooms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654375"/>
            <a:ext cx="4260300" cy="43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Beneficial for learning, because students can interact with teachers and classmates.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learning atmosphere of the traditional classroom help students stay focused and motivated.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Accessible: Not all students have access to technological devices, so online classes are not an option.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Provides students with a fixed schedule and specific periods dedicated exclusively to learning</a:t>
            </a:r>
            <a:endParaRPr sz="1400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680975" y="654375"/>
            <a:ext cx="4260300" cy="43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</a:t>
            </a:r>
            <a:r>
              <a:rPr lang="en"/>
              <a:t>dvantages: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Traditional education is cost demanding. Tuition fees are usually very high. Also the textbooks or other school supplies that are required can be expensive as well.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Flexibility: Students have to shape their personal schedules to accommodate their school schedules.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Generalized education keeps students from learning the things they are interested in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traditional classrooms, teachers and books are the only source of information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Cost of MOOCS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Midwestern:      Total - $325,330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                       Personel - $244,000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American Museum:  Total - $104,620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                              Personel - $78,470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Manitoba :     Total - $71,800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                   Personel - $53,800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Columbia :    Total - $110,950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                  Personel - $29,238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250" y="1520700"/>
            <a:ext cx="4943475" cy="315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chart displays the </a:t>
            </a:r>
            <a:r>
              <a:rPr lang="en"/>
              <a:t>estimate</a:t>
            </a:r>
            <a:r>
              <a:rPr lang="en"/>
              <a:t> cost of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10 hours worth of video for one </a:t>
            </a:r>
            <a:r>
              <a:rPr lang="en"/>
              <a:t>course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total cost is $43,344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4697" y="0"/>
            <a:ext cx="418930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Effort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</a:t>
            </a:r>
            <a:r>
              <a:rPr lang="en"/>
              <a:t> a MOOC is a team effort. This </a:t>
            </a:r>
            <a:r>
              <a:rPr lang="en"/>
              <a:t>requires</a:t>
            </a:r>
            <a:r>
              <a:rPr lang="en"/>
              <a:t> an enlistment of different individuals from </a:t>
            </a:r>
            <a:r>
              <a:rPr lang="en"/>
              <a:t>various</a:t>
            </a:r>
            <a:r>
              <a:rPr lang="en"/>
              <a:t> fields that typically includes: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Programmers                                  Project managers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Videographers                                Administrators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Instructional technologist              Faculty members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Instructional designers                   Teaching assistants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r>
              <a:rPr lang="en"/>
              <a:t> Model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will only </a:t>
            </a:r>
            <a:r>
              <a:rPr lang="en"/>
              <a:t>focus</a:t>
            </a:r>
            <a:r>
              <a:rPr lang="en"/>
              <a:t> on three MOOC providers: Coursera, Udacity, and Edx.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Their beginnings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MOOC was </a:t>
            </a:r>
            <a:r>
              <a:rPr lang="en"/>
              <a:t>launched</a:t>
            </a:r>
            <a:r>
              <a:rPr lang="en"/>
              <a:t> by a few professors from </a:t>
            </a:r>
            <a:r>
              <a:rPr lang="en"/>
              <a:t>ivy</a:t>
            </a:r>
            <a:r>
              <a:rPr lang="en"/>
              <a:t> </a:t>
            </a:r>
            <a:r>
              <a:rPr lang="en"/>
              <a:t>league</a:t>
            </a:r>
            <a:r>
              <a:rPr lang="en"/>
              <a:t> schools.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creators</a:t>
            </a:r>
            <a:r>
              <a:rPr lang="en"/>
              <a:t> wanted to expand access to education to anyone anywhere for free.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All course materials were free to access. Users that completed a course </a:t>
            </a:r>
            <a:r>
              <a:rPr lang="en"/>
              <a:t>received</a:t>
            </a:r>
            <a:r>
              <a:rPr lang="en"/>
              <a:t> a </a:t>
            </a:r>
            <a:r>
              <a:rPr lang="en"/>
              <a:t>certificate free of charge.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Coursera’s business model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will have to pay a fee to receive a certificate.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New course material is behind a paywall (old courses are free).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Release courses with high monetarily gains.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Specialization - </a:t>
            </a:r>
            <a:r>
              <a:rPr lang="en">
                <a:solidFill>
                  <a:schemeClr val="dk1"/>
                </a:solidFill>
              </a:rPr>
              <a:t>a sequence of online courses designed to enable you to master a particular topic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Specialization </a:t>
            </a:r>
            <a:r>
              <a:rPr lang="en">
                <a:solidFill>
                  <a:schemeClr val="dk1"/>
                </a:solidFill>
              </a:rPr>
              <a:t>Monthly </a:t>
            </a:r>
            <a:r>
              <a:rPr lang="en">
                <a:solidFill>
                  <a:schemeClr val="dk1"/>
                </a:solidFill>
              </a:rPr>
              <a:t>subscription ($39 to $89) / 7 day free trial.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