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BAD05B-EE3F-43E7-8E0E-C266A3AB762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F6C5AEF-8979-464E-92C0-4F15EA4DF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8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004550"/>
            <a:ext cx="9196030" cy="15969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Marie Program:</a:t>
            </a:r>
            <a:br>
              <a:rPr lang="en-US" dirty="0" smtClean="0"/>
            </a:br>
            <a:r>
              <a:rPr lang="en-US" dirty="0" smtClean="0"/>
              <a:t>Ascending/descending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Levi Sutton</a:t>
            </a:r>
          </a:p>
          <a:p>
            <a:r>
              <a:rPr lang="en-US" dirty="0"/>
              <a:t>&amp;</a:t>
            </a:r>
            <a:endParaRPr lang="en-US" dirty="0" smtClean="0"/>
          </a:p>
          <a:p>
            <a:r>
              <a:rPr lang="en-US" dirty="0" smtClean="0"/>
              <a:t>Jonathan Golden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5206"/>
            <a:ext cx="9905998" cy="1905000"/>
          </a:xfrm>
        </p:spPr>
        <p:txBody>
          <a:bodyPr/>
          <a:lstStyle/>
          <a:p>
            <a:r>
              <a:rPr lang="en-US" dirty="0" smtClean="0"/>
              <a:t>What we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988" y="2061692"/>
            <a:ext cx="5401054" cy="3124201"/>
          </a:xfrm>
        </p:spPr>
        <p:txBody>
          <a:bodyPr/>
          <a:lstStyle/>
          <a:p>
            <a:r>
              <a:rPr lang="en-US" dirty="0" smtClean="0"/>
              <a:t>We created a Marie Program to:</a:t>
            </a:r>
          </a:p>
          <a:p>
            <a:pPr lvl="1"/>
            <a:r>
              <a:rPr lang="en-US" dirty="0"/>
              <a:t>Let users </a:t>
            </a:r>
            <a:r>
              <a:rPr lang="en-US" dirty="0" smtClean="0"/>
              <a:t>enter </a:t>
            </a:r>
            <a:r>
              <a:rPr lang="en-US" dirty="0"/>
              <a:t>an array size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fill the array with </a:t>
            </a:r>
            <a:r>
              <a:rPr lang="en-US" dirty="0" smtClean="0"/>
              <a:t>Hex </a:t>
            </a:r>
            <a:r>
              <a:rPr lang="en-US" dirty="0" smtClean="0"/>
              <a:t>values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print the array as the data was entered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print the array sorted in descending order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print the array sorted in ascending order.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42467" y="1919490"/>
            <a:ext cx="5401054" cy="18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Tools Used:</a:t>
            </a:r>
          </a:p>
          <a:p>
            <a:pPr lvl="1"/>
            <a:r>
              <a:rPr lang="en-US" dirty="0" smtClean="0"/>
              <a:t>Marie Simulator.</a:t>
            </a:r>
          </a:p>
        </p:txBody>
      </p:sp>
    </p:spTree>
    <p:extLst>
      <p:ext uri="{BB962C8B-B14F-4D97-AF65-F5344CB8AC3E}">
        <p14:creationId xmlns:p14="http://schemas.microsoft.com/office/powerpoint/2010/main" val="1202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3618"/>
            <a:ext cx="9905998" cy="1257300"/>
          </a:xfrm>
        </p:spPr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24218"/>
            <a:ext cx="9905998" cy="951964"/>
          </a:xfrm>
        </p:spPr>
        <p:txBody>
          <a:bodyPr/>
          <a:lstStyle/>
          <a:p>
            <a:r>
              <a:rPr lang="en-US" dirty="0" smtClean="0"/>
              <a:t>Function Code for initialiszing array and getting user Input: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1" y="1864630"/>
            <a:ext cx="6364022" cy="4651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3" y="1864630"/>
            <a:ext cx="5364880" cy="2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90918"/>
          </a:xfrm>
        </p:spPr>
        <p:txBody>
          <a:bodyPr/>
          <a:lstStyle/>
          <a:p>
            <a:r>
              <a:rPr lang="en-US" dirty="0" smtClean="0"/>
              <a:t>Descending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1076994"/>
            <a:ext cx="9905998" cy="95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Code for Descending Sort: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32299"/>
            <a:ext cx="5885967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90918"/>
          </a:xfrm>
        </p:spPr>
        <p:txBody>
          <a:bodyPr/>
          <a:lstStyle/>
          <a:p>
            <a:r>
              <a:rPr lang="en-US" dirty="0" smtClean="0"/>
              <a:t>Ascending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1076994"/>
            <a:ext cx="9905998" cy="95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Code for Ascending Sort: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80998"/>
            <a:ext cx="584430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90918"/>
          </a:xfrm>
        </p:spPr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1076994"/>
            <a:ext cx="9905998" cy="95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Code for swap function: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74" y="695459"/>
            <a:ext cx="5680327" cy="59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90918"/>
          </a:xfrm>
        </p:spPr>
        <p:txBody>
          <a:bodyPr/>
          <a:lstStyle/>
          <a:p>
            <a:r>
              <a:rPr lang="en-US" dirty="0" smtClean="0"/>
              <a:t>Print Function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1076994"/>
            <a:ext cx="9905998" cy="95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Code for print function: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19" y="1076994"/>
            <a:ext cx="6207232" cy="55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41" y="158840"/>
            <a:ext cx="9905998" cy="1905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5" y="2063839"/>
            <a:ext cx="5254020" cy="2083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475" y="169450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61" y="2063839"/>
            <a:ext cx="5504648" cy="2083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3461" y="169450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Descending: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6119" y="448707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Ascending: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07" y="4856409"/>
            <a:ext cx="6355706" cy="18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306</TotalTime>
  <Words>115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Marie Program: Ascending/descending Array</vt:lpstr>
      <vt:lpstr>What we did WE do?</vt:lpstr>
      <vt:lpstr>USER input</vt:lpstr>
      <vt:lpstr>Descending</vt:lpstr>
      <vt:lpstr>Ascending</vt:lpstr>
      <vt:lpstr>Swap</vt:lpstr>
      <vt:lpstr>Print Function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Marie Program: Ascending/descending Array</dc:title>
  <dc:creator>Levi Sutton</dc:creator>
  <cp:lastModifiedBy>Levi Sutton</cp:lastModifiedBy>
  <cp:revision>7</cp:revision>
  <dcterms:created xsi:type="dcterms:W3CDTF">2019-12-06T16:29:08Z</dcterms:created>
  <dcterms:modified xsi:type="dcterms:W3CDTF">2019-12-06T22:40:00Z</dcterms:modified>
</cp:coreProperties>
</file>