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494C4E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039a251a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039a251a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039a251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039a251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f61324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f61324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f613245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f61324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31d7851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31d7851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31d7851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31d7851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31d7851e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31d7851e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31d7851e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31d7851e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039a251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039a251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more technology to the Arts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Alissa Beckett, Alex Smejkal, Levi Sutton, Hope Shackelford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33417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used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334175" y="1003300"/>
            <a:ext cx="3530100" cy="3456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research: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IBA Boston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National Center for Technology Innovation and Center for Implementing Technology in Education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Rabkin, Nick, and E C Hedberg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U.S. Department of Education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5117300" y="1003525"/>
            <a:ext cx="3530100" cy="3456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the game: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Unity software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HTC Vive Technology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19825"/>
            <a:ext cx="7038900" cy="3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</a:t>
            </a:r>
            <a:r>
              <a:rPr lang="en" sz="1800"/>
              <a:t>o create a VR video game simulating a coloring and activity book. The user interacts with a menu to navigate the game. The activities place the user in a white void and allow them to create and paint within it  in order to: 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Color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Connect the dots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Solve a puzzle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</a:t>
            </a:r>
            <a:r>
              <a:rPr lang="en" sz="1800"/>
              <a:t>wo surveys were sent to sample populations representing current high school students and adults. This will be discussed in later slides.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Realignment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19825"/>
            <a:ext cx="7038900" cy="3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decided half way through this project to realign our project to properly meet our goals, and instead of making a video game. We are going to use a VR game called Tilt Brush to demonstrate the </a:t>
            </a:r>
            <a:r>
              <a:rPr lang="en" sz="1800"/>
              <a:t>positive</a:t>
            </a:r>
            <a:r>
              <a:rPr lang="en" sz="1800"/>
              <a:t> effects VR Games could provide in a </a:t>
            </a:r>
            <a:r>
              <a:rPr lang="en" sz="1800"/>
              <a:t>classroom</a:t>
            </a:r>
            <a:r>
              <a:rPr lang="en" sz="1800"/>
              <a:t> setting.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Samples from the game: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325" y="1791425"/>
            <a:ext cx="4075651" cy="229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151" y="1791425"/>
            <a:ext cx="4124174" cy="2199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Study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Integrating the Arts with Technology: Inspiring Creativity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Discusses how art has helped many students grow and develop the important self-understanding skills that help keep them engaged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Discuss the studies that prove the strong connections between the arts and academic achievement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States how public educators are able to teach on a platform more oriented to the individual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Study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120775"/>
            <a:ext cx="7038900" cy="3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 sz="1800"/>
              <a:t>Arts Education in America: What the Declines Mean for Arts Participation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Finds that adults who have previously participated in arts education in their youth were more likely to have their future children participate in arts education as well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States that decrease in participation in the arts will equate to less funding and a continued decline in overall student participation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of Research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took a methodical approach to our research. We studied the following topics: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Art education in the American public school 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benefits of art education in early childhood development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How to create a video game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How to create a VR game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Questions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978450"/>
            <a:ext cx="7038900" cy="3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How often do you draw, paint, or create two dimensional art?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 is your experience with digital art technologies(I.e. Procreate for iPad Adobe Photoshop)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 are your thoughts on digital art as a medium?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Did you participate in art classes in your teen years?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Looking back, are you satisfied with your art experiences in your teen years?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How do you feel about the current state of art programs in today’s high schools?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How do you feel about the use of technology in today’s high schools?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product goal 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430275"/>
            <a:ext cx="7038900" cy="30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50" y="2172500"/>
            <a:ext cx="2774225" cy="215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838" y="2055325"/>
            <a:ext cx="3039375" cy="23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4600" y="2571738"/>
            <a:ext cx="2975875" cy="11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