
<file path=[Content_Types].xml><?xml version="1.0" encoding="utf-8"?>
<Types xmlns="http://schemas.openxmlformats.org/package/2006/content-types">
  <Default Extension="bmp" ContentType="image/bmp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1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lff Diana" userId="c3f1528e-a92b-46f5-81aa-d4dccf4fb6d1" providerId="ADAL" clId="{39F9B7BF-AA58-4F05-9759-BDB2E1F0F37A}"/>
    <pc:docChg chg="delSld modSld sldOrd">
      <pc:chgData name="Wolff Diana" userId="c3f1528e-a92b-46f5-81aa-d4dccf4fb6d1" providerId="ADAL" clId="{39F9B7BF-AA58-4F05-9759-BDB2E1F0F37A}" dt="2025-09-18T15:21:37.835" v="35"/>
      <pc:docMkLst>
        <pc:docMk/>
      </pc:docMkLst>
      <pc:sldChg chg="modSp mod">
        <pc:chgData name="Wolff Diana" userId="c3f1528e-a92b-46f5-81aa-d4dccf4fb6d1" providerId="ADAL" clId="{39F9B7BF-AA58-4F05-9759-BDB2E1F0F37A}" dt="2025-09-18T14:47:23.015" v="27" actId="20577"/>
        <pc:sldMkLst>
          <pc:docMk/>
          <pc:sldMk cId="3229559244" sldId="256"/>
        </pc:sldMkLst>
        <pc:spChg chg="mod">
          <ac:chgData name="Wolff Diana" userId="c3f1528e-a92b-46f5-81aa-d4dccf4fb6d1" providerId="ADAL" clId="{39F9B7BF-AA58-4F05-9759-BDB2E1F0F37A}" dt="2025-09-18T14:47:23.015" v="27" actId="20577"/>
          <ac:spMkLst>
            <pc:docMk/>
            <pc:sldMk cId="3229559244" sldId="256"/>
            <ac:spMk id="2" creationId="{00000000-0000-0000-0000-000000000000}"/>
          </ac:spMkLst>
        </pc:spChg>
        <pc:spChg chg="mod">
          <ac:chgData name="Wolff Diana" userId="c3f1528e-a92b-46f5-81aa-d4dccf4fb6d1" providerId="ADAL" clId="{39F9B7BF-AA58-4F05-9759-BDB2E1F0F37A}" dt="2025-09-18T14:47:10.686" v="23" actId="20577"/>
          <ac:spMkLst>
            <pc:docMk/>
            <pc:sldMk cId="3229559244" sldId="256"/>
            <ac:spMk id="3" creationId="{00000000-0000-0000-0000-000000000000}"/>
          </ac:spMkLst>
        </pc:spChg>
      </pc:sldChg>
      <pc:sldChg chg="ord">
        <pc:chgData name="Wolff Diana" userId="c3f1528e-a92b-46f5-81aa-d4dccf4fb6d1" providerId="ADAL" clId="{39F9B7BF-AA58-4F05-9759-BDB2E1F0F37A}" dt="2025-09-18T15:21:11.225" v="29"/>
        <pc:sldMkLst>
          <pc:docMk/>
          <pc:sldMk cId="972728104" sldId="262"/>
        </pc:sldMkLst>
      </pc:sldChg>
      <pc:sldChg chg="ord">
        <pc:chgData name="Wolff Diana" userId="c3f1528e-a92b-46f5-81aa-d4dccf4fb6d1" providerId="ADAL" clId="{39F9B7BF-AA58-4F05-9759-BDB2E1F0F37A}" dt="2025-09-18T15:21:19.820" v="31"/>
        <pc:sldMkLst>
          <pc:docMk/>
          <pc:sldMk cId="1351769764" sldId="263"/>
        </pc:sldMkLst>
      </pc:sldChg>
      <pc:sldChg chg="modSp mod ord">
        <pc:chgData name="Wolff Diana" userId="c3f1528e-a92b-46f5-81aa-d4dccf4fb6d1" providerId="ADAL" clId="{39F9B7BF-AA58-4F05-9759-BDB2E1F0F37A}" dt="2025-09-18T15:21:37.835" v="35"/>
        <pc:sldMkLst>
          <pc:docMk/>
          <pc:sldMk cId="4169652851" sldId="264"/>
        </pc:sldMkLst>
        <pc:spChg chg="mod">
          <ac:chgData name="Wolff Diana" userId="c3f1528e-a92b-46f5-81aa-d4dccf4fb6d1" providerId="ADAL" clId="{39F9B7BF-AA58-4F05-9759-BDB2E1F0F37A}" dt="2025-09-18T14:30:01.794" v="13" actId="20577"/>
          <ac:spMkLst>
            <pc:docMk/>
            <pc:sldMk cId="4169652851" sldId="264"/>
            <ac:spMk id="3" creationId="{00000000-0000-0000-0000-000000000000}"/>
          </ac:spMkLst>
        </pc:spChg>
      </pc:sldChg>
      <pc:sldChg chg="modSp mod ord">
        <pc:chgData name="Wolff Diana" userId="c3f1528e-a92b-46f5-81aa-d4dccf4fb6d1" providerId="ADAL" clId="{39F9B7BF-AA58-4F05-9759-BDB2E1F0F37A}" dt="2025-09-18T15:21:25.681" v="33"/>
        <pc:sldMkLst>
          <pc:docMk/>
          <pc:sldMk cId="2000554811" sldId="265"/>
        </pc:sldMkLst>
        <pc:spChg chg="mod">
          <ac:chgData name="Wolff Diana" userId="c3f1528e-a92b-46f5-81aa-d4dccf4fb6d1" providerId="ADAL" clId="{39F9B7BF-AA58-4F05-9759-BDB2E1F0F37A}" dt="2025-09-18T14:28:36.848" v="11" actId="20577"/>
          <ac:spMkLst>
            <pc:docMk/>
            <pc:sldMk cId="2000554811" sldId="265"/>
            <ac:spMk id="39938" creationId="{00000000-0000-0000-0000-000000000000}"/>
          </ac:spMkLst>
        </pc:spChg>
      </pc:sldChg>
      <pc:sldChg chg="del">
        <pc:chgData name="Wolff Diana" userId="c3f1528e-a92b-46f5-81aa-d4dccf4fb6d1" providerId="ADAL" clId="{39F9B7BF-AA58-4F05-9759-BDB2E1F0F37A}" dt="2025-09-18T14:28:25.469" v="0" actId="2696"/>
        <pc:sldMkLst>
          <pc:docMk/>
          <pc:sldMk cId="2300365002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9/18/2025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9/18/2025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9/18/2025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9/18/2025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9/18/2025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9/18/2025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9/18/2025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parallel &amp; perpendicular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Wolff	  Algebra 1H 	</a:t>
            </a:r>
          </a:p>
        </p:txBody>
      </p:sp>
    </p:spTree>
    <p:extLst>
      <p:ext uri="{BB962C8B-B14F-4D97-AF65-F5344CB8AC3E}">
        <p14:creationId xmlns:p14="http://schemas.microsoft.com/office/powerpoint/2010/main" val="3229559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44040"/>
            <a:ext cx="10058400" cy="393192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Determine whether the graphs of 6x – 2y = -2, y = 3x – 4, and y = 4 are parallel or perpendicular. Explain.</a:t>
            </a:r>
          </a:p>
          <a:p>
            <a:pPr lvl="1"/>
            <a:r>
              <a:rPr lang="en-US" sz="2600" dirty="0">
                <a:solidFill>
                  <a:schemeClr val="accent4"/>
                </a:solidFill>
              </a:rPr>
              <a:t>6x – 2y = -2               y = 3x – 4                    y = 4 </a:t>
            </a:r>
          </a:p>
          <a:p>
            <a:pPr marL="274320" lvl="1" indent="0">
              <a:buNone/>
            </a:pPr>
            <a:r>
              <a:rPr lang="en-US" sz="2600" dirty="0">
                <a:solidFill>
                  <a:schemeClr val="accent4"/>
                </a:solidFill>
              </a:rPr>
              <a:t> -6x            -6x          Slope: 3, y-</a:t>
            </a:r>
            <a:r>
              <a:rPr lang="en-US" sz="2600" dirty="0" err="1">
                <a:solidFill>
                  <a:schemeClr val="accent4"/>
                </a:solidFill>
              </a:rPr>
              <a:t>int</a:t>
            </a:r>
            <a:r>
              <a:rPr lang="en-US" sz="2600" dirty="0">
                <a:solidFill>
                  <a:schemeClr val="accent4"/>
                </a:solidFill>
              </a:rPr>
              <a:t>: -4          Slope: 0, y-</a:t>
            </a:r>
            <a:r>
              <a:rPr lang="en-US" sz="2600" dirty="0" err="1">
                <a:solidFill>
                  <a:schemeClr val="accent4"/>
                </a:solidFill>
              </a:rPr>
              <a:t>int</a:t>
            </a:r>
            <a:r>
              <a:rPr lang="en-US" sz="2600" dirty="0">
                <a:solidFill>
                  <a:schemeClr val="accent4"/>
                </a:solidFill>
              </a:rPr>
              <a:t>: 4</a:t>
            </a:r>
          </a:p>
          <a:p>
            <a:pPr marL="274320" lvl="1" indent="0">
              <a:buNone/>
            </a:pPr>
            <a:r>
              <a:rPr lang="en-US" sz="2600" dirty="0">
                <a:solidFill>
                  <a:schemeClr val="accent4"/>
                </a:solidFill>
              </a:rPr>
              <a:t>  -2y = -6x – 2 </a:t>
            </a:r>
          </a:p>
          <a:p>
            <a:pPr marL="274320" lvl="1" indent="0">
              <a:buNone/>
            </a:pPr>
            <a:r>
              <a:rPr lang="en-US" sz="2600" dirty="0">
                <a:solidFill>
                  <a:schemeClr val="accent4"/>
                </a:solidFill>
              </a:rPr>
              <a:t>   -2      -2   -2 </a:t>
            </a:r>
          </a:p>
          <a:p>
            <a:pPr marL="274320" lvl="1" indent="0">
              <a:buNone/>
            </a:pPr>
            <a:r>
              <a:rPr lang="en-US" sz="2600" dirty="0">
                <a:solidFill>
                  <a:schemeClr val="accent4"/>
                </a:solidFill>
              </a:rPr>
              <a:t>    y = 3x + 1</a:t>
            </a:r>
          </a:p>
          <a:p>
            <a:pPr marL="274320" lvl="1" indent="0">
              <a:buNone/>
            </a:pPr>
            <a:r>
              <a:rPr lang="en-US" sz="2600" dirty="0">
                <a:solidFill>
                  <a:schemeClr val="accent4"/>
                </a:solidFill>
              </a:rPr>
              <a:t>Slope: 3, y-</a:t>
            </a:r>
            <a:r>
              <a:rPr lang="en-US" sz="2600" dirty="0" err="1">
                <a:solidFill>
                  <a:schemeClr val="accent4"/>
                </a:solidFill>
              </a:rPr>
              <a:t>int</a:t>
            </a:r>
            <a:r>
              <a:rPr lang="en-US" sz="2600" dirty="0">
                <a:solidFill>
                  <a:schemeClr val="accent4"/>
                </a:solidFill>
              </a:rPr>
              <a:t>: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04360" y="3703320"/>
            <a:ext cx="6233160" cy="193899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6x – 2y = -2 and y = 3x – 4 have the same slopes and different y-intercepts so they are parallel lines. Y = 4 is a horizontal line so it is not parallel or perpendicular to either of the others.</a:t>
            </a:r>
          </a:p>
        </p:txBody>
      </p:sp>
    </p:spTree>
    <p:extLst>
      <p:ext uri="{BB962C8B-B14F-4D97-AF65-F5344CB8AC3E}">
        <p14:creationId xmlns:p14="http://schemas.microsoft.com/office/powerpoint/2010/main" val="197524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lines  ||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Never intersect</a:t>
            </a:r>
          </a:p>
          <a:p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Same slope</a:t>
            </a:r>
          </a:p>
          <a:p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Different y-intercepts</a:t>
            </a:r>
          </a:p>
        </p:txBody>
      </p:sp>
      <p:pic>
        <p:nvPicPr>
          <p:cNvPr id="1026" name="Picture 2" descr="Image result for parallel li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044" y="2287038"/>
            <a:ext cx="3325045" cy="332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931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620" y="731520"/>
            <a:ext cx="10058400" cy="137160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Perpendicular Lines  </a:t>
            </a:r>
            <a:r>
              <a:rPr lang="en-US" u="sng" dirty="0"/>
              <a:t> | 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182" y="2103120"/>
            <a:ext cx="7477432" cy="3931920"/>
          </a:xfrm>
        </p:spPr>
        <p:txBody>
          <a:bodyPr>
            <a:normAutofit/>
          </a:bodyPr>
          <a:lstStyle/>
          <a:p>
            <a:r>
              <a:rPr lang="en-US" sz="4000" dirty="0"/>
              <a:t>Intersect at right angles</a:t>
            </a:r>
          </a:p>
          <a:p>
            <a:r>
              <a:rPr lang="en-US" sz="4000" dirty="0"/>
              <a:t>Opposite reciprocal slopes</a:t>
            </a:r>
          </a:p>
          <a:p>
            <a:pPr lvl="1"/>
            <a:r>
              <a:rPr lang="en-US" sz="3800" dirty="0"/>
              <a:t>Exception: vertical/horizontal lines that have slope of zero/undefined</a:t>
            </a:r>
          </a:p>
        </p:txBody>
      </p:sp>
      <p:pic>
        <p:nvPicPr>
          <p:cNvPr id="2050" name="Picture 2" descr="Image result for perpendicular li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176" y="2103120"/>
            <a:ext cx="3234811" cy="323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08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20674"/>
            <a:ext cx="10058400" cy="652806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83080"/>
            <a:ext cx="10058400" cy="364236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Write an equation in point-slope form for the line that passes through (4,-1) and is parallel to the graph of y = ¼ x + 7</a:t>
            </a:r>
          </a:p>
          <a:p>
            <a:pPr lvl="1"/>
            <a:endParaRPr lang="en-US" sz="3000" dirty="0">
              <a:solidFill>
                <a:schemeClr val="accent6"/>
              </a:solidFill>
            </a:endParaRPr>
          </a:p>
          <a:p>
            <a:pPr lvl="6"/>
            <a:r>
              <a:rPr lang="en-US" sz="3200" b="1" dirty="0"/>
              <a:t>y + 1 = ¼ (x – 4)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114800" y="3276600"/>
            <a:ext cx="381000" cy="56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99360" y="3378815"/>
            <a:ext cx="199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Same slope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608320" y="2743200"/>
            <a:ext cx="91440" cy="1234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931920" y="2758440"/>
            <a:ext cx="1996440" cy="124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39740" y="2963316"/>
            <a:ext cx="3108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x &amp; y coordinates on the parallel line</a:t>
            </a:r>
          </a:p>
        </p:txBody>
      </p:sp>
    </p:spTree>
    <p:extLst>
      <p:ext uri="{BB962C8B-B14F-4D97-AF65-F5344CB8AC3E}">
        <p14:creationId xmlns:p14="http://schemas.microsoft.com/office/powerpoint/2010/main" val="331709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Write an equation in slope-intercept form for the line that passes through (4,7) and is perpendicular to the graph of y = 2/3 x – 1 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 y – 7 = -   (x – 4)</a:t>
            </a:r>
          </a:p>
          <a:p>
            <a:pPr lvl="8"/>
            <a:r>
              <a:rPr lang="en-US" sz="2800" dirty="0"/>
              <a:t>            y – 7 = -   x + 6</a:t>
            </a:r>
          </a:p>
          <a:p>
            <a:pPr lvl="2"/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                           </a:t>
            </a:r>
            <a:r>
              <a:rPr lang="en-US" sz="2800" dirty="0">
                <a:solidFill>
                  <a:schemeClr val="accent1"/>
                </a:solidFill>
              </a:rPr>
              <a:t>     + 7           + 7 </a:t>
            </a:r>
          </a:p>
          <a:p>
            <a:pPr lvl="2"/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 						</a:t>
            </a:r>
            <a:r>
              <a:rPr lang="en-US" sz="2800" dirty="0">
                <a:solidFill>
                  <a:schemeClr val="bg1"/>
                </a:solidFill>
              </a:rPr>
              <a:t>  y = -    x + 13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85160" y="3401923"/>
            <a:ext cx="396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solidFill>
                  <a:schemeClr val="bg1"/>
                </a:solidFill>
              </a:rPr>
              <a:t>3</a:t>
            </a:r>
          </a:p>
          <a:p>
            <a:r>
              <a:rPr lang="en-US" sz="2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3899443"/>
            <a:ext cx="396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solidFill>
                  <a:schemeClr val="bg1"/>
                </a:solidFill>
              </a:rPr>
              <a:t>3</a:t>
            </a:r>
          </a:p>
          <a:p>
            <a:r>
              <a:rPr lang="en-US" sz="2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73440" y="4872720"/>
            <a:ext cx="396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solidFill>
                  <a:schemeClr val="bg1"/>
                </a:solidFill>
              </a:rPr>
              <a:t>3</a:t>
            </a:r>
          </a:p>
          <a:p>
            <a:r>
              <a:rPr lang="en-US" sz="2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1560" y="3995206"/>
            <a:ext cx="3398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Enter in the point you know and the opposite reciprocal slope</a:t>
            </a:r>
          </a:p>
        </p:txBody>
      </p:sp>
    </p:spTree>
    <p:extLst>
      <p:ext uri="{BB962C8B-B14F-4D97-AF65-F5344CB8AC3E}">
        <p14:creationId xmlns:p14="http://schemas.microsoft.com/office/powerpoint/2010/main" val="97272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with a partner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Write an equation in slope-intercept form for the line that passes through (4,-2) and is parallel to the graph of y = ½ x – 7 </a:t>
            </a:r>
          </a:p>
        </p:txBody>
      </p:sp>
    </p:spTree>
    <p:extLst>
      <p:ext uri="{BB962C8B-B14F-4D97-AF65-F5344CB8AC3E}">
        <p14:creationId xmlns:p14="http://schemas.microsoft.com/office/powerpoint/2010/main" val="1351769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yourself individually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Write an equation in slope-intercept form for the line that passes through (4,-1) and is perpendicular to the graph of 2x – 2y = 3</a:t>
            </a:r>
          </a:p>
        </p:txBody>
      </p:sp>
    </p:spTree>
    <p:extLst>
      <p:ext uri="{BB962C8B-B14F-4D97-AF65-F5344CB8AC3E}">
        <p14:creationId xmlns:p14="http://schemas.microsoft.com/office/powerpoint/2010/main" val="416965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74" y="450865"/>
            <a:ext cx="10058400" cy="1371600"/>
          </a:xfrm>
        </p:spPr>
        <p:txBody>
          <a:bodyPr/>
          <a:lstStyle/>
          <a:p>
            <a:r>
              <a:rPr lang="en-US" dirty="0"/>
              <a:t>Model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55" y="1501386"/>
            <a:ext cx="11224506" cy="4777494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On the plans for a treehouse, a beam represented by QR has endpoints Q(-6,2) and R(-1,8). A connecting beam represented by ST has endpoints S(-3,6) and T(-8,5). Are the beams perpendicular? Explain.</a:t>
            </a:r>
          </a:p>
          <a:p>
            <a:pPr lvl="1"/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Slope QR =  </a:t>
            </a:r>
            <a:r>
              <a:rPr lang="en-US" sz="2600" u="sng" dirty="0">
                <a:solidFill>
                  <a:schemeClr val="accent4">
                    <a:lumMod val="75000"/>
                  </a:schemeClr>
                </a:solidFill>
              </a:rPr>
              <a:t>8 – 2</a:t>
            </a:r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                          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Slope ST = </a:t>
            </a:r>
            <a:r>
              <a:rPr lang="en-US" sz="2600" u="sng" dirty="0">
                <a:solidFill>
                  <a:schemeClr val="accent1">
                    <a:lumMod val="50000"/>
                  </a:schemeClr>
                </a:solidFill>
              </a:rPr>
              <a:t>5 – 6 </a:t>
            </a:r>
          </a:p>
          <a:p>
            <a:pPr lvl="1"/>
            <a:r>
              <a:rPr lang="en-US" sz="2600" dirty="0">
                <a:solidFill>
                  <a:schemeClr val="accent5">
                    <a:lumMod val="50000"/>
                  </a:schemeClr>
                </a:solidFill>
              </a:rPr>
              <a:t>                    </a:t>
            </a:r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-1 + 6                                           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-8 + 3 </a:t>
            </a: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                </a:t>
            </a:r>
          </a:p>
          <a:p>
            <a:pPr lvl="1"/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                 =</a:t>
            </a:r>
            <a:r>
              <a:rPr lang="en-US" sz="2600" u="sng" dirty="0">
                <a:solidFill>
                  <a:schemeClr val="accent4">
                    <a:lumMod val="75000"/>
                  </a:schemeClr>
                </a:solidFill>
              </a:rPr>
              <a:t> 6 </a:t>
            </a:r>
            <a:r>
              <a:rPr lang="en-US" sz="2600" dirty="0">
                <a:solidFill>
                  <a:schemeClr val="bg1"/>
                </a:solidFill>
              </a:rPr>
              <a:t>					     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en-US" sz="2600" u="sng" dirty="0">
                <a:solidFill>
                  <a:schemeClr val="accent1">
                    <a:lumMod val="50000"/>
                  </a:schemeClr>
                </a:solidFill>
              </a:rPr>
              <a:t> -1 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=  </a:t>
            </a:r>
            <a:r>
              <a:rPr lang="en-US" sz="2600" u="sng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                   </a:t>
            </a:r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 5              </a:t>
            </a:r>
            <a:r>
              <a:rPr lang="en-US" sz="2600" dirty="0">
                <a:solidFill>
                  <a:schemeClr val="bg1"/>
                </a:solidFill>
              </a:rPr>
              <a:t>			        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- 5     5</a:t>
            </a: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6/5 and 1/5 are not opposite reciprocals so no, not perpendicular</a:t>
            </a:r>
            <a:endParaRPr lang="en-US" sz="26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092321" y="1619865"/>
            <a:ext cx="4817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02250" y="2445774"/>
            <a:ext cx="33921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630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PQuestion"/>
          <p:cNvSpPr>
            <a:spLocks noGrp="1" noChangeArrowheads="1"/>
          </p:cNvSpPr>
          <p:nvPr>
            <p:ph type="title"/>
          </p:nvPr>
        </p:nvSpPr>
        <p:spPr>
          <a:xfrm>
            <a:off x="657225" y="646114"/>
            <a:ext cx="10058400" cy="1371600"/>
          </a:xfrm>
        </p:spPr>
        <p:txBody>
          <a:bodyPr/>
          <a:lstStyle/>
          <a:p>
            <a:pPr eaLnBrk="1" hangingPunct="1"/>
            <a:r>
              <a:rPr lang="en-US" altLang="en-US" dirty="0"/>
              <a:t>Collaborate</a:t>
            </a:r>
          </a:p>
        </p:txBody>
      </p:sp>
      <p:pic>
        <p:nvPicPr>
          <p:cNvPr id="114698" name="Picture 10" descr="ALG04-07-02_Y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3" y="1222376"/>
            <a:ext cx="4564864" cy="391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4713" name="Group 25"/>
          <p:cNvGrpSpPr>
            <a:grpSpLocks/>
          </p:cNvGrpSpPr>
          <p:nvPr/>
        </p:nvGrpSpPr>
        <p:grpSpPr bwMode="auto">
          <a:xfrm>
            <a:off x="1039814" y="1778000"/>
            <a:ext cx="4800600" cy="1570038"/>
            <a:chOff x="336" y="870"/>
            <a:chExt cx="3024" cy="989"/>
          </a:xfrm>
        </p:grpSpPr>
        <p:sp>
          <p:nvSpPr>
            <p:cNvPr id="39949" name="TPQuestion"/>
            <p:cNvSpPr>
              <a:spLocks noChangeArrowheads="1"/>
            </p:cNvSpPr>
            <p:nvPr/>
          </p:nvSpPr>
          <p:spPr bwMode="auto">
            <a:xfrm>
              <a:off x="336" y="870"/>
              <a:ext cx="3024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 dirty="0">
                  <a:solidFill>
                    <a:schemeClr val="tx2"/>
                  </a:solidFill>
                </a:rPr>
                <a:t>The graph shows the diagonals of a rectangle. Determine whether </a:t>
              </a:r>
              <a:r>
                <a:rPr lang="en-US" altLang="en-US" sz="2400" b="1" i="1" dirty="0">
                  <a:solidFill>
                    <a:schemeClr val="tx2"/>
                  </a:solidFill>
                </a:rPr>
                <a:t>JL</a:t>
              </a:r>
              <a:r>
                <a:rPr lang="en-US" altLang="en-US" sz="2400" b="1" dirty="0">
                  <a:solidFill>
                    <a:schemeClr val="tx2"/>
                  </a:solidFill>
                </a:rPr>
                <a:t> is perpendicular to </a:t>
              </a:r>
              <a:r>
                <a:rPr lang="en-US" altLang="en-US" sz="2400" b="1" i="1" dirty="0">
                  <a:solidFill>
                    <a:schemeClr val="tx2"/>
                  </a:solidFill>
                </a:rPr>
                <a:t>KM</a:t>
              </a:r>
              <a:r>
                <a:rPr lang="en-US" altLang="en-US" sz="2400" b="1" dirty="0">
                  <a:solidFill>
                    <a:schemeClr val="tx2"/>
                  </a:solidFill>
                </a:rPr>
                <a:t>.</a:t>
              </a:r>
            </a:p>
          </p:txBody>
        </p:sp>
        <p:sp>
          <p:nvSpPr>
            <p:cNvPr id="39950" name="Line 13"/>
            <p:cNvSpPr>
              <a:spLocks noChangeShapeType="1"/>
            </p:cNvSpPr>
            <p:nvPr/>
          </p:nvSpPr>
          <p:spPr bwMode="auto">
            <a:xfrm>
              <a:off x="2454" y="1386"/>
              <a:ext cx="168" cy="0"/>
            </a:xfrm>
            <a:prstGeom prst="line">
              <a:avLst/>
            </a:prstGeom>
            <a:noFill/>
            <a:ln w="19050">
              <a:solidFill>
                <a:srgbClr val="00539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1" name="Line 14"/>
            <p:cNvSpPr>
              <a:spLocks noChangeShapeType="1"/>
            </p:cNvSpPr>
            <p:nvPr/>
          </p:nvSpPr>
          <p:spPr bwMode="auto">
            <a:xfrm>
              <a:off x="2196" y="1608"/>
              <a:ext cx="300" cy="0"/>
            </a:xfrm>
            <a:prstGeom prst="line">
              <a:avLst/>
            </a:prstGeom>
            <a:noFill/>
            <a:ln w="19050">
              <a:solidFill>
                <a:srgbClr val="00539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0055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3D59312F1C974886B2A6CB789348A99A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7"/>
  <p:tag name="SLIDEGUID" val="763036F1F41841B5A1B0F85EC6EBD574"/>
  <p:tag name="VALUES" val="Correct¤Incorrect¤Incorrect"/>
  <p:tag name="TOTALRESPONSES" val="5"/>
  <p:tag name="SLICED" val="False"/>
  <p:tag name="RESPONSES" val="NA,1,5,3;3;3;2;1;"/>
  <p:tag name="CHARTSTRINGSTD" val="1 1 3"/>
  <p:tag name="CHARTSTRINGREV" val="3 1 1"/>
  <p:tag name="CHARTSTRINGSTDPER" val="0.2 0.2 0.6"/>
  <p:tag name="CHARTSTRINGREVPER" val="0.6 0.2 0.2"/>
  <p:tag name="QUESTIONALIAS" val="Example 2"/>
  <p:tag name="ANSWERSALIAS" val="A¤B¤C"/>
  <p:tag name="RESPONSESGATHERED" val="Fals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143</TotalTime>
  <Words>508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Savon</vt:lpstr>
      <vt:lpstr>parallel &amp; perpendicular lines</vt:lpstr>
      <vt:lpstr>Parallel lines  ||</vt:lpstr>
      <vt:lpstr>Perpendicular Lines   | </vt:lpstr>
      <vt:lpstr>Model 1</vt:lpstr>
      <vt:lpstr>Model 4</vt:lpstr>
      <vt:lpstr>Practice with a partner</vt:lpstr>
      <vt:lpstr>Test yourself individually</vt:lpstr>
      <vt:lpstr>Model 2</vt:lpstr>
      <vt:lpstr>Collaborate</vt:lpstr>
      <vt:lpstr>Model 3</vt:lpstr>
    </vt:vector>
  </TitlesOfParts>
  <Company>PCSB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4-4 parallel &amp; perpendicular lines</dc:title>
  <dc:creator>Wolff Diana</dc:creator>
  <cp:lastModifiedBy>Wolff Diana</cp:lastModifiedBy>
  <cp:revision>15</cp:revision>
  <dcterms:created xsi:type="dcterms:W3CDTF">2016-10-10T12:58:54Z</dcterms:created>
  <dcterms:modified xsi:type="dcterms:W3CDTF">2025-09-18T15:21:39Z</dcterms:modified>
</cp:coreProperties>
</file>