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2" r:id="rId5"/>
    <p:sldId id="258" r:id="rId6"/>
    <p:sldId id="259" r:id="rId7"/>
    <p:sldId id="260" r:id="rId8"/>
    <p:sldId id="261" r:id="rId9"/>
    <p:sldId id="266" r:id="rId10"/>
    <p:sldId id="268" r:id="rId11"/>
    <p:sldId id="270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3D4"/>
    <a:srgbClr val="E47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C462-C2C3-48DF-AB98-C375565D9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A3920-354D-48B9-A3E7-24B4E6020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4D6B2-2799-4124-A26F-FE6501CD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DD7F-7A6E-4D6D-971E-ABD890252E8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FFE0-162B-4E04-BC59-03F7096D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12C02-A085-441A-8E29-6C632E87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AAB1-7F35-48BF-B095-3F98F64C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2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A221-50DC-4359-9112-FBCFAA66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6C338-2167-44B2-B784-9A049DCD7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8B529-8A0D-412D-9BAB-6121DB46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DD7F-7A6E-4D6D-971E-ABD890252E8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84FBC-B98E-4740-B60D-2DA5928F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63F3B-B71E-4C2F-8EFA-39F29170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AAB1-7F35-48BF-B095-3F98F64C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9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30F5E-4B83-4408-8281-CADC38CE7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E7F50-495A-48BC-8D59-CE477548D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160F5-5887-4132-8880-C5ECB168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DD7F-7A6E-4D6D-971E-ABD890252E8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6BB80-C8A6-4422-89DF-C8B1DBD6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4CF1B-99C9-46FD-9AFF-D555B1E4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AAB1-7F35-48BF-B095-3F98F64C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1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917B-98FB-463D-B9F3-2ADFAF82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8B0D1-1276-4FD0-8E9A-E2DB47F02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944D4-58A4-4871-955D-866E37CC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DD7F-7A6E-4D6D-971E-ABD890252E8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FE734-6F39-4570-AEA7-E31A22B04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DB5FC-CAFE-465E-86E2-C1639B5F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AAB1-7F35-48BF-B095-3F98F64C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7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278-0585-4A48-93C6-B103A134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F2F11-BEDD-4638-9862-6EB0E119B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F9C7E-3928-4E07-9554-D8F11561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DD7F-7A6E-4D6D-971E-ABD890252E8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D2C41-4E60-4B05-A4F7-77A71862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C9619-FE47-4BD5-8B52-D2FEC7C5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AAB1-7F35-48BF-B095-3F98F64C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8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5AC3-933E-4DB1-8993-5B203EE7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2B354-8A38-4099-B089-6BF932793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537D3-8E43-457D-99BF-2881DA92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E255D-9F50-48A4-8A05-6C9A7504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DD7F-7A6E-4D6D-971E-ABD890252E8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B96EE-B963-4712-B401-A6E13461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4E749-5AEC-4BDD-A253-04E1E9B7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AAB1-7F35-48BF-B095-3F98F64C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6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B0DA-83F3-41E9-B84D-D985B6A7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C303C-4712-4326-AF8B-15984246D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A4943-60A1-47D6-831E-3A2EB7B6A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C1CD8-06AB-4D46-8D4D-6B6703653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BFAA9-3E1F-42C4-A4E6-D8754515A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36770-2F09-4493-8F52-3573FB6D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DD7F-7A6E-4D6D-971E-ABD890252E8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B0451-A586-41D1-A967-1A1E8D43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1C8B4-70F3-41A5-BFAB-9B651C0D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AAB1-7F35-48BF-B095-3F98F64C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4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DF275-B42E-4C54-9467-797FE744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DE617-880B-4884-A5D0-4B1B2F1F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DD7F-7A6E-4D6D-971E-ABD890252E8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0E7E7-C8F2-4CAC-A7E7-C83E40DD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3998E-49DC-43FE-8684-9FAA4F8C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AAB1-7F35-48BF-B095-3F98F64C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803464-8CC0-4D85-BC0A-1732D0EE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DD7F-7A6E-4D6D-971E-ABD890252E8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6230D-2015-4293-994B-D69EE76C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1D9A7-4335-485E-AE6B-124C1F7A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AAB1-7F35-48BF-B095-3F98F64C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4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AF2C-2DED-4053-B821-28E521E3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F4440-FC31-4880-AF72-A9EC432FD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93704-A7A0-4C60-B900-C7EB3691F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533F3-950E-42E1-800D-5FBE51D7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DD7F-7A6E-4D6D-971E-ABD890252E8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D7FF4-302B-429A-B489-B975507E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63F0F-6ECE-4844-8490-A86431E6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AAB1-7F35-48BF-B095-3F98F64C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7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4EB9-0CD2-48DC-BB4F-E207B09BA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823F0-BD7D-4EB1-B868-EA379F8A2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FEBC7-2B47-446C-9E9F-7E6D3BAC2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477FB-527B-456E-A17F-F4A51273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DD7F-7A6E-4D6D-971E-ABD890252E8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45E2F-83C4-4216-80AA-1E6AC398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567F5-59A6-4428-A004-B85C10DE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AAB1-7F35-48BF-B095-3F98F64C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E2907-3EEE-4869-9F58-A43568CD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0839A-EE83-45A3-A8DC-17BCA6543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7BA9A-E289-4AEA-AAF4-C5D57A9F5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7DD7F-7A6E-4D6D-971E-ABD890252E8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96EB8-E32E-402F-AEF6-0F8A1868B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B7C79-6469-467B-AC23-761D2582C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AAAB1-7F35-48BF-B095-3F98F64C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7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E18154-A144-4F89-A8A3-A3FEC2E7FE68}"/>
              </a:ext>
            </a:extLst>
          </p:cNvPr>
          <p:cNvSpPr txBox="1"/>
          <p:nvPr/>
        </p:nvSpPr>
        <p:spPr>
          <a:xfrm>
            <a:off x="274865" y="79513"/>
            <a:ext cx="1153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Rotary encoder but we read the pulse during the rising edge so we can use capacitor for debouncing</a:t>
            </a:r>
          </a:p>
        </p:txBody>
      </p:sp>
      <p:sp>
        <p:nvSpPr>
          <p:cNvPr id="3" name="AutoShape 2" descr="Rotary Encoder Output Signal Working Principle Photo">
            <a:extLst>
              <a:ext uri="{FF2B5EF4-FFF2-40B4-BE49-F238E27FC236}">
                <a16:creationId xmlns:a16="http://schemas.microsoft.com/office/drawing/2014/main" id="{21A758C9-1F93-4E09-A965-B674D7A8EA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E11FF-22C5-49F6-A65B-49F6927B2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29" y="625070"/>
            <a:ext cx="11092542" cy="37123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81E500-58CE-40A6-9ED7-FE5799C583D5}"/>
              </a:ext>
            </a:extLst>
          </p:cNvPr>
          <p:cNvSpPr txBox="1"/>
          <p:nvPr/>
        </p:nvSpPr>
        <p:spPr>
          <a:xfrm>
            <a:off x="453814" y="2481223"/>
            <a:ext cx="38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C9E5B-1EF5-4FFE-8E1C-BF6DBDEE7552}"/>
              </a:ext>
            </a:extLst>
          </p:cNvPr>
          <p:cNvSpPr txBox="1"/>
          <p:nvPr/>
        </p:nvSpPr>
        <p:spPr>
          <a:xfrm>
            <a:off x="575549" y="1533961"/>
            <a:ext cx="38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DB02D-D8D4-46E7-8730-086B32525DAE}"/>
              </a:ext>
            </a:extLst>
          </p:cNvPr>
          <p:cNvSpPr txBox="1"/>
          <p:nvPr/>
        </p:nvSpPr>
        <p:spPr>
          <a:xfrm>
            <a:off x="60867" y="1533961"/>
            <a:ext cx="81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9B9221-FADE-481F-91EE-AC311C3EEE59}"/>
              </a:ext>
            </a:extLst>
          </p:cNvPr>
          <p:cNvSpPr txBox="1"/>
          <p:nvPr/>
        </p:nvSpPr>
        <p:spPr>
          <a:xfrm>
            <a:off x="25820" y="2481223"/>
            <a:ext cx="81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E350B-461B-4234-8A87-F80B2C850ED7}"/>
              </a:ext>
            </a:extLst>
          </p:cNvPr>
          <p:cNvSpPr txBox="1"/>
          <p:nvPr/>
        </p:nvSpPr>
        <p:spPr>
          <a:xfrm>
            <a:off x="575549" y="4337376"/>
            <a:ext cx="395399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previousStateCLK = digitalRead(CLKpin);</a:t>
            </a:r>
          </a:p>
          <a:p>
            <a:endParaRPr lang="en-US" sz="1100"/>
          </a:p>
          <a:p>
            <a:r>
              <a:rPr lang="en-US" sz="1100"/>
              <a:t>currentStateCLK = digitalRead(CLKpin);</a:t>
            </a:r>
          </a:p>
          <a:p>
            <a:endParaRPr lang="en-US" sz="1100"/>
          </a:p>
          <a:p>
            <a:r>
              <a:rPr lang="en-US" sz="1100"/>
              <a:t>  if (currentStateCLK != previousStateCLK) {</a:t>
            </a:r>
          </a:p>
          <a:p>
            <a:r>
              <a:rPr lang="en-US" sz="1100"/>
              <a:t>    {</a:t>
            </a:r>
          </a:p>
          <a:p>
            <a:r>
              <a:rPr lang="en-US" sz="1100"/>
              <a:t>      if (digitalRead(DTpin) != currentStateCLK) {</a:t>
            </a:r>
          </a:p>
          <a:p>
            <a:r>
              <a:rPr lang="en-US" sz="1100"/>
              <a:t>        counter2 ++;</a:t>
            </a:r>
          </a:p>
          <a:p>
            <a:r>
              <a:rPr lang="en-US" sz="1100"/>
              <a:t>      }</a:t>
            </a:r>
          </a:p>
          <a:p>
            <a:r>
              <a:rPr lang="en-US" sz="1100"/>
              <a:t>      else {</a:t>
            </a:r>
          </a:p>
          <a:p>
            <a:r>
              <a:rPr lang="en-US" sz="1100"/>
              <a:t>        counter2 --;</a:t>
            </a:r>
          </a:p>
          <a:p>
            <a:r>
              <a:rPr lang="en-US" sz="1100"/>
              <a:t>      }</a:t>
            </a:r>
          </a:p>
          <a:p>
            <a:r>
              <a:rPr lang="en-US" sz="1100"/>
              <a:t>  }</a:t>
            </a:r>
          </a:p>
          <a:p>
            <a:r>
              <a:rPr lang="en-US" sz="11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136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088442-3045-4D02-A217-B747327C9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4" t="7602" r="4944" b="3478"/>
          <a:stretch/>
        </p:blipFill>
        <p:spPr>
          <a:xfrm>
            <a:off x="3625793" y="1852653"/>
            <a:ext cx="5115339" cy="3456142"/>
          </a:xfrm>
          <a:prstGeom prst="rect">
            <a:avLst/>
          </a:prstGeom>
        </p:spPr>
      </p:pic>
      <p:sp>
        <p:nvSpPr>
          <p:cNvPr id="5" name="Left Bracket 4">
            <a:extLst>
              <a:ext uri="{FF2B5EF4-FFF2-40B4-BE49-F238E27FC236}">
                <a16:creationId xmlns:a16="http://schemas.microsoft.com/office/drawing/2014/main" id="{EC00BCE0-3D5B-4332-9585-98C4ECEC3950}"/>
              </a:ext>
            </a:extLst>
          </p:cNvPr>
          <p:cNvSpPr/>
          <p:nvPr/>
        </p:nvSpPr>
        <p:spPr>
          <a:xfrm rot="16200000">
            <a:off x="6050205" y="3813210"/>
            <a:ext cx="319531" cy="2671640"/>
          </a:xfrm>
          <a:prstGeom prst="lef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06594612-6B8D-48B9-BF96-4CCCA13C4CE9}"/>
              </a:ext>
            </a:extLst>
          </p:cNvPr>
          <p:cNvSpPr/>
          <p:nvPr/>
        </p:nvSpPr>
        <p:spPr>
          <a:xfrm rot="16200000">
            <a:off x="5806352" y="4717020"/>
            <a:ext cx="155229" cy="699718"/>
          </a:xfrm>
          <a:prstGeom prst="lef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9846CFF0-218D-4677-8D3E-550BC487AE81}"/>
              </a:ext>
            </a:extLst>
          </p:cNvPr>
          <p:cNvSpPr/>
          <p:nvPr/>
        </p:nvSpPr>
        <p:spPr>
          <a:xfrm rot="5400000">
            <a:off x="6710162" y="770117"/>
            <a:ext cx="319531" cy="2671640"/>
          </a:xfrm>
          <a:prstGeom prst="lef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71DA60FD-4BBF-465D-9ABD-3DE7B1C68970}"/>
              </a:ext>
            </a:extLst>
          </p:cNvPr>
          <p:cNvSpPr/>
          <p:nvPr/>
        </p:nvSpPr>
        <p:spPr>
          <a:xfrm rot="5400000">
            <a:off x="6442453" y="1838230"/>
            <a:ext cx="155229" cy="699718"/>
          </a:xfrm>
          <a:prstGeom prst="lef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5E963-84C8-417D-9AE0-E596E228847F}"/>
              </a:ext>
            </a:extLst>
          </p:cNvPr>
          <p:cNvSpPr/>
          <p:nvPr/>
        </p:nvSpPr>
        <p:spPr>
          <a:xfrm>
            <a:off x="4798612" y="1072267"/>
            <a:ext cx="151075" cy="65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3FF9F5-E72F-460D-A87F-8C8EDC7EAA68}"/>
              </a:ext>
            </a:extLst>
          </p:cNvPr>
          <p:cNvSpPr/>
          <p:nvPr/>
        </p:nvSpPr>
        <p:spPr>
          <a:xfrm>
            <a:off x="7470253" y="1072267"/>
            <a:ext cx="151075" cy="65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A2BF94-0351-4825-AC60-512BB810D50A}"/>
              </a:ext>
            </a:extLst>
          </p:cNvPr>
          <p:cNvSpPr/>
          <p:nvPr/>
        </p:nvSpPr>
        <p:spPr>
          <a:xfrm>
            <a:off x="6794389" y="5455754"/>
            <a:ext cx="151075" cy="65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7A612F-A1C0-4EDD-ACBB-32807BC49F17}"/>
              </a:ext>
            </a:extLst>
          </p:cNvPr>
          <p:cNvSpPr/>
          <p:nvPr/>
        </p:nvSpPr>
        <p:spPr>
          <a:xfrm>
            <a:off x="4146605" y="5455754"/>
            <a:ext cx="151075" cy="65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782109-FE9E-47BB-BDFE-F83F9B226ED6}"/>
              </a:ext>
            </a:extLst>
          </p:cNvPr>
          <p:cNvCxnSpPr>
            <a:stCxn id="15" idx="2"/>
          </p:cNvCxnSpPr>
          <p:nvPr/>
        </p:nvCxnSpPr>
        <p:spPr>
          <a:xfrm flipH="1">
            <a:off x="4874149" y="1732225"/>
            <a:ext cx="1" cy="53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EDA249-9DCD-41BF-A374-42F69AB8BBF9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4222143" y="4929809"/>
            <a:ext cx="0" cy="525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834CDA-E2D8-48AF-9B2F-CD2AE3F429EC}"/>
              </a:ext>
            </a:extLst>
          </p:cNvPr>
          <p:cNvCxnSpPr>
            <a:stCxn id="16" idx="0"/>
            <a:endCxn id="15" idx="0"/>
          </p:cNvCxnSpPr>
          <p:nvPr/>
        </p:nvCxnSpPr>
        <p:spPr>
          <a:xfrm flipH="1">
            <a:off x="4874150" y="1072267"/>
            <a:ext cx="26716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443A21E-6C1B-4239-9BC7-79F49189BB9F}"/>
              </a:ext>
            </a:extLst>
          </p:cNvPr>
          <p:cNvCxnSpPr>
            <a:stCxn id="15" idx="0"/>
          </p:cNvCxnSpPr>
          <p:nvPr/>
        </p:nvCxnSpPr>
        <p:spPr>
          <a:xfrm rot="16200000" flipH="1" flipV="1">
            <a:off x="4157953" y="1136456"/>
            <a:ext cx="780386" cy="652008"/>
          </a:xfrm>
          <a:prstGeom prst="bentConnector3">
            <a:avLst>
              <a:gd name="adj1" fmla="val -7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9927BA15-30C2-446D-B1D5-C6C8363E28BB}"/>
              </a:ext>
            </a:extLst>
          </p:cNvPr>
          <p:cNvSpPr/>
          <p:nvPr/>
        </p:nvSpPr>
        <p:spPr>
          <a:xfrm>
            <a:off x="3139476" y="1072266"/>
            <a:ext cx="1123751" cy="5043445"/>
          </a:xfrm>
          <a:prstGeom prst="lef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E96C928-7178-4EA7-BEDF-AF8227D0ACE5}"/>
              </a:ext>
            </a:extLst>
          </p:cNvPr>
          <p:cNvCxnSpPr>
            <a:stCxn id="18" idx="2"/>
            <a:endCxn id="17" idx="2"/>
          </p:cNvCxnSpPr>
          <p:nvPr/>
        </p:nvCxnSpPr>
        <p:spPr>
          <a:xfrm>
            <a:off x="4222143" y="6115712"/>
            <a:ext cx="2647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C5D05CE-56B1-4F5E-86D2-136C675144AC}"/>
              </a:ext>
            </a:extLst>
          </p:cNvPr>
          <p:cNvSpPr/>
          <p:nvPr/>
        </p:nvSpPr>
        <p:spPr>
          <a:xfrm>
            <a:off x="4788426" y="1964237"/>
            <a:ext cx="171446" cy="171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6C9A25C-2508-4053-9984-8CE94F515549}"/>
              </a:ext>
            </a:extLst>
          </p:cNvPr>
          <p:cNvSpPr/>
          <p:nvPr/>
        </p:nvSpPr>
        <p:spPr>
          <a:xfrm>
            <a:off x="7444161" y="1964237"/>
            <a:ext cx="171446" cy="171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DE55900-D1E4-41EC-9A14-B39B49F2EF0A}"/>
              </a:ext>
            </a:extLst>
          </p:cNvPr>
          <p:cNvSpPr/>
          <p:nvPr/>
        </p:nvSpPr>
        <p:spPr>
          <a:xfrm>
            <a:off x="6774018" y="5079176"/>
            <a:ext cx="171446" cy="171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D1E464D-3DB3-4A85-B472-55FE657DBD90}"/>
              </a:ext>
            </a:extLst>
          </p:cNvPr>
          <p:cNvSpPr/>
          <p:nvPr/>
        </p:nvSpPr>
        <p:spPr>
          <a:xfrm>
            <a:off x="4121196" y="5079176"/>
            <a:ext cx="171446" cy="171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0DC840-029E-4172-85B1-3D8BB2F8313D}"/>
              </a:ext>
            </a:extLst>
          </p:cNvPr>
          <p:cNvSpPr txBox="1"/>
          <p:nvPr/>
        </p:nvSpPr>
        <p:spPr>
          <a:xfrm>
            <a:off x="3989459" y="6131865"/>
            <a:ext cx="465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7FF308-8531-412C-8CEB-92215293B377}"/>
              </a:ext>
            </a:extLst>
          </p:cNvPr>
          <p:cNvSpPr txBox="1"/>
          <p:nvPr/>
        </p:nvSpPr>
        <p:spPr>
          <a:xfrm>
            <a:off x="6627058" y="6131865"/>
            <a:ext cx="465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NC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06B5FD-BF6D-49FE-8606-E1B198E3BE5E}"/>
              </a:ext>
            </a:extLst>
          </p:cNvPr>
          <p:cNvSpPr txBox="1"/>
          <p:nvPr/>
        </p:nvSpPr>
        <p:spPr>
          <a:xfrm>
            <a:off x="4675509" y="679852"/>
            <a:ext cx="465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NO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B2570A-D2B9-4067-B3C5-336030BDE989}"/>
              </a:ext>
            </a:extLst>
          </p:cNvPr>
          <p:cNvSpPr txBox="1"/>
          <p:nvPr/>
        </p:nvSpPr>
        <p:spPr>
          <a:xfrm>
            <a:off x="7313108" y="679852"/>
            <a:ext cx="465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NC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82E1EB-B10A-4ADD-B9EC-BE43CA5A025A}"/>
              </a:ext>
            </a:extLst>
          </p:cNvPr>
          <p:cNvSpPr txBox="1"/>
          <p:nvPr/>
        </p:nvSpPr>
        <p:spPr>
          <a:xfrm>
            <a:off x="5747522" y="4916381"/>
            <a:ext cx="238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Q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7F856C-E4F4-4DF5-96E3-D8A938BBCB09}"/>
              </a:ext>
            </a:extLst>
          </p:cNvPr>
          <p:cNvSpPr txBox="1"/>
          <p:nvPr/>
        </p:nvSpPr>
        <p:spPr>
          <a:xfrm>
            <a:off x="6388622" y="2134898"/>
            <a:ext cx="238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129738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95E8F9A-15C0-4CEC-9D48-270FF4C86FA9}"/>
              </a:ext>
            </a:extLst>
          </p:cNvPr>
          <p:cNvGrpSpPr/>
          <p:nvPr/>
        </p:nvGrpSpPr>
        <p:grpSpPr>
          <a:xfrm>
            <a:off x="2234318" y="0"/>
            <a:ext cx="7132320" cy="3433293"/>
            <a:chOff x="2234318" y="0"/>
            <a:chExt cx="7132320" cy="34332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CE64CC-33D7-4CC3-95EB-09303E979526}"/>
                </a:ext>
              </a:extLst>
            </p:cNvPr>
            <p:cNvGrpSpPr/>
            <p:nvPr/>
          </p:nvGrpSpPr>
          <p:grpSpPr>
            <a:xfrm>
              <a:off x="2234318" y="0"/>
              <a:ext cx="7132320" cy="3433293"/>
              <a:chOff x="636105" y="800764"/>
              <a:chExt cx="10919790" cy="525647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13071-A386-41F3-9305-3C90A83314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6105" y="800764"/>
                <a:ext cx="10919790" cy="5256472"/>
              </a:xfrm>
              <a:prstGeom prst="rect">
                <a:avLst/>
              </a:prstGeom>
            </p:spPr>
          </p:pic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FD894C6-EF56-4536-8B00-CCD99992896A}"/>
                  </a:ext>
                </a:extLst>
              </p:cNvPr>
              <p:cNvSpPr/>
              <p:nvPr/>
            </p:nvSpPr>
            <p:spPr>
              <a:xfrm>
                <a:off x="6601206" y="3195822"/>
                <a:ext cx="369332" cy="3693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4B96120-ABEC-4AD7-A30B-67989B92F369}"/>
                  </a:ext>
                </a:extLst>
              </p:cNvPr>
              <p:cNvSpPr/>
              <p:nvPr/>
            </p:nvSpPr>
            <p:spPr>
              <a:xfrm>
                <a:off x="6601206" y="5517221"/>
                <a:ext cx="369332" cy="36933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DF78D4-60E3-4298-9ECC-1CC1D14FEE5C}"/>
                </a:ext>
              </a:extLst>
            </p:cNvPr>
            <p:cNvSpPr txBox="1"/>
            <p:nvPr/>
          </p:nvSpPr>
          <p:spPr>
            <a:xfrm>
              <a:off x="6130456" y="1195013"/>
              <a:ext cx="294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65CF3-7314-49DD-B9D6-F6DD399E4060}"/>
                </a:ext>
              </a:extLst>
            </p:cNvPr>
            <p:cNvSpPr txBox="1"/>
            <p:nvPr/>
          </p:nvSpPr>
          <p:spPr>
            <a:xfrm>
              <a:off x="6130456" y="2670399"/>
              <a:ext cx="294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6E2F13-A500-47E9-8A4E-7D6508F17D28}"/>
              </a:ext>
            </a:extLst>
          </p:cNvPr>
          <p:cNvGrpSpPr/>
          <p:nvPr/>
        </p:nvGrpSpPr>
        <p:grpSpPr>
          <a:xfrm>
            <a:off x="2234318" y="3429000"/>
            <a:ext cx="7132320" cy="3433292"/>
            <a:chOff x="2234318" y="0"/>
            <a:chExt cx="7132320" cy="343329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4766A9A-328B-495E-8C93-9F2C9D637002}"/>
                </a:ext>
              </a:extLst>
            </p:cNvPr>
            <p:cNvGrpSpPr/>
            <p:nvPr/>
          </p:nvGrpSpPr>
          <p:grpSpPr>
            <a:xfrm>
              <a:off x="2234318" y="0"/>
              <a:ext cx="7132320" cy="3433292"/>
              <a:chOff x="636105" y="800764"/>
              <a:chExt cx="10919790" cy="5256472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E4874510-A0D9-4A1A-B491-26535C96C0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6105" y="800764"/>
                <a:ext cx="10919790" cy="5256472"/>
              </a:xfrm>
              <a:prstGeom prst="rect">
                <a:avLst/>
              </a:prstGeom>
            </p:spPr>
          </p:pic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CF9E2D2-910F-4795-BFF7-4C6052AA6F9A}"/>
                  </a:ext>
                </a:extLst>
              </p:cNvPr>
              <p:cNvSpPr/>
              <p:nvPr/>
            </p:nvSpPr>
            <p:spPr>
              <a:xfrm>
                <a:off x="6601204" y="3175266"/>
                <a:ext cx="369332" cy="36933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5EF1678-F3D6-4906-8AB9-CDC7214A7D52}"/>
                  </a:ext>
                </a:extLst>
              </p:cNvPr>
              <p:cNvSpPr/>
              <p:nvPr/>
            </p:nvSpPr>
            <p:spPr>
              <a:xfrm>
                <a:off x="6596115" y="5537450"/>
                <a:ext cx="369332" cy="36933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306247-4594-469D-8E6E-20EB98212E85}"/>
                </a:ext>
              </a:extLst>
            </p:cNvPr>
            <p:cNvSpPr txBox="1"/>
            <p:nvPr/>
          </p:nvSpPr>
          <p:spPr>
            <a:xfrm>
              <a:off x="6130456" y="1195013"/>
              <a:ext cx="294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B45E03-8779-45A5-89EC-A190F2ADD08E}"/>
                </a:ext>
              </a:extLst>
            </p:cNvPr>
            <p:cNvSpPr txBox="1"/>
            <p:nvPr/>
          </p:nvSpPr>
          <p:spPr>
            <a:xfrm>
              <a:off x="6130456" y="2670399"/>
              <a:ext cx="294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A702AF-09B3-4E39-ACBA-F1F1A73298D4}"/>
              </a:ext>
            </a:extLst>
          </p:cNvPr>
          <p:cNvCxnSpPr/>
          <p:nvPr/>
        </p:nvCxnSpPr>
        <p:spPr>
          <a:xfrm flipV="1">
            <a:off x="2568271" y="3156668"/>
            <a:ext cx="0" cy="2560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FDFAE51-E719-468A-B91B-D3B3EAFB454F}"/>
              </a:ext>
            </a:extLst>
          </p:cNvPr>
          <p:cNvSpPr/>
          <p:nvPr/>
        </p:nvSpPr>
        <p:spPr>
          <a:xfrm>
            <a:off x="3907433" y="1907506"/>
            <a:ext cx="246491" cy="24649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FF5D8E4-BA01-4575-B69C-7A5F2A26F31E}"/>
              </a:ext>
            </a:extLst>
          </p:cNvPr>
          <p:cNvSpPr/>
          <p:nvPr/>
        </p:nvSpPr>
        <p:spPr>
          <a:xfrm>
            <a:off x="3907433" y="2426329"/>
            <a:ext cx="246491" cy="24649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96B8778-98E4-45F7-B2D7-BA7FCE1298D1}"/>
              </a:ext>
            </a:extLst>
          </p:cNvPr>
          <p:cNvSpPr/>
          <p:nvPr/>
        </p:nvSpPr>
        <p:spPr>
          <a:xfrm>
            <a:off x="3907433" y="5334085"/>
            <a:ext cx="246491" cy="24649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2282C4F-9B26-41B7-9767-D50B1F7F263C}"/>
              </a:ext>
            </a:extLst>
          </p:cNvPr>
          <p:cNvSpPr/>
          <p:nvPr/>
        </p:nvSpPr>
        <p:spPr>
          <a:xfrm>
            <a:off x="3907433" y="5852908"/>
            <a:ext cx="246491" cy="2464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5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38BDB9-263A-4FE5-8BEB-8FDF54520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627" y="261495"/>
            <a:ext cx="6058746" cy="63350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8B2E3B-8405-4634-A2DE-CE6C020EFE5F}"/>
              </a:ext>
            </a:extLst>
          </p:cNvPr>
          <p:cNvSpPr/>
          <p:nvPr/>
        </p:nvSpPr>
        <p:spPr>
          <a:xfrm>
            <a:off x="4579951" y="1391478"/>
            <a:ext cx="413468" cy="12245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D6C616-CC69-446F-B492-1A2F9EE252E8}"/>
              </a:ext>
            </a:extLst>
          </p:cNvPr>
          <p:cNvSpPr/>
          <p:nvPr/>
        </p:nvSpPr>
        <p:spPr>
          <a:xfrm>
            <a:off x="7203882" y="3601942"/>
            <a:ext cx="413468" cy="1272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ACB5DF-B542-46DD-9A8E-7AEF42565D70}"/>
              </a:ext>
            </a:extLst>
          </p:cNvPr>
          <p:cNvSpPr/>
          <p:nvPr/>
        </p:nvSpPr>
        <p:spPr>
          <a:xfrm>
            <a:off x="9000876" y="4488512"/>
            <a:ext cx="795130" cy="2941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9D907-8ADF-472C-B01C-DF383C3CEF12}"/>
              </a:ext>
            </a:extLst>
          </p:cNvPr>
          <p:cNvSpPr/>
          <p:nvPr/>
        </p:nvSpPr>
        <p:spPr>
          <a:xfrm>
            <a:off x="9000876" y="5243886"/>
            <a:ext cx="795130" cy="2941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885A37-EAD6-4659-A5EB-5EECE71DA4D6}"/>
              </a:ext>
            </a:extLst>
          </p:cNvPr>
          <p:cNvSpPr/>
          <p:nvPr/>
        </p:nvSpPr>
        <p:spPr>
          <a:xfrm>
            <a:off x="9000876" y="1566407"/>
            <a:ext cx="795130" cy="2941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242C3B-F067-466A-AB9A-5FF2B2B32127}"/>
              </a:ext>
            </a:extLst>
          </p:cNvPr>
          <p:cNvSpPr/>
          <p:nvPr/>
        </p:nvSpPr>
        <p:spPr>
          <a:xfrm>
            <a:off x="9000876" y="2321781"/>
            <a:ext cx="795130" cy="29419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321196-3D6B-42DF-B655-2FE8FC562C92}"/>
              </a:ext>
            </a:extLst>
          </p:cNvPr>
          <p:cNvSpPr/>
          <p:nvPr/>
        </p:nvSpPr>
        <p:spPr>
          <a:xfrm>
            <a:off x="9000876" y="2998090"/>
            <a:ext cx="795130" cy="2941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C92BCF-F9B0-43ED-B0EC-2C3AF43F4D61}"/>
              </a:ext>
            </a:extLst>
          </p:cNvPr>
          <p:cNvSpPr/>
          <p:nvPr/>
        </p:nvSpPr>
        <p:spPr>
          <a:xfrm>
            <a:off x="9000876" y="5947129"/>
            <a:ext cx="795130" cy="2941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18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6D95DB-2E8E-4976-8300-123214C034B5}"/>
              </a:ext>
            </a:extLst>
          </p:cNvPr>
          <p:cNvSpPr/>
          <p:nvPr/>
        </p:nvSpPr>
        <p:spPr>
          <a:xfrm>
            <a:off x="1858410" y="2375452"/>
            <a:ext cx="230588" cy="2107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318F69-6516-41FB-A155-BDE952AA7224}"/>
              </a:ext>
            </a:extLst>
          </p:cNvPr>
          <p:cNvSpPr/>
          <p:nvPr/>
        </p:nvSpPr>
        <p:spPr>
          <a:xfrm>
            <a:off x="2241398" y="2375451"/>
            <a:ext cx="230588" cy="2107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53A64F-535E-4F66-A8B7-9E472D322723}"/>
              </a:ext>
            </a:extLst>
          </p:cNvPr>
          <p:cNvSpPr/>
          <p:nvPr/>
        </p:nvSpPr>
        <p:spPr>
          <a:xfrm>
            <a:off x="2624386" y="2375450"/>
            <a:ext cx="230588" cy="2107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1A8352-B90C-40E4-B1A2-DD0562013BB0}"/>
              </a:ext>
            </a:extLst>
          </p:cNvPr>
          <p:cNvSpPr/>
          <p:nvPr/>
        </p:nvSpPr>
        <p:spPr>
          <a:xfrm>
            <a:off x="3007374" y="2375449"/>
            <a:ext cx="230588" cy="2107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38ED5-6A41-442C-A747-30193341E9E9}"/>
              </a:ext>
            </a:extLst>
          </p:cNvPr>
          <p:cNvSpPr/>
          <p:nvPr/>
        </p:nvSpPr>
        <p:spPr>
          <a:xfrm>
            <a:off x="3390362" y="2375448"/>
            <a:ext cx="230588" cy="2107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50CAC8-5C49-4D73-AA0F-A65A9AA5A07D}"/>
              </a:ext>
            </a:extLst>
          </p:cNvPr>
          <p:cNvSpPr/>
          <p:nvPr/>
        </p:nvSpPr>
        <p:spPr>
          <a:xfrm>
            <a:off x="3773350" y="2375447"/>
            <a:ext cx="230588" cy="2107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D650ED-CA08-4550-9EDB-83AFEA109153}"/>
              </a:ext>
            </a:extLst>
          </p:cNvPr>
          <p:cNvSpPr/>
          <p:nvPr/>
        </p:nvSpPr>
        <p:spPr>
          <a:xfrm>
            <a:off x="4156338" y="2375446"/>
            <a:ext cx="230588" cy="2107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54AE94-E765-4546-92A9-0AEA644F4E05}"/>
              </a:ext>
            </a:extLst>
          </p:cNvPr>
          <p:cNvSpPr/>
          <p:nvPr/>
        </p:nvSpPr>
        <p:spPr>
          <a:xfrm>
            <a:off x="4539326" y="2375445"/>
            <a:ext cx="230588" cy="2107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C5D893-94A8-4DD9-8C9E-2ACD9B126251}"/>
              </a:ext>
            </a:extLst>
          </p:cNvPr>
          <p:cNvSpPr txBox="1"/>
          <p:nvPr/>
        </p:nvSpPr>
        <p:spPr>
          <a:xfrm rot="16200000">
            <a:off x="1625310" y="466470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207ADA-5F51-43FC-85DE-0217321C8954}"/>
              </a:ext>
            </a:extLst>
          </p:cNvPr>
          <p:cNvSpPr txBox="1"/>
          <p:nvPr/>
        </p:nvSpPr>
        <p:spPr>
          <a:xfrm rot="16200000">
            <a:off x="2020703" y="466470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NC1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57B7F5-758E-4363-A957-CAAB5096406F}"/>
              </a:ext>
            </a:extLst>
          </p:cNvPr>
          <p:cNvSpPr txBox="1"/>
          <p:nvPr/>
        </p:nvSpPr>
        <p:spPr>
          <a:xfrm rot="16200000">
            <a:off x="2775796" y="466470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ABB4BA-DD10-4E75-A906-19DE993AF42C}"/>
              </a:ext>
            </a:extLst>
          </p:cNvPr>
          <p:cNvSpPr txBox="1"/>
          <p:nvPr/>
        </p:nvSpPr>
        <p:spPr>
          <a:xfrm rot="16200000">
            <a:off x="3171189" y="466470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NC2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DF8E34-B4D5-4175-9366-863EAB456FFD}"/>
              </a:ext>
            </a:extLst>
          </p:cNvPr>
          <p:cNvSpPr txBox="1"/>
          <p:nvPr/>
        </p:nvSpPr>
        <p:spPr>
          <a:xfrm rot="16200000">
            <a:off x="3919309" y="466470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56D70-B108-4D32-809B-1A95594A55C3}"/>
              </a:ext>
            </a:extLst>
          </p:cNvPr>
          <p:cNvSpPr txBox="1"/>
          <p:nvPr/>
        </p:nvSpPr>
        <p:spPr>
          <a:xfrm rot="16200000">
            <a:off x="4314702" y="466470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NC3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D65193-7FC0-433C-86D1-8629D7C1FB8C}"/>
              </a:ext>
            </a:extLst>
          </p:cNvPr>
          <p:cNvSpPr/>
          <p:nvPr/>
        </p:nvSpPr>
        <p:spPr>
          <a:xfrm>
            <a:off x="6132642" y="2375452"/>
            <a:ext cx="230588" cy="2107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A0E815-BC0A-41D9-948F-CF39BFC24924}"/>
              </a:ext>
            </a:extLst>
          </p:cNvPr>
          <p:cNvSpPr/>
          <p:nvPr/>
        </p:nvSpPr>
        <p:spPr>
          <a:xfrm>
            <a:off x="6515630" y="2375451"/>
            <a:ext cx="230588" cy="2107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662195-6771-4DE4-8687-669A44E6C4C2}"/>
              </a:ext>
            </a:extLst>
          </p:cNvPr>
          <p:cNvSpPr/>
          <p:nvPr/>
        </p:nvSpPr>
        <p:spPr>
          <a:xfrm>
            <a:off x="6898618" y="2375450"/>
            <a:ext cx="230588" cy="21070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EFD941-F872-4D61-A255-755488E731E3}"/>
              </a:ext>
            </a:extLst>
          </p:cNvPr>
          <p:cNvSpPr/>
          <p:nvPr/>
        </p:nvSpPr>
        <p:spPr>
          <a:xfrm>
            <a:off x="7281606" y="2375449"/>
            <a:ext cx="230588" cy="21070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8764FF-2855-4890-9CC9-3D1DB072C14B}"/>
              </a:ext>
            </a:extLst>
          </p:cNvPr>
          <p:cNvSpPr/>
          <p:nvPr/>
        </p:nvSpPr>
        <p:spPr>
          <a:xfrm>
            <a:off x="7664594" y="2375448"/>
            <a:ext cx="230588" cy="21070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2CCC96-0C36-47DF-8956-87BD7B31D479}"/>
              </a:ext>
            </a:extLst>
          </p:cNvPr>
          <p:cNvSpPr/>
          <p:nvPr/>
        </p:nvSpPr>
        <p:spPr>
          <a:xfrm>
            <a:off x="8047582" y="2375447"/>
            <a:ext cx="230588" cy="21070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8BB2D8-D993-4FE1-B9EA-16EFB651676E}"/>
              </a:ext>
            </a:extLst>
          </p:cNvPr>
          <p:cNvSpPr/>
          <p:nvPr/>
        </p:nvSpPr>
        <p:spPr>
          <a:xfrm>
            <a:off x="8430570" y="2375446"/>
            <a:ext cx="230588" cy="21070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3DBC6B-DC03-4752-BC08-1D10B17F9639}"/>
              </a:ext>
            </a:extLst>
          </p:cNvPr>
          <p:cNvSpPr/>
          <p:nvPr/>
        </p:nvSpPr>
        <p:spPr>
          <a:xfrm>
            <a:off x="8813558" y="2375445"/>
            <a:ext cx="230588" cy="21070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8BBE93-3AD5-4E5F-AA57-EE3FF16BBBDE}"/>
              </a:ext>
            </a:extLst>
          </p:cNvPr>
          <p:cNvSpPr txBox="1"/>
          <p:nvPr/>
        </p:nvSpPr>
        <p:spPr>
          <a:xfrm rot="16200000">
            <a:off x="8181021" y="186841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107CC6-38AB-4792-858C-154CDE65E420}"/>
              </a:ext>
            </a:extLst>
          </p:cNvPr>
          <p:cNvSpPr txBox="1"/>
          <p:nvPr/>
        </p:nvSpPr>
        <p:spPr>
          <a:xfrm rot="16200000">
            <a:off x="5800157" y="1791471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64DC9A-0FBD-4DE6-BC85-9ABA6D4D252F}"/>
              </a:ext>
            </a:extLst>
          </p:cNvPr>
          <p:cNvSpPr txBox="1"/>
          <p:nvPr/>
        </p:nvSpPr>
        <p:spPr>
          <a:xfrm rot="16200000">
            <a:off x="8606488" y="186841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Vcc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F379F4-EE55-44D8-A928-6444909FC92D}"/>
              </a:ext>
            </a:extLst>
          </p:cNvPr>
          <p:cNvSpPr txBox="1"/>
          <p:nvPr/>
        </p:nvSpPr>
        <p:spPr>
          <a:xfrm rot="16200000">
            <a:off x="6189137" y="1791471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0F9B3E-CE39-48EE-8001-A85B779E3A60}"/>
              </a:ext>
            </a:extLst>
          </p:cNvPr>
          <p:cNvSpPr txBox="1"/>
          <p:nvPr/>
        </p:nvSpPr>
        <p:spPr>
          <a:xfrm rot="16200000">
            <a:off x="6558468" y="1791471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1AA670-5CA8-460E-91DB-EBA0E665B6EC}"/>
              </a:ext>
            </a:extLst>
          </p:cNvPr>
          <p:cNvSpPr txBox="1"/>
          <p:nvPr/>
        </p:nvSpPr>
        <p:spPr>
          <a:xfrm rot="16200000">
            <a:off x="6955113" y="1791471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90056C-664F-4695-A7D1-B78E62A26D10}"/>
              </a:ext>
            </a:extLst>
          </p:cNvPr>
          <p:cNvSpPr txBox="1"/>
          <p:nvPr/>
        </p:nvSpPr>
        <p:spPr>
          <a:xfrm rot="16200000">
            <a:off x="7344929" y="1791471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1A8F4E-8488-4FEE-913A-383D70B55A9D}"/>
              </a:ext>
            </a:extLst>
          </p:cNvPr>
          <p:cNvSpPr txBox="1"/>
          <p:nvPr/>
        </p:nvSpPr>
        <p:spPr>
          <a:xfrm rot="16200000">
            <a:off x="7710483" y="1791471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Input6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2AA7B4-EFDB-4DE9-8C40-072730A3BBD1}"/>
              </a:ext>
            </a:extLst>
          </p:cNvPr>
          <p:cNvCxnSpPr/>
          <p:nvPr/>
        </p:nvCxnSpPr>
        <p:spPr>
          <a:xfrm>
            <a:off x="723569" y="3331590"/>
            <a:ext cx="10169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40E850F-9474-46FD-93ED-FEAF0212971E}"/>
              </a:ext>
            </a:extLst>
          </p:cNvPr>
          <p:cNvSpPr txBox="1"/>
          <p:nvPr/>
        </p:nvSpPr>
        <p:spPr>
          <a:xfrm>
            <a:off x="9510629" y="3921974"/>
            <a:ext cx="145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Leg side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649136-922C-4E24-88C8-C60536968665}"/>
              </a:ext>
            </a:extLst>
          </p:cNvPr>
          <p:cNvSpPr txBox="1"/>
          <p:nvPr/>
        </p:nvSpPr>
        <p:spPr>
          <a:xfrm>
            <a:off x="9510629" y="2544815"/>
            <a:ext cx="215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Coltroller side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FAF634-8364-43BD-8E49-04D66921F6A3}"/>
              </a:ext>
            </a:extLst>
          </p:cNvPr>
          <p:cNvSpPr txBox="1"/>
          <p:nvPr/>
        </p:nvSpPr>
        <p:spPr>
          <a:xfrm>
            <a:off x="2423197" y="1715789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SR latch + pullup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14971E-8E9B-4D21-BECB-C371052B8020}"/>
              </a:ext>
            </a:extLst>
          </p:cNvPr>
          <p:cNvSpPr txBox="1"/>
          <p:nvPr/>
        </p:nvSpPr>
        <p:spPr>
          <a:xfrm>
            <a:off x="6674266" y="5069349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SR latch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3E0C2C8-ACCC-4AA6-9453-F9F0446F25F1}"/>
              </a:ext>
            </a:extLst>
          </p:cNvPr>
          <p:cNvCxnSpPr>
            <a:stCxn id="20" idx="2"/>
            <a:endCxn id="46" idx="0"/>
          </p:cNvCxnSpPr>
          <p:nvPr/>
        </p:nvCxnSpPr>
        <p:spPr>
          <a:xfrm>
            <a:off x="6630924" y="4482546"/>
            <a:ext cx="581310" cy="58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08F8A88-A1DD-4E0B-AAC3-347F75B7C46C}"/>
              </a:ext>
            </a:extLst>
          </p:cNvPr>
          <p:cNvCxnSpPr>
            <a:stCxn id="21" idx="2"/>
            <a:endCxn id="46" idx="0"/>
          </p:cNvCxnSpPr>
          <p:nvPr/>
        </p:nvCxnSpPr>
        <p:spPr>
          <a:xfrm>
            <a:off x="7013912" y="4482545"/>
            <a:ext cx="198322" cy="58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DC6232-0CF4-4BC0-8219-2F2FF15CCB82}"/>
              </a:ext>
            </a:extLst>
          </p:cNvPr>
          <p:cNvCxnSpPr>
            <a:stCxn id="22" idx="2"/>
            <a:endCxn id="46" idx="0"/>
          </p:cNvCxnSpPr>
          <p:nvPr/>
        </p:nvCxnSpPr>
        <p:spPr>
          <a:xfrm flipH="1">
            <a:off x="7212234" y="4482544"/>
            <a:ext cx="184666" cy="586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DFFB622-96EF-4749-B6B0-6F1A99E414E5}"/>
              </a:ext>
            </a:extLst>
          </p:cNvPr>
          <p:cNvCxnSpPr>
            <a:stCxn id="23" idx="2"/>
            <a:endCxn id="46" idx="0"/>
          </p:cNvCxnSpPr>
          <p:nvPr/>
        </p:nvCxnSpPr>
        <p:spPr>
          <a:xfrm flipH="1">
            <a:off x="7212234" y="4482543"/>
            <a:ext cx="567654" cy="586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D6AB9F9-10C2-4872-A55A-9A3B457D52C6}"/>
              </a:ext>
            </a:extLst>
          </p:cNvPr>
          <p:cNvCxnSpPr>
            <a:stCxn id="24" idx="2"/>
            <a:endCxn id="46" idx="0"/>
          </p:cNvCxnSpPr>
          <p:nvPr/>
        </p:nvCxnSpPr>
        <p:spPr>
          <a:xfrm flipH="1">
            <a:off x="7212234" y="4482542"/>
            <a:ext cx="950642" cy="586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A85E61C-7026-4B24-BF93-0723D2CE4898}"/>
              </a:ext>
            </a:extLst>
          </p:cNvPr>
          <p:cNvCxnSpPr>
            <a:stCxn id="19" idx="2"/>
            <a:endCxn id="46" idx="0"/>
          </p:cNvCxnSpPr>
          <p:nvPr/>
        </p:nvCxnSpPr>
        <p:spPr>
          <a:xfrm>
            <a:off x="6247936" y="4482547"/>
            <a:ext cx="964298" cy="58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F01FEE6-125B-4EFE-A05D-3483DBEEA09A}"/>
              </a:ext>
            </a:extLst>
          </p:cNvPr>
          <p:cNvCxnSpPr>
            <a:cxnSpLocks/>
            <a:stCxn id="26" idx="2"/>
            <a:endCxn id="46" idx="3"/>
          </p:cNvCxnSpPr>
          <p:nvPr/>
        </p:nvCxnSpPr>
        <p:spPr>
          <a:xfrm flipH="1">
            <a:off x="7750202" y="4482540"/>
            <a:ext cx="1178650" cy="771475"/>
          </a:xfrm>
          <a:prstGeom prst="line">
            <a:avLst/>
          </a:prstGeom>
          <a:ln>
            <a:solidFill>
              <a:srgbClr val="E47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7223127-9F75-4A4D-BB60-1D8CDF5A05CE}"/>
              </a:ext>
            </a:extLst>
          </p:cNvPr>
          <p:cNvSpPr txBox="1"/>
          <p:nvPr/>
        </p:nvSpPr>
        <p:spPr>
          <a:xfrm>
            <a:off x="5841845" y="591178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SW 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D5AE1EA-95CA-4083-88D5-9B0D582CE785}"/>
              </a:ext>
            </a:extLst>
          </p:cNvPr>
          <p:cNvSpPr txBox="1"/>
          <p:nvPr/>
        </p:nvSpPr>
        <p:spPr>
          <a:xfrm>
            <a:off x="6659447" y="591178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SW 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415F76-7734-4EA2-91C4-0E56FFF16E14}"/>
              </a:ext>
            </a:extLst>
          </p:cNvPr>
          <p:cNvSpPr txBox="1"/>
          <p:nvPr/>
        </p:nvSpPr>
        <p:spPr>
          <a:xfrm>
            <a:off x="7524584" y="591178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SW 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55A0438-0A28-4E8D-932A-65FAA1F98575}"/>
              </a:ext>
            </a:extLst>
          </p:cNvPr>
          <p:cNvSpPr txBox="1"/>
          <p:nvPr/>
        </p:nvSpPr>
        <p:spPr>
          <a:xfrm>
            <a:off x="8306693" y="591178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SW 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6917EC4-1A8A-430F-8F85-AB8C514685D0}"/>
              </a:ext>
            </a:extLst>
          </p:cNvPr>
          <p:cNvSpPr txBox="1"/>
          <p:nvPr/>
        </p:nvSpPr>
        <p:spPr>
          <a:xfrm>
            <a:off x="9113518" y="591178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SW 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849722-5D95-4D58-B1CA-A96C286F1643}"/>
              </a:ext>
            </a:extLst>
          </p:cNvPr>
          <p:cNvSpPr txBox="1"/>
          <p:nvPr/>
        </p:nvSpPr>
        <p:spPr>
          <a:xfrm>
            <a:off x="9895627" y="591178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SW 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9447BF7-85ED-411B-A54C-CB4E1EEF8777}"/>
              </a:ext>
            </a:extLst>
          </p:cNvPr>
          <p:cNvCxnSpPr>
            <a:stCxn id="75" idx="0"/>
            <a:endCxn id="46" idx="2"/>
          </p:cNvCxnSpPr>
          <p:nvPr/>
        </p:nvCxnSpPr>
        <p:spPr>
          <a:xfrm flipV="1">
            <a:off x="6198674" y="5438681"/>
            <a:ext cx="1013560" cy="47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6862640-A342-4804-BA1A-3E61A6A29FCA}"/>
              </a:ext>
            </a:extLst>
          </p:cNvPr>
          <p:cNvCxnSpPr>
            <a:stCxn id="76" idx="0"/>
            <a:endCxn id="46" idx="2"/>
          </p:cNvCxnSpPr>
          <p:nvPr/>
        </p:nvCxnSpPr>
        <p:spPr>
          <a:xfrm flipV="1">
            <a:off x="7016276" y="5438681"/>
            <a:ext cx="195958" cy="47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D36177-64BB-406B-889D-3578EF412622}"/>
              </a:ext>
            </a:extLst>
          </p:cNvPr>
          <p:cNvCxnSpPr>
            <a:stCxn id="77" idx="0"/>
            <a:endCxn id="46" idx="2"/>
          </p:cNvCxnSpPr>
          <p:nvPr/>
        </p:nvCxnSpPr>
        <p:spPr>
          <a:xfrm flipH="1" flipV="1">
            <a:off x="7212234" y="5438681"/>
            <a:ext cx="669179" cy="47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3B1B943-97AD-4F92-935B-4A0229FE387F}"/>
              </a:ext>
            </a:extLst>
          </p:cNvPr>
          <p:cNvCxnSpPr>
            <a:stCxn id="78" idx="0"/>
            <a:endCxn id="46" idx="2"/>
          </p:cNvCxnSpPr>
          <p:nvPr/>
        </p:nvCxnSpPr>
        <p:spPr>
          <a:xfrm flipH="1" flipV="1">
            <a:off x="7212234" y="5438681"/>
            <a:ext cx="1451288" cy="47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1BA211B-02D4-4FC1-AA08-3F2750A05D54}"/>
              </a:ext>
            </a:extLst>
          </p:cNvPr>
          <p:cNvCxnSpPr>
            <a:stCxn id="79" idx="0"/>
            <a:endCxn id="46" idx="2"/>
          </p:cNvCxnSpPr>
          <p:nvPr/>
        </p:nvCxnSpPr>
        <p:spPr>
          <a:xfrm flipH="1" flipV="1">
            <a:off x="7212234" y="5438681"/>
            <a:ext cx="2258113" cy="47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DE1A99A-D450-4E3A-B6AF-C30BF7FF3A1E}"/>
              </a:ext>
            </a:extLst>
          </p:cNvPr>
          <p:cNvCxnSpPr>
            <a:stCxn id="80" idx="0"/>
            <a:endCxn id="46" idx="2"/>
          </p:cNvCxnSpPr>
          <p:nvPr/>
        </p:nvCxnSpPr>
        <p:spPr>
          <a:xfrm flipH="1" flipV="1">
            <a:off x="7212234" y="5438681"/>
            <a:ext cx="3040222" cy="47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55EE86D-17F5-4039-AF5D-E461E2BD7CF4}"/>
              </a:ext>
            </a:extLst>
          </p:cNvPr>
          <p:cNvCxnSpPr>
            <a:stCxn id="46" idx="3"/>
            <a:endCxn id="80" idx="0"/>
          </p:cNvCxnSpPr>
          <p:nvPr/>
        </p:nvCxnSpPr>
        <p:spPr>
          <a:xfrm>
            <a:off x="7750202" y="5254015"/>
            <a:ext cx="2502254" cy="657771"/>
          </a:xfrm>
          <a:prstGeom prst="straightConnector1">
            <a:avLst/>
          </a:prstGeom>
          <a:ln>
            <a:solidFill>
              <a:srgbClr val="FAE3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E764A70-22BE-4144-BAB5-AA26D3EC7AA8}"/>
              </a:ext>
            </a:extLst>
          </p:cNvPr>
          <p:cNvCxnSpPr>
            <a:endCxn id="46" idx="3"/>
          </p:cNvCxnSpPr>
          <p:nvPr/>
        </p:nvCxnSpPr>
        <p:spPr>
          <a:xfrm flipH="1">
            <a:off x="7750202" y="4513378"/>
            <a:ext cx="773596" cy="740637"/>
          </a:xfrm>
          <a:prstGeom prst="straightConnector1">
            <a:avLst/>
          </a:prstGeom>
          <a:ln>
            <a:solidFill>
              <a:srgbClr val="FAE3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0F8CDA8-2AFC-4EDB-AEFC-B63DAD39C0F5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6555502" y="6096452"/>
            <a:ext cx="103945" cy="0"/>
          </a:xfrm>
          <a:prstGeom prst="line">
            <a:avLst/>
          </a:prstGeom>
          <a:ln>
            <a:solidFill>
              <a:srgbClr val="FAE3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E67D7C2-F88F-40A8-A865-860CEB4BB235}"/>
              </a:ext>
            </a:extLst>
          </p:cNvPr>
          <p:cNvCxnSpPr>
            <a:stCxn id="76" idx="3"/>
            <a:endCxn id="77" idx="1"/>
          </p:cNvCxnSpPr>
          <p:nvPr/>
        </p:nvCxnSpPr>
        <p:spPr>
          <a:xfrm>
            <a:off x="7373104" y="6096452"/>
            <a:ext cx="151480" cy="0"/>
          </a:xfrm>
          <a:prstGeom prst="line">
            <a:avLst/>
          </a:prstGeom>
          <a:ln>
            <a:solidFill>
              <a:srgbClr val="FAE3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0383C2D-C7C2-469C-8954-8130DC12C541}"/>
              </a:ext>
            </a:extLst>
          </p:cNvPr>
          <p:cNvCxnSpPr>
            <a:stCxn id="77" idx="3"/>
            <a:endCxn id="78" idx="1"/>
          </p:cNvCxnSpPr>
          <p:nvPr/>
        </p:nvCxnSpPr>
        <p:spPr>
          <a:xfrm>
            <a:off x="8238241" y="6096452"/>
            <a:ext cx="68452" cy="0"/>
          </a:xfrm>
          <a:prstGeom prst="line">
            <a:avLst/>
          </a:prstGeom>
          <a:ln>
            <a:solidFill>
              <a:srgbClr val="FAE3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F9D34A0-E44E-482F-B748-FD44F24D867C}"/>
              </a:ext>
            </a:extLst>
          </p:cNvPr>
          <p:cNvCxnSpPr>
            <a:stCxn id="78" idx="3"/>
            <a:endCxn id="79" idx="1"/>
          </p:cNvCxnSpPr>
          <p:nvPr/>
        </p:nvCxnSpPr>
        <p:spPr>
          <a:xfrm>
            <a:off x="9020350" y="6096452"/>
            <a:ext cx="93168" cy="0"/>
          </a:xfrm>
          <a:prstGeom prst="line">
            <a:avLst/>
          </a:prstGeom>
          <a:ln>
            <a:solidFill>
              <a:srgbClr val="FAE3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6E4ED4C-C118-44D0-8303-98295D5AAA84}"/>
              </a:ext>
            </a:extLst>
          </p:cNvPr>
          <p:cNvCxnSpPr>
            <a:stCxn id="79" idx="3"/>
            <a:endCxn id="80" idx="1"/>
          </p:cNvCxnSpPr>
          <p:nvPr/>
        </p:nvCxnSpPr>
        <p:spPr>
          <a:xfrm>
            <a:off x="9827175" y="6096452"/>
            <a:ext cx="68452" cy="0"/>
          </a:xfrm>
          <a:prstGeom prst="line">
            <a:avLst/>
          </a:prstGeom>
          <a:ln>
            <a:solidFill>
              <a:srgbClr val="FAE3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F4DCD4C-5CD0-4300-BC01-B77B002AD05A}"/>
              </a:ext>
            </a:extLst>
          </p:cNvPr>
          <p:cNvSpPr txBox="1"/>
          <p:nvPr/>
        </p:nvSpPr>
        <p:spPr>
          <a:xfrm rot="5400000">
            <a:off x="1811368" y="562736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SW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56F995E-1DBB-4AA0-A440-B2B5B0909091}"/>
              </a:ext>
            </a:extLst>
          </p:cNvPr>
          <p:cNvSpPr txBox="1"/>
          <p:nvPr/>
        </p:nvSpPr>
        <p:spPr>
          <a:xfrm rot="5400000">
            <a:off x="2920996" y="564285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SW 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674D80-A693-4BEA-9A8A-6CE4C7709E11}"/>
              </a:ext>
            </a:extLst>
          </p:cNvPr>
          <p:cNvSpPr txBox="1"/>
          <p:nvPr/>
        </p:nvSpPr>
        <p:spPr>
          <a:xfrm rot="5400000">
            <a:off x="4071523" y="562736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SW 3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B018469-B0EF-49E0-B51A-63CA99506794}"/>
              </a:ext>
            </a:extLst>
          </p:cNvPr>
          <p:cNvCxnSpPr>
            <a:stCxn id="2" idx="0"/>
            <a:endCxn id="45" idx="2"/>
          </p:cNvCxnSpPr>
          <p:nvPr/>
        </p:nvCxnSpPr>
        <p:spPr>
          <a:xfrm flipV="1">
            <a:off x="1973704" y="2085121"/>
            <a:ext cx="1465958" cy="29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AA7662-5240-4528-A693-E41FFD87C78A}"/>
              </a:ext>
            </a:extLst>
          </p:cNvPr>
          <p:cNvCxnSpPr>
            <a:stCxn id="3" idx="0"/>
            <a:endCxn id="45" idx="2"/>
          </p:cNvCxnSpPr>
          <p:nvPr/>
        </p:nvCxnSpPr>
        <p:spPr>
          <a:xfrm flipV="1">
            <a:off x="2356692" y="2085121"/>
            <a:ext cx="1082970" cy="29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C15BC3F-2BC4-4DB1-A904-FA47DAD1F2AC}"/>
              </a:ext>
            </a:extLst>
          </p:cNvPr>
          <p:cNvCxnSpPr>
            <a:stCxn id="4" idx="0"/>
            <a:endCxn id="45" idx="2"/>
          </p:cNvCxnSpPr>
          <p:nvPr/>
        </p:nvCxnSpPr>
        <p:spPr>
          <a:xfrm flipV="1">
            <a:off x="2739680" y="2085121"/>
            <a:ext cx="699982" cy="29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7630C3D-2ED4-4499-AD13-4C690BA002E3}"/>
              </a:ext>
            </a:extLst>
          </p:cNvPr>
          <p:cNvCxnSpPr>
            <a:stCxn id="5" idx="0"/>
            <a:endCxn id="45" idx="2"/>
          </p:cNvCxnSpPr>
          <p:nvPr/>
        </p:nvCxnSpPr>
        <p:spPr>
          <a:xfrm flipV="1">
            <a:off x="3122668" y="2085121"/>
            <a:ext cx="316994" cy="29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1D5F61B-620C-4B3A-84B2-B1B4B0EF5452}"/>
              </a:ext>
            </a:extLst>
          </p:cNvPr>
          <p:cNvCxnSpPr>
            <a:stCxn id="6" idx="0"/>
            <a:endCxn id="45" idx="2"/>
          </p:cNvCxnSpPr>
          <p:nvPr/>
        </p:nvCxnSpPr>
        <p:spPr>
          <a:xfrm flipH="1" flipV="1">
            <a:off x="3439662" y="2085121"/>
            <a:ext cx="65994" cy="29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50CF312-3635-4395-8104-9D3674E66E5E}"/>
              </a:ext>
            </a:extLst>
          </p:cNvPr>
          <p:cNvCxnSpPr>
            <a:stCxn id="7" idx="0"/>
            <a:endCxn id="45" idx="2"/>
          </p:cNvCxnSpPr>
          <p:nvPr/>
        </p:nvCxnSpPr>
        <p:spPr>
          <a:xfrm flipH="1" flipV="1">
            <a:off x="3439662" y="2085121"/>
            <a:ext cx="448982" cy="2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75AA63A-1633-4A9E-ADAE-4717B375A91A}"/>
              </a:ext>
            </a:extLst>
          </p:cNvPr>
          <p:cNvCxnSpPr>
            <a:stCxn id="8" idx="0"/>
            <a:endCxn id="45" idx="2"/>
          </p:cNvCxnSpPr>
          <p:nvPr/>
        </p:nvCxnSpPr>
        <p:spPr>
          <a:xfrm flipH="1" flipV="1">
            <a:off x="3439662" y="2085121"/>
            <a:ext cx="831970" cy="290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C4BCAB4-FAE1-4230-8433-B2415535D824}"/>
              </a:ext>
            </a:extLst>
          </p:cNvPr>
          <p:cNvCxnSpPr>
            <a:stCxn id="9" idx="0"/>
            <a:endCxn id="45" idx="2"/>
          </p:cNvCxnSpPr>
          <p:nvPr/>
        </p:nvCxnSpPr>
        <p:spPr>
          <a:xfrm flipH="1" flipV="1">
            <a:off x="3439662" y="2085121"/>
            <a:ext cx="1214958" cy="29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6FA053AE-EA3C-4A61-9B3E-056E07BA836E}"/>
              </a:ext>
            </a:extLst>
          </p:cNvPr>
          <p:cNvSpPr txBox="1"/>
          <p:nvPr/>
        </p:nvSpPr>
        <p:spPr>
          <a:xfrm rot="16200000">
            <a:off x="2306330" y="78271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BB1E212-158D-4057-9522-A7B49829CF4B}"/>
              </a:ext>
            </a:extLst>
          </p:cNvPr>
          <p:cNvSpPr txBox="1"/>
          <p:nvPr/>
        </p:nvSpPr>
        <p:spPr>
          <a:xfrm rot="16200000">
            <a:off x="2695310" y="78271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D340C05-3F45-4074-B485-B7C1D706FD55}"/>
              </a:ext>
            </a:extLst>
          </p:cNvPr>
          <p:cNvSpPr txBox="1"/>
          <p:nvPr/>
        </p:nvSpPr>
        <p:spPr>
          <a:xfrm rot="16200000">
            <a:off x="3064641" y="78271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B8FDFFB-7C2E-4C30-9A2A-1982AFFD6D99}"/>
              </a:ext>
            </a:extLst>
          </p:cNvPr>
          <p:cNvSpPr txBox="1"/>
          <p:nvPr/>
        </p:nvSpPr>
        <p:spPr>
          <a:xfrm rot="16200000">
            <a:off x="3461286" y="78271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Input4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3918637-8FE5-4331-AE6B-1E96AB253C94}"/>
              </a:ext>
            </a:extLst>
          </p:cNvPr>
          <p:cNvCxnSpPr>
            <a:stCxn id="45" idx="0"/>
            <a:endCxn id="114" idx="1"/>
          </p:cNvCxnSpPr>
          <p:nvPr/>
        </p:nvCxnSpPr>
        <p:spPr>
          <a:xfrm flipH="1" flipV="1">
            <a:off x="2748118" y="1409166"/>
            <a:ext cx="691544" cy="30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9529E08-8532-4098-A30E-FA593580C361}"/>
              </a:ext>
            </a:extLst>
          </p:cNvPr>
          <p:cNvCxnSpPr>
            <a:stCxn id="45" idx="0"/>
            <a:endCxn id="115" idx="1"/>
          </p:cNvCxnSpPr>
          <p:nvPr/>
        </p:nvCxnSpPr>
        <p:spPr>
          <a:xfrm flipH="1" flipV="1">
            <a:off x="3137098" y="1409166"/>
            <a:ext cx="302564" cy="30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EB9613B-79FD-4F75-8490-EFEAD01177F0}"/>
              </a:ext>
            </a:extLst>
          </p:cNvPr>
          <p:cNvCxnSpPr>
            <a:stCxn id="45" idx="0"/>
            <a:endCxn id="116" idx="1"/>
          </p:cNvCxnSpPr>
          <p:nvPr/>
        </p:nvCxnSpPr>
        <p:spPr>
          <a:xfrm flipV="1">
            <a:off x="3439662" y="1409166"/>
            <a:ext cx="66767" cy="30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66D8167-65E7-4AAF-9390-ABAC6A64093F}"/>
              </a:ext>
            </a:extLst>
          </p:cNvPr>
          <p:cNvCxnSpPr>
            <a:stCxn id="45" idx="0"/>
            <a:endCxn id="117" idx="1"/>
          </p:cNvCxnSpPr>
          <p:nvPr/>
        </p:nvCxnSpPr>
        <p:spPr>
          <a:xfrm flipV="1">
            <a:off x="3439662" y="1409166"/>
            <a:ext cx="463412" cy="30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95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4FBFD6-E94A-4CE1-8AB5-7D52AAF4E15F}"/>
              </a:ext>
            </a:extLst>
          </p:cNvPr>
          <p:cNvSpPr txBox="1"/>
          <p:nvPr/>
        </p:nvSpPr>
        <p:spPr>
          <a:xfrm>
            <a:off x="3474720" y="970059"/>
            <a:ext cx="187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Read pin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A569D-48C8-4CEE-88A5-493255649FA3}"/>
              </a:ext>
            </a:extLst>
          </p:cNvPr>
          <p:cNvSpPr txBox="1"/>
          <p:nvPr/>
        </p:nvSpPr>
        <p:spPr>
          <a:xfrm>
            <a:off x="453224" y="4444779"/>
            <a:ext cx="11386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Condition for detection: previous state == LOW &amp;&amp; digitalRead(Pin) == HIGH</a:t>
            </a:r>
          </a:p>
          <a:p>
            <a:endParaRPr lang="en-US"/>
          </a:p>
          <a:p>
            <a:r>
              <a:rPr lang="en-US"/>
              <a:t>Switch to stand by condition: previous state == HIGH, digitalRead == LOW =&gt; previous state = LOW</a:t>
            </a:r>
          </a:p>
          <a:p>
            <a:endParaRPr lang="en-US"/>
          </a:p>
          <a:p>
            <a:r>
              <a:rPr lang="en-US"/>
              <a:t>(but what if there is multiple pulse during HIGH to LOW</a:t>
            </a:r>
          </a:p>
        </p:txBody>
      </p:sp>
    </p:spTree>
    <p:extLst>
      <p:ext uri="{BB962C8B-B14F-4D97-AF65-F5344CB8AC3E}">
        <p14:creationId xmlns:p14="http://schemas.microsoft.com/office/powerpoint/2010/main" val="7441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BEDE7-9085-41DC-BE6E-339DF13A3968}"/>
              </a:ext>
            </a:extLst>
          </p:cNvPr>
          <p:cNvSpPr txBox="1"/>
          <p:nvPr/>
        </p:nvSpPr>
        <p:spPr>
          <a:xfrm>
            <a:off x="65598" y="123797"/>
            <a:ext cx="55102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 </a:t>
            </a:r>
            <a:r>
              <a:rPr lang="en-US" sz="1200">
                <a:highlight>
                  <a:srgbClr val="FFFF00"/>
                </a:highlight>
              </a:rPr>
              <a:t>currentState_FSW2 </a:t>
            </a:r>
            <a:r>
              <a:rPr lang="en-US" sz="1200"/>
              <a:t>= digitalRead(footSwitch2);</a:t>
            </a:r>
          </a:p>
          <a:p>
            <a:r>
              <a:rPr lang="en-US" sz="1200"/>
              <a:t>  if (</a:t>
            </a:r>
            <a:r>
              <a:rPr lang="en-US" sz="1200">
                <a:highlight>
                  <a:srgbClr val="FFFF00"/>
                </a:highlight>
              </a:rPr>
              <a:t>lastState_FSW2</a:t>
            </a:r>
            <a:r>
              <a:rPr lang="en-US" sz="1200"/>
              <a:t> == HIGH &amp;&amp; currentState_FSW2 == LOW) {       </a:t>
            </a:r>
          </a:p>
          <a:p>
            <a:r>
              <a:rPr lang="en-US" sz="1200"/>
              <a:t>    </a:t>
            </a:r>
            <a:r>
              <a:rPr lang="en-US" sz="1200">
                <a:highlight>
                  <a:srgbClr val="FFFF00"/>
                </a:highlight>
              </a:rPr>
              <a:t>pressedTime_FSW2 </a:t>
            </a:r>
            <a:r>
              <a:rPr lang="en-US" sz="1200"/>
              <a:t>= millis();</a:t>
            </a:r>
          </a:p>
          <a:p>
            <a:r>
              <a:rPr lang="en-US" sz="1200"/>
              <a:t>  }</a:t>
            </a:r>
          </a:p>
          <a:p>
            <a:r>
              <a:rPr lang="en-US" sz="1200"/>
              <a:t>  else if (lastState_FSW2 == LOW &amp;&amp; currentState_FSW2 == HIGH) {</a:t>
            </a:r>
          </a:p>
          <a:p>
            <a:r>
              <a:rPr lang="en-US" sz="1200"/>
              <a:t>    </a:t>
            </a:r>
            <a:r>
              <a:rPr lang="en-US" sz="1200">
                <a:highlight>
                  <a:srgbClr val="FFFF00"/>
                </a:highlight>
              </a:rPr>
              <a:t>releasedTime_FSW2 </a:t>
            </a:r>
            <a:r>
              <a:rPr lang="en-US" sz="1200"/>
              <a:t>= millis();</a:t>
            </a:r>
          </a:p>
          <a:p>
            <a:endParaRPr lang="en-US" sz="1200"/>
          </a:p>
          <a:p>
            <a:r>
              <a:rPr lang="en-US" sz="1200"/>
              <a:t>    long pressDuration_FSW2 = releasedTime_FSW2 - pressedTime_FSW2;</a:t>
            </a:r>
          </a:p>
          <a:p>
            <a:endParaRPr lang="en-US" sz="1200"/>
          </a:p>
          <a:p>
            <a:r>
              <a:rPr lang="en-US" sz="1200"/>
              <a:t>    if ( pressDuration_FSW2 &lt; SHORT_PRESS_TIME_FSW2 ) {</a:t>
            </a:r>
          </a:p>
          <a:p>
            <a:r>
              <a:rPr lang="en-US" sz="1200"/>
              <a:t>      Serial.println("A SHORT press is detected");</a:t>
            </a:r>
          </a:p>
          <a:p>
            <a:r>
              <a:rPr lang="en-US" sz="1200"/>
              <a:t>      foot_switch2();</a:t>
            </a:r>
          </a:p>
          <a:p>
            <a:r>
              <a:rPr lang="en-US" sz="1200"/>
              <a:t>    }</a:t>
            </a:r>
          </a:p>
          <a:p>
            <a:r>
              <a:rPr lang="en-US" sz="1200"/>
              <a:t>    if ( pressDuration_FSW2 &gt; LONG_PRESS_TIME_FSW2 ) {</a:t>
            </a:r>
          </a:p>
          <a:p>
            <a:r>
              <a:rPr lang="en-US" sz="1200"/>
              <a:t>      Serial.println("A long press is detected");</a:t>
            </a:r>
          </a:p>
          <a:p>
            <a:r>
              <a:rPr lang="en-US" sz="1200"/>
              <a:t>    }</a:t>
            </a:r>
          </a:p>
          <a:p>
            <a:r>
              <a:rPr lang="en-US" sz="1200"/>
              <a:t>  }</a:t>
            </a:r>
          </a:p>
          <a:p>
            <a:r>
              <a:rPr lang="en-US" sz="1200"/>
              <a:t>  lastState_FSW2 = currentState_FSW2;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F2A67-2A34-43FD-BC88-2C8661FF0DA6}"/>
              </a:ext>
            </a:extLst>
          </p:cNvPr>
          <p:cNvSpPr txBox="1"/>
          <p:nvPr/>
        </p:nvSpPr>
        <p:spPr>
          <a:xfrm>
            <a:off x="6480313" y="123797"/>
            <a:ext cx="55102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currentState_FSW1 = digitalRead(footSwitch1);</a:t>
            </a:r>
          </a:p>
          <a:p>
            <a:r>
              <a:rPr lang="en-US" sz="1200"/>
              <a:t>  if (lastState_FSW1 == HIGH &amp;&amp; currentState_FSW1 == LOW) {</a:t>
            </a:r>
          </a:p>
          <a:p>
            <a:r>
              <a:rPr lang="en-US" sz="1200"/>
              <a:t>pressedTime_FSW1 = millis();</a:t>
            </a:r>
          </a:p>
          <a:p>
            <a:r>
              <a:rPr lang="en-US" sz="1200"/>
              <a:t>  }</a:t>
            </a:r>
          </a:p>
          <a:p>
            <a:r>
              <a:rPr lang="en-US" sz="1200"/>
              <a:t>  else if (lastState_FSW1 == LOW &amp;&amp; currentState_FSW1 == HIGH) {</a:t>
            </a:r>
          </a:p>
          <a:p>
            <a:r>
              <a:rPr lang="en-US" sz="1200"/>
              <a:t>releasedTime_FSW1 = millis();</a:t>
            </a:r>
          </a:p>
          <a:p>
            <a:endParaRPr lang="en-US" sz="1200"/>
          </a:p>
          <a:p>
            <a:r>
              <a:rPr lang="en-US" sz="1200"/>
              <a:t>    long pressDuration_FSW1 = releasedTime_FSW1 - pressedTime_FSW1;</a:t>
            </a:r>
          </a:p>
          <a:p>
            <a:endParaRPr lang="en-US" sz="1200"/>
          </a:p>
          <a:p>
            <a:r>
              <a:rPr lang="en-US" sz="1200"/>
              <a:t>    if ( pressDuration_FSW1 &lt; SHORT_PRESS_TIME_FSW1 ) {</a:t>
            </a:r>
          </a:p>
          <a:p>
            <a:r>
              <a:rPr lang="en-US" sz="1200"/>
              <a:t>      Serial.println("A SHORT press is detected");</a:t>
            </a:r>
          </a:p>
          <a:p>
            <a:r>
              <a:rPr lang="en-US" sz="1200"/>
              <a:t>      foot_switch1();</a:t>
            </a:r>
          </a:p>
          <a:p>
            <a:r>
              <a:rPr lang="en-US" sz="1200"/>
              <a:t>    }</a:t>
            </a:r>
          </a:p>
          <a:p>
            <a:r>
              <a:rPr lang="en-US" sz="1200"/>
              <a:t>    if ( pressDuration_FSW1 &gt; LONG_PRESS_TIME_FSW1 ) {</a:t>
            </a:r>
          </a:p>
          <a:p>
            <a:r>
              <a:rPr lang="en-US" sz="1200"/>
              <a:t>      Serial.println("A long press is detected");</a:t>
            </a:r>
          </a:p>
          <a:p>
            <a:r>
              <a:rPr lang="en-US" sz="1200"/>
              <a:t>    }</a:t>
            </a:r>
          </a:p>
          <a:p>
            <a:r>
              <a:rPr lang="en-US" sz="1200"/>
              <a:t>  }</a:t>
            </a:r>
          </a:p>
          <a:p>
            <a:r>
              <a:rPr lang="en-US" sz="1200"/>
              <a:t>  lastState_FSW1 = currentState_FSW1;</a:t>
            </a:r>
          </a:p>
        </p:txBody>
      </p:sp>
    </p:spTree>
    <p:extLst>
      <p:ext uri="{BB962C8B-B14F-4D97-AF65-F5344CB8AC3E}">
        <p14:creationId xmlns:p14="http://schemas.microsoft.com/office/powerpoint/2010/main" val="227738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37A3B6-9B7B-4D3B-B341-0F558E3E8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57" y="1048047"/>
            <a:ext cx="5714286" cy="47619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5097E8-5781-4E2B-8308-F70420B9E009}"/>
              </a:ext>
            </a:extLst>
          </p:cNvPr>
          <p:cNvSpPr txBox="1"/>
          <p:nvPr/>
        </p:nvSpPr>
        <p:spPr>
          <a:xfrm>
            <a:off x="402842" y="4005164"/>
            <a:ext cx="214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Big red button external interrupt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7123FD-FE94-404F-B9CA-9286208DEA4B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544415" y="4328330"/>
            <a:ext cx="792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EB96608-34D6-41E2-A82B-BC521F8DB2E4}"/>
              </a:ext>
            </a:extLst>
          </p:cNvPr>
          <p:cNvSpPr txBox="1"/>
          <p:nvPr/>
        </p:nvSpPr>
        <p:spPr>
          <a:xfrm>
            <a:off x="474406" y="3546280"/>
            <a:ext cx="214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Rotary encoder 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6ECD08-0C48-4C5E-89B7-5AC56B9251F6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2615979" y="3456728"/>
            <a:ext cx="720890" cy="27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E81E8C-2F07-4A28-A4AF-461C79A60D4B}"/>
              </a:ext>
            </a:extLst>
          </p:cNvPr>
          <p:cNvCxnSpPr>
            <a:endCxn id="14" idx="3"/>
          </p:cNvCxnSpPr>
          <p:nvPr/>
        </p:nvCxnSpPr>
        <p:spPr>
          <a:xfrm flipH="1">
            <a:off x="2615979" y="3730946"/>
            <a:ext cx="707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57A59B-6F11-4EC1-85B0-F3F77D097D90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2615979" y="3730946"/>
            <a:ext cx="707666" cy="308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67DAD1-0659-42FF-99C2-D9B1C53CB8FC}"/>
              </a:ext>
            </a:extLst>
          </p:cNvPr>
          <p:cNvSpPr txBox="1"/>
          <p:nvPr/>
        </p:nvSpPr>
        <p:spPr>
          <a:xfrm>
            <a:off x="474405" y="4838307"/>
            <a:ext cx="214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Foot SW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4278D9-CFF0-4B9F-ACFA-513F3F1576E8}"/>
              </a:ext>
            </a:extLst>
          </p:cNvPr>
          <p:cNvSpPr txBox="1"/>
          <p:nvPr/>
        </p:nvSpPr>
        <p:spPr>
          <a:xfrm>
            <a:off x="474405" y="5440620"/>
            <a:ext cx="214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Foot SW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3D6182-4B04-4AE9-8FC8-E8DC096460D1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615978" y="4587903"/>
            <a:ext cx="792454" cy="435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A4F1D8-7C88-4827-80D6-2758B72C081F}"/>
              </a:ext>
            </a:extLst>
          </p:cNvPr>
          <p:cNvCxnSpPr>
            <a:endCxn id="12" idx="3"/>
          </p:cNvCxnSpPr>
          <p:nvPr/>
        </p:nvCxnSpPr>
        <p:spPr>
          <a:xfrm flipH="1">
            <a:off x="2615978" y="4905955"/>
            <a:ext cx="720891" cy="71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5404A7-D6AA-4835-88E3-8CAD05E9ED3B}"/>
              </a:ext>
            </a:extLst>
          </p:cNvPr>
          <p:cNvSpPr txBox="1"/>
          <p:nvPr/>
        </p:nvSpPr>
        <p:spPr>
          <a:xfrm>
            <a:off x="9888750" y="4318925"/>
            <a:ext cx="214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Rotary encoder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35D2DC-2344-4E13-A08A-7191CA84086C}"/>
              </a:ext>
            </a:extLst>
          </p:cNvPr>
          <p:cNvCxnSpPr>
            <a:endCxn id="15" idx="1"/>
          </p:cNvCxnSpPr>
          <p:nvPr/>
        </p:nvCxnSpPr>
        <p:spPr>
          <a:xfrm>
            <a:off x="8857753" y="4318925"/>
            <a:ext cx="103099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5E1FAF-5D79-438F-92CC-BC79BE90F5A8}"/>
              </a:ext>
            </a:extLst>
          </p:cNvPr>
          <p:cNvCxnSpPr>
            <a:endCxn id="15" idx="1"/>
          </p:cNvCxnSpPr>
          <p:nvPr/>
        </p:nvCxnSpPr>
        <p:spPr>
          <a:xfrm flipV="1">
            <a:off x="8857753" y="4503591"/>
            <a:ext cx="1030997" cy="10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006F53-6916-4989-AD43-AF6E78529A8E}"/>
              </a:ext>
            </a:extLst>
          </p:cNvPr>
          <p:cNvCxnSpPr>
            <a:endCxn id="15" idx="1"/>
          </p:cNvCxnSpPr>
          <p:nvPr/>
        </p:nvCxnSpPr>
        <p:spPr>
          <a:xfrm flipV="1">
            <a:off x="8857753" y="4503591"/>
            <a:ext cx="1030997" cy="42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3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8A03CE-BE9C-4291-BA95-51EE9181F4BC}"/>
              </a:ext>
            </a:extLst>
          </p:cNvPr>
          <p:cNvSpPr txBox="1"/>
          <p:nvPr/>
        </p:nvSpPr>
        <p:spPr>
          <a:xfrm>
            <a:off x="540689" y="365760"/>
            <a:ext cx="333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EEPROM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D4E10-B462-445E-BEBC-2A8B778A0C4E}"/>
              </a:ext>
            </a:extLst>
          </p:cNvPr>
          <p:cNvSpPr txBox="1"/>
          <p:nvPr/>
        </p:nvSpPr>
        <p:spPr>
          <a:xfrm>
            <a:off x="540689" y="978011"/>
            <a:ext cx="62576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Store bitmap array in EEPROM</a:t>
            </a:r>
          </a:p>
          <a:p>
            <a:r>
              <a:rPr lang="en-US"/>
              <a:t>const unsigned char </a:t>
            </a:r>
            <a:r>
              <a:rPr lang="en-US">
                <a:highlight>
                  <a:srgbClr val="FFFF00"/>
                </a:highlight>
              </a:rPr>
              <a:t>POWERPOINT_logo</a:t>
            </a:r>
            <a:r>
              <a:rPr lang="en-US"/>
              <a:t> [] { data }</a:t>
            </a:r>
          </a:p>
          <a:p>
            <a:endParaRPr lang="en-US"/>
          </a:p>
          <a:p>
            <a:r>
              <a:rPr lang="en-US"/>
              <a:t>const unsigned char </a:t>
            </a:r>
            <a:r>
              <a:rPr lang="en-US">
                <a:highlight>
                  <a:srgbClr val="FFFF00"/>
                </a:highlight>
              </a:rPr>
              <a:t>POWERPOINT_logo</a:t>
            </a:r>
            <a:r>
              <a:rPr lang="en-US"/>
              <a:t> [] { data }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AC04F-8565-4EA0-B273-F403C3F0BDE5}"/>
              </a:ext>
            </a:extLst>
          </p:cNvPr>
          <p:cNvSpPr txBox="1"/>
          <p:nvPr/>
        </p:nvSpPr>
        <p:spPr>
          <a:xfrm>
            <a:off x="540689" y="3429000"/>
            <a:ext cx="115134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void testdrawbitmap_POWERPOINT(void) {               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//call this function to draw bitmap</a:t>
            </a:r>
          </a:p>
          <a:p>
            <a:r>
              <a:rPr lang="en-US"/>
              <a:t>display.clearDisplay();</a:t>
            </a:r>
          </a:p>
          <a:p>
            <a:r>
              <a:rPr lang="en-US"/>
              <a:t>display.drawBitmap((display.width()  - LOGO_WIDTH ) / 2,(display.height() -LOGO_HEIGHT) / 2,</a:t>
            </a:r>
          </a:p>
          <a:p>
            <a:r>
              <a:rPr lang="en-US">
                <a:highlight>
                  <a:srgbClr val="FFFF00"/>
                </a:highlight>
              </a:rPr>
              <a:t>POWERPOINT_logo</a:t>
            </a:r>
            <a:r>
              <a:rPr lang="en-US"/>
              <a:t>, LOGO_WIDTH, LOGO_HEIGHT, 1);</a:t>
            </a:r>
          </a:p>
          <a:p>
            <a:r>
              <a:rPr lang="en-US"/>
              <a:t>display.display();                                                    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112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C277B5-D9E8-464D-B3AE-C2FE22AABBA5}"/>
              </a:ext>
            </a:extLst>
          </p:cNvPr>
          <p:cNvSpPr txBox="1"/>
          <p:nvPr/>
        </p:nvSpPr>
        <p:spPr>
          <a:xfrm>
            <a:off x="453224" y="159026"/>
            <a:ext cx="241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76C85-D263-443F-9113-2B5443A8EB4C}"/>
              </a:ext>
            </a:extLst>
          </p:cNvPr>
          <p:cNvSpPr txBox="1"/>
          <p:nvPr/>
        </p:nvSpPr>
        <p:spPr>
          <a:xfrm>
            <a:off x="453224" y="1168842"/>
            <a:ext cx="389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 encoder to choose program for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CD597-A1C4-4647-9923-08B4FB2F30F5}"/>
              </a:ext>
            </a:extLst>
          </p:cNvPr>
          <p:cNvSpPr txBox="1"/>
          <p:nvPr/>
        </p:nvSpPr>
        <p:spPr>
          <a:xfrm>
            <a:off x="1676397" y="2661902"/>
            <a:ext cx="1449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Arduino</a:t>
            </a:r>
          </a:p>
          <a:p>
            <a:endParaRPr lang="en-US"/>
          </a:p>
          <a:p>
            <a:r>
              <a:rPr lang="en-US"/>
              <a:t>Word</a:t>
            </a:r>
          </a:p>
          <a:p>
            <a:endParaRPr lang="en-US"/>
          </a:p>
          <a:p>
            <a:r>
              <a:rPr lang="en-US"/>
              <a:t>Excell</a:t>
            </a:r>
          </a:p>
          <a:p>
            <a:endParaRPr lang="en-US"/>
          </a:p>
          <a:p>
            <a:r>
              <a:rPr lang="en-US"/>
              <a:t>Powerpoint </a:t>
            </a:r>
          </a:p>
          <a:p>
            <a:endParaRPr lang="en-US"/>
          </a:p>
          <a:p>
            <a:r>
              <a:rPr lang="en-US"/>
              <a:t>Profile 4</a:t>
            </a:r>
          </a:p>
          <a:p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E8AAEC-CEDC-4AE7-BCD0-53FD660E094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401293" y="1815173"/>
            <a:ext cx="1" cy="8467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E21524D-8398-4E48-87EB-C20B9C89EC68}"/>
              </a:ext>
            </a:extLst>
          </p:cNvPr>
          <p:cNvCxnSpPr>
            <a:cxnSpLocks/>
            <a:stCxn id="4" idx="2"/>
            <a:endCxn id="4" idx="1"/>
          </p:cNvCxnSpPr>
          <p:nvPr/>
        </p:nvCxnSpPr>
        <p:spPr>
          <a:xfrm rot="5400000" flipH="1">
            <a:off x="1323264" y="4446196"/>
            <a:ext cx="1431161" cy="724896"/>
          </a:xfrm>
          <a:prstGeom prst="bentConnector4">
            <a:avLst>
              <a:gd name="adj1" fmla="val -15973"/>
              <a:gd name="adj2" fmla="val 13153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209C779-87D8-4FE0-BC46-7CCEB051A328}"/>
              </a:ext>
            </a:extLst>
          </p:cNvPr>
          <p:cNvSpPr txBox="1"/>
          <p:nvPr/>
        </p:nvSpPr>
        <p:spPr>
          <a:xfrm>
            <a:off x="6981245" y="1168842"/>
            <a:ext cx="389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 encoder to choose program for games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7D4E78-1902-421F-B1A5-478DDB699429}"/>
              </a:ext>
            </a:extLst>
          </p:cNvPr>
          <p:cNvCxnSpPr>
            <a:stCxn id="3" idx="3"/>
            <a:endCxn id="11" idx="1"/>
          </p:cNvCxnSpPr>
          <p:nvPr/>
        </p:nvCxnSpPr>
        <p:spPr>
          <a:xfrm>
            <a:off x="4349363" y="1492008"/>
            <a:ext cx="2631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E40DDC0-7836-4AE2-8D40-D81B267B9B97}"/>
              </a:ext>
            </a:extLst>
          </p:cNvPr>
          <p:cNvSpPr txBox="1"/>
          <p:nvPr/>
        </p:nvSpPr>
        <p:spPr>
          <a:xfrm>
            <a:off x="4770782" y="1093427"/>
            <a:ext cx="175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Push encoder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3AE008-A2AE-49F8-B634-841A0938B89F}"/>
              </a:ext>
            </a:extLst>
          </p:cNvPr>
          <p:cNvSpPr txBox="1"/>
          <p:nvPr/>
        </p:nvSpPr>
        <p:spPr>
          <a:xfrm>
            <a:off x="8340917" y="2661902"/>
            <a:ext cx="11767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Sifu</a:t>
            </a:r>
          </a:p>
          <a:p>
            <a:endParaRPr lang="en-US"/>
          </a:p>
          <a:p>
            <a:r>
              <a:rPr lang="en-US"/>
              <a:t>Valorant</a:t>
            </a:r>
          </a:p>
          <a:p>
            <a:endParaRPr lang="en-US"/>
          </a:p>
          <a:p>
            <a:r>
              <a:rPr lang="en-US"/>
              <a:t>Farcry 4</a:t>
            </a:r>
          </a:p>
          <a:p>
            <a:endParaRPr lang="en-US"/>
          </a:p>
          <a:p>
            <a:r>
              <a:rPr lang="en-US"/>
              <a:t>Profile 7</a:t>
            </a:r>
          </a:p>
          <a:p>
            <a:endParaRPr lang="en-US"/>
          </a:p>
          <a:p>
            <a:r>
              <a:rPr lang="en-US"/>
              <a:t>Profile 8</a:t>
            </a:r>
          </a:p>
          <a:p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765ED9-10F0-46D0-A484-D8CE3984CA9E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 flipH="1">
            <a:off x="8929314" y="1815173"/>
            <a:ext cx="1" cy="8467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355B0B7-BA4F-4829-810A-8F32ED578E09}"/>
              </a:ext>
            </a:extLst>
          </p:cNvPr>
          <p:cNvCxnSpPr>
            <a:cxnSpLocks/>
            <a:stCxn id="17" idx="2"/>
            <a:endCxn id="17" idx="3"/>
          </p:cNvCxnSpPr>
          <p:nvPr/>
        </p:nvCxnSpPr>
        <p:spPr>
          <a:xfrm rot="5400000" flipH="1" flipV="1">
            <a:off x="8507931" y="4514446"/>
            <a:ext cx="1431161" cy="588396"/>
          </a:xfrm>
          <a:prstGeom prst="bentConnector4">
            <a:avLst>
              <a:gd name="adj1" fmla="val -15973"/>
              <a:gd name="adj2" fmla="val 1388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7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713B31-6644-44C3-BFE9-4315E15963F0}"/>
              </a:ext>
            </a:extLst>
          </p:cNvPr>
          <p:cNvSpPr txBox="1"/>
          <p:nvPr/>
        </p:nvSpPr>
        <p:spPr>
          <a:xfrm>
            <a:off x="453224" y="159026"/>
            <a:ext cx="241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BB6A66-762C-49A4-A507-367ED9869400}"/>
              </a:ext>
            </a:extLst>
          </p:cNvPr>
          <p:cNvSpPr txBox="1"/>
          <p:nvPr/>
        </p:nvSpPr>
        <p:spPr>
          <a:xfrm>
            <a:off x="453224" y="1057523"/>
            <a:ext cx="9151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Display frogram bitmap on OLED using bitmap data from EEPROM</a:t>
            </a:r>
          </a:p>
          <a:p>
            <a:r>
              <a:rPr lang="en-US"/>
              <a:t>Turn encoder to choose profile, push encoder to change between profile groups</a:t>
            </a:r>
          </a:p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E46E10-4B46-40F3-B5BB-89E0936E5261}"/>
              </a:ext>
            </a:extLst>
          </p:cNvPr>
          <p:cNvSpPr txBox="1"/>
          <p:nvPr/>
        </p:nvSpPr>
        <p:spPr>
          <a:xfrm>
            <a:off x="2099144" y="2989690"/>
            <a:ext cx="1820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Arduino</a:t>
            </a:r>
          </a:p>
          <a:p>
            <a:r>
              <a:rPr lang="en-US"/>
              <a:t>Word </a:t>
            </a:r>
          </a:p>
          <a:p>
            <a:r>
              <a:rPr lang="en-US"/>
              <a:t>Excell</a:t>
            </a:r>
          </a:p>
          <a:p>
            <a:r>
              <a:rPr lang="en-US"/>
              <a:t>Powerpoint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B4B731-DBBA-48AF-B01D-86A136579866}"/>
              </a:ext>
            </a:extLst>
          </p:cNvPr>
          <p:cNvSpPr txBox="1"/>
          <p:nvPr/>
        </p:nvSpPr>
        <p:spPr>
          <a:xfrm>
            <a:off x="8428382" y="2210462"/>
            <a:ext cx="1820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Sifu</a:t>
            </a:r>
          </a:p>
          <a:p>
            <a:r>
              <a:rPr lang="en-US"/>
              <a:t>Valorant </a:t>
            </a:r>
          </a:p>
          <a:p>
            <a:r>
              <a:rPr lang="en-US"/>
              <a:t>Farcry 4</a:t>
            </a:r>
          </a:p>
        </p:txBody>
      </p:sp>
    </p:spTree>
    <p:extLst>
      <p:ext uri="{BB962C8B-B14F-4D97-AF65-F5344CB8AC3E}">
        <p14:creationId xmlns:p14="http://schemas.microsoft.com/office/powerpoint/2010/main" val="103531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669576-425D-4EEF-8A37-9B050E33814F}"/>
              </a:ext>
            </a:extLst>
          </p:cNvPr>
          <p:cNvSpPr txBox="1"/>
          <p:nvPr/>
        </p:nvSpPr>
        <p:spPr>
          <a:xfrm>
            <a:off x="1542552" y="644055"/>
            <a:ext cx="6368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Arduino  Ctrl = C		Ctrl = V	</a:t>
            </a:r>
          </a:p>
          <a:p>
            <a:r>
              <a:rPr lang="en-US"/>
              <a:t>Word 	</a:t>
            </a:r>
            <a:r>
              <a:rPr lang="en-US" b="0" i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Ctrl+E 		Ctrl+Alt+S</a:t>
            </a:r>
            <a:endParaRPr lang="en-US"/>
          </a:p>
          <a:p>
            <a:r>
              <a:rPr lang="en-US"/>
              <a:t>Excell	</a:t>
            </a:r>
            <a:r>
              <a:rPr lang="en-US" b="1" i="0">
                <a:solidFill>
                  <a:srgbClr val="3E433E"/>
                </a:solidFill>
                <a:effectLst/>
                <a:latin typeface="Open Sans" panose="020B0606030504020204" pitchFamily="34" charset="0"/>
              </a:rPr>
              <a:t>Shift + Left arrow	Shift + Right arrow</a:t>
            </a:r>
            <a:endParaRPr lang="en-US"/>
          </a:p>
          <a:p>
            <a:r>
              <a:rPr lang="en-US"/>
              <a:t>Powerpoint  </a:t>
            </a:r>
            <a:r>
              <a:rPr lang="en-US" b="0" i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Ctrl+Z	Alt+N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02E725-64A6-474E-94C9-E107DE2A8F0B}"/>
              </a:ext>
            </a:extLst>
          </p:cNvPr>
          <p:cNvSpPr txBox="1"/>
          <p:nvPr/>
        </p:nvSpPr>
        <p:spPr>
          <a:xfrm>
            <a:off x="1542552" y="3299790"/>
            <a:ext cx="4969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Sifu    W + W + LMB	S + W + RMB</a:t>
            </a:r>
          </a:p>
          <a:p>
            <a:r>
              <a:rPr lang="en-US"/>
              <a:t>Valorant 	V	,</a:t>
            </a:r>
          </a:p>
          <a:p>
            <a:r>
              <a:rPr lang="en-US"/>
              <a:t>Farcry 4		Shift	C</a:t>
            </a:r>
          </a:p>
          <a:p>
            <a:r>
              <a:rPr lang="en-US"/>
              <a:t>Forza horizon 4	P	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765EC-6906-46B0-A39E-DD0ABBE1FD38}"/>
              </a:ext>
            </a:extLst>
          </p:cNvPr>
          <p:cNvSpPr txBox="1"/>
          <p:nvPr/>
        </p:nvSpPr>
        <p:spPr>
          <a:xfrm>
            <a:off x="1542552" y="5287616"/>
            <a:ext cx="496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Edge 	alt + left arow</a:t>
            </a:r>
          </a:p>
        </p:txBody>
      </p:sp>
    </p:spTree>
    <p:extLst>
      <p:ext uri="{BB962C8B-B14F-4D97-AF65-F5344CB8AC3E}">
        <p14:creationId xmlns:p14="http://schemas.microsoft.com/office/powerpoint/2010/main" val="23436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D13071-A386-41F3-9305-3C90A8331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5" y="800764"/>
            <a:ext cx="10919790" cy="52564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F240FA-CECE-422D-869F-75507A5C3387}"/>
              </a:ext>
            </a:extLst>
          </p:cNvPr>
          <p:cNvSpPr txBox="1"/>
          <p:nvPr/>
        </p:nvSpPr>
        <p:spPr>
          <a:xfrm>
            <a:off x="2568271" y="636104"/>
            <a:ext cx="675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Hardware debounce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D894C6-EF56-4536-8B00-CCD99992896A}"/>
              </a:ext>
            </a:extLst>
          </p:cNvPr>
          <p:cNvSpPr/>
          <p:nvPr/>
        </p:nvSpPr>
        <p:spPr>
          <a:xfrm>
            <a:off x="3236181" y="3721211"/>
            <a:ext cx="369332" cy="3693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B96120-ABEC-4AD7-A30B-67989B92F369}"/>
              </a:ext>
            </a:extLst>
          </p:cNvPr>
          <p:cNvSpPr/>
          <p:nvPr/>
        </p:nvSpPr>
        <p:spPr>
          <a:xfrm>
            <a:off x="3236181" y="4519891"/>
            <a:ext cx="369332" cy="3693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1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rduino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878F"/>
      </a:accent1>
      <a:accent2>
        <a:srgbClr val="62AEB2"/>
      </a:accent2>
      <a:accent3>
        <a:srgbClr val="E47128"/>
      </a:accent3>
      <a:accent4>
        <a:srgbClr val="E5AD24"/>
      </a:accent4>
      <a:accent5>
        <a:srgbClr val="8C7965"/>
      </a:accent5>
      <a:accent6>
        <a:srgbClr val="0099FF"/>
      </a:accent6>
      <a:hlink>
        <a:srgbClr val="000000"/>
      </a:hlink>
      <a:folHlink>
        <a:srgbClr val="000000"/>
      </a:folHlink>
    </a:clrScheme>
    <a:fontScheme name="Lichess">
      <a:majorFont>
        <a:latin typeface="Lexend Deca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</TotalTime>
  <Words>717</Words>
  <Application>Microsoft Office PowerPoint</Application>
  <PresentationFormat>Widescreen</PresentationFormat>
  <Paragraphs>160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Lexend Deca</vt:lpstr>
      <vt:lpstr>Open Sans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 Nguyen</dc:creator>
  <cp:lastModifiedBy>Tai Nguyen</cp:lastModifiedBy>
  <cp:revision>25</cp:revision>
  <dcterms:created xsi:type="dcterms:W3CDTF">2022-07-20T09:14:04Z</dcterms:created>
  <dcterms:modified xsi:type="dcterms:W3CDTF">2022-08-29T10:44:02Z</dcterms:modified>
</cp:coreProperties>
</file>