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2" r:id="rId6"/>
    <p:sldId id="273" r:id="rId7"/>
    <p:sldId id="27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17-Aug-22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17-Aug-22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desmos.com/calculator/m29a716agx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Trigonometric ratios on a circle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E57F-A367-DC2A-8375-BFCFAC29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Trigonometric Ratios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7B4F1-4C90-773F-D073-8C4E9341F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six trigonometric ratios: sine(sin), cosine(cos), tangent(tan), cotangent(cot), secant(sec), and cosecant(cosec/csc).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C15B-5056-16D5-3ED4-03A291EA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Trigonometric Ratios On A Circle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8EDC-B0E5-7BDF-253D-CCF45B23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1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E62488-0592-8E17-6D7D-B290EA01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Trigonometric table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168B-2882-53DE-AE1F-AE7BDC6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Trigonometric Ratios On A Circle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0657-50F8-487B-6732-EC3B7152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DDCB70FC-EA05-C528-3563-FA74F699E8F8}"/>
                  </a:ext>
                </a:extLst>
              </p:cNvPr>
              <p:cNvGraphicFramePr>
                <a:graphicFrameLocks noGrp="1"/>
              </p:cNvGraphicFramePr>
              <p:nvPr>
                <p:ph type="tbl" sz="quarter" idx="14"/>
                <p:extLst>
                  <p:ext uri="{D42A27DB-BD31-4B8C-83A1-F6EECF244321}">
                    <p14:modId xmlns:p14="http://schemas.microsoft.com/office/powerpoint/2010/main" val="3881432572"/>
                  </p:ext>
                </p:extLst>
              </p:nvPr>
            </p:nvGraphicFramePr>
            <p:xfrm>
              <a:off x="838200" y="1324427"/>
              <a:ext cx="10515600" cy="51177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75264002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1647699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35744351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8324953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06092089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479903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IN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107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sin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√2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I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0194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cos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I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√2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7601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tan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√3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Not defined</a:t>
                          </a: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1973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cot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Not defined</a:t>
                          </a: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√3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0268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sec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√3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Not defined</a:t>
                          </a: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6745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cosec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Not defined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√3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16376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DDCB70FC-EA05-C528-3563-FA74F699E8F8}"/>
                  </a:ext>
                </a:extLst>
              </p:cNvPr>
              <p:cNvGraphicFramePr>
                <a:graphicFrameLocks noGrp="1"/>
              </p:cNvGraphicFramePr>
              <p:nvPr>
                <p:ph type="tbl" sz="quarter" idx="14"/>
                <p:extLst>
                  <p:ext uri="{D42A27DB-BD31-4B8C-83A1-F6EECF244321}">
                    <p14:modId xmlns:p14="http://schemas.microsoft.com/office/powerpoint/2010/main" val="3881432572"/>
                  </p:ext>
                </p:extLst>
              </p:nvPr>
            </p:nvGraphicFramePr>
            <p:xfrm>
              <a:off x="838200" y="1324427"/>
              <a:ext cx="10515600" cy="51177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75264002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1647699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35744351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8324953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06092089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479903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IN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°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107933"/>
                      </a:ext>
                    </a:extLst>
                  </a:tr>
                  <a:tr h="94107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sin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3506" r="-30034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3506" r="-20034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394" t="-43506" r="-101045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0194318"/>
                      </a:ext>
                    </a:extLst>
                  </a:tr>
                  <a:tr h="94107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cos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42581" r="-300347" b="-30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2581" r="-200347" b="-30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394" t="-142581" r="-101045" b="-30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7601790"/>
                      </a:ext>
                    </a:extLst>
                  </a:tr>
                  <a:tr h="64331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tan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58095" r="-300347" b="-34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358095" r="-200347" b="-34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394" t="-358095" r="-101045" b="-34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Not defined</a:t>
                          </a: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1973894"/>
                      </a:ext>
                    </a:extLst>
                  </a:tr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cot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Not defined</a:t>
                          </a: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41284" r="-300347" b="-236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41284" r="-200347" b="-236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394" t="-441284" r="-101045" b="-236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0268225"/>
                      </a:ext>
                    </a:extLst>
                  </a:tr>
                  <a:tr h="91763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sec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93333" r="-300347" b="-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393333" r="-200347" b="-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Not defined</a:t>
                          </a:r>
                        </a:p>
                        <a:p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6745181"/>
                      </a:ext>
                    </a:extLst>
                  </a:tr>
                  <a:tr h="64331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cosec </a:t>
                          </a:r>
                          <a:r>
                            <a:rPr lang="el-GR" sz="18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θ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Not defined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698113" r="-20034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394" t="-698113" r="-10104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16376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866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3103-0102-C04A-1778-ED1B56E7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69" y="-1679"/>
            <a:ext cx="10515600" cy="720817"/>
          </a:xfrm>
        </p:spPr>
        <p:txBody>
          <a:bodyPr/>
          <a:lstStyle/>
          <a:p>
            <a:r>
              <a:rPr lang="en-US" dirty="0"/>
              <a:t>project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374E-3C80-C298-8FDF-EE03A026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74DE-C78F-8E4E-8A13-CFFD4CBE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D18D-6D98-E3B8-F4F5-B549F419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FAA4B09-8FC8-A7F7-B361-8B4C7FE47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224370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0" imgH="0" progId="Package">
                  <p:embed/>
                </p:oleObj>
              </mc:Choice>
              <mc:Fallback>
                <p:oleObj name="Packager Shell Object" showAsIcon="1" r:id="rId2" imgW="0" imgH="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Add-in 13" title="Web Viewer">
                <a:extLst>
                  <a:ext uri="{FF2B5EF4-FFF2-40B4-BE49-F238E27FC236}">
                    <a16:creationId xmlns:a16="http://schemas.microsoft.com/office/drawing/2014/main" id="{746A0595-59D5-8E8F-6987-1049587E5A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706863"/>
                  </p:ext>
                </p:extLst>
              </p:nvPr>
            </p:nvGraphicFramePr>
            <p:xfrm>
              <a:off x="487680" y="613952"/>
              <a:ext cx="11216640" cy="51946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4" name="Add-in 13" title="Web Viewer">
                <a:extLst>
                  <a:ext uri="{FF2B5EF4-FFF2-40B4-BE49-F238E27FC236}">
                    <a16:creationId xmlns:a16="http://schemas.microsoft.com/office/drawing/2014/main" id="{746A0595-59D5-8E8F-6987-1049587E5A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680" y="613952"/>
                <a:ext cx="11216640" cy="5194665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4CE873F-3B9B-A6BF-8B4B-D13365182AF9}"/>
              </a:ext>
            </a:extLst>
          </p:cNvPr>
          <p:cNvSpPr txBox="1"/>
          <p:nvPr/>
        </p:nvSpPr>
        <p:spPr>
          <a:xfrm>
            <a:off x="3332480" y="58430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hlinkClick r:id="rId5"/>
              </a:rPr>
              <a:t>Project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6770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webextension1.xml><?xml version="1.0" encoding="utf-8"?>
<we:webextension xmlns:we="http://schemas.microsoft.com/office/webextensions/webextension/2010/11" id="{745C1AFD-858D-4D76-9C71-F503AD74BA4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desmos.com/calculator/m29a716agx&quot;,&quot;values&quot;:{},&quot;data&quot;:{&quot;uri&quot;:&quot;www.desmos.com/calculator/m29a716agx&quot;},&quot;secure&quot;:false}],&quot;name&quot;:&quot;www.desmos.com/calculator/m29a716agx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41</TotalTime>
  <Words>127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Tenorite</vt:lpstr>
      <vt:lpstr>Office Theme</vt:lpstr>
      <vt:lpstr>Package</vt:lpstr>
      <vt:lpstr>Trigonometric ratios on a circle</vt:lpstr>
      <vt:lpstr>Trigonometric Ratios</vt:lpstr>
      <vt:lpstr>Trigonometric table</vt:lpstr>
      <vt:lpstr>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Trigonometric ratios on a circle</dc:title>
  <dc:creator>Aaditya Koti</dc:creator>
  <cp:lastModifiedBy>Aaditya Koti</cp:lastModifiedBy>
  <cp:revision>2</cp:revision>
  <dcterms:created xsi:type="dcterms:W3CDTF">2022-08-17T11:19:26Z</dcterms:created>
  <dcterms:modified xsi:type="dcterms:W3CDTF">2022-08-17T12:00:44Z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