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108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F42B-9EA7-4B2E-BB05-F02994B4A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68D5B-DB82-43D8-B149-4B1A093F8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6CC81-A446-491E-AA80-DFA0880C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6A6A7-DA1E-43BF-B9AC-50979EAA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9875F-1019-42D5-89DD-0C5A6BC3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26F19-04D5-43D7-AD7B-0B48A354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7F2BFF-AA16-41AD-AD4B-E090110D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431D7-09C9-4478-A458-8C510E37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B02AC-914E-4544-82DD-CACEEA1B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70668-C3D8-4917-B12E-8168413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8F28A-72F2-428E-8FDD-78197FB58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1BDA38-A28F-487A-B08D-71565C8F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77CCDB-0AD0-43EA-8B39-63FAFAB0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49919-C2B2-4A10-A54B-FCEBC51D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926195-AC03-4E30-A77C-DF3F6470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DD5FF-46EB-49EF-B9D7-C709608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96C52-3799-47A2-B8D3-61A8AAFF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19552-0BB4-4AE9-A05A-752AE76B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2924B-5686-4798-B237-2B31CE60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353D8-AB24-432B-94A2-B7A44236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7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DA2A2-C1BE-4DC0-9A3C-798F3843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9DFA6-BE2E-48A2-AC11-E0A84AF0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CD864-6EF7-414D-95E8-16658A95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AE677-CEE8-4E15-9589-E3B557BA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A9875-78E7-4D8E-A51E-EB203FBD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1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B9543-E7F4-416B-8D06-579DAF8D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B0E5B-0123-4070-82CD-AC0FC0AA9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AE7D8B-7DCD-4552-B68F-23DAC766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CFB6AD-9D43-4506-90C5-62308345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C6386-9D24-4C17-94FC-68FCC5B8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4DFF40-14DF-4565-A22A-6974342B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15BE9-D015-49CA-A1D0-F3B9D1AE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74529-9F6C-495C-87EB-ABDD36C9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1872D3-FA7B-4723-A627-3F112E8E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8E33B1-08D4-417F-BFFC-0D778A0F1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2BA457-C4AC-4E43-96CC-B8C1A254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B639E0-C490-4108-938C-EC61948B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5658B0-61F3-4771-95AE-79BADBB2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87B73D-3A09-407E-972E-305AE45C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76F1F-AC76-46C2-8B6A-1E8FDEA0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3D9032-D825-436A-9202-F4FBE35A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EE1543-D1FF-4953-9492-77697354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8236D1-D1F7-47C6-9586-0EA73E81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6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F9214F-EA85-4768-BA6D-2EB41E53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791A04-2596-4176-A41E-361A109B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944349-5C58-47FD-9252-868A94CB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3B3A6-6D07-4539-B1FC-2A384B5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83CB6-59A0-42C6-9FC7-1CF81184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AFA52F-FD6D-450D-A10C-E06687747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87B99F-C17A-4E72-BCB1-D3F30A2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E7908A-B1A8-4E4F-A62B-8C4754D5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115D0-01E8-476A-8F66-0EFBBC61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DAF8A-C3A3-443E-9DDD-A7990F35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D5A371-2186-408D-B0C4-5371C57BC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9AF004-5D5F-4214-8505-CB5B4322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0E33FC-82AD-4C13-8D1F-BCF40DF3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FDEF26-94FC-4E13-AFCD-6B0A9149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9AB03E-33D5-47E4-BF2D-F3A6E312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ABA8E3-2B9E-4A39-B010-E1D85C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FEAF47-29AC-463D-B615-03B2A825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D64F0-FB09-4BD7-B5E7-EA28EEAC2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3C0E-A433-41C5-AA6C-24A0DDEA1D52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EDE66-B823-409A-A003-EBA63E03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C7D5D-1AA3-44AD-A3A7-8CD314B0F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0103-3B0E-40C4-9442-0F013194B8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17D0E5E-D7A0-4E66-AE17-0F5DC555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025" y="1695208"/>
            <a:ext cx="1971950" cy="3467584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CF05557-4A85-4C25-BF20-2D427F885AA0}"/>
              </a:ext>
            </a:extLst>
          </p:cNvPr>
          <p:cNvCxnSpPr>
            <a:cxnSpLocks/>
          </p:cNvCxnSpPr>
          <p:nvPr/>
        </p:nvCxnSpPr>
        <p:spPr>
          <a:xfrm flipH="1">
            <a:off x="6116863" y="4790580"/>
            <a:ext cx="4656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DB28D79-04B1-44E2-B285-8E19B14DE718}"/>
              </a:ext>
            </a:extLst>
          </p:cNvPr>
          <p:cNvCxnSpPr>
            <a:cxnSpLocks/>
          </p:cNvCxnSpPr>
          <p:nvPr/>
        </p:nvCxnSpPr>
        <p:spPr>
          <a:xfrm flipV="1">
            <a:off x="6582475" y="4124072"/>
            <a:ext cx="0" cy="6665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926155-446D-4AA3-868E-DBEDB144884F}"/>
              </a:ext>
            </a:extLst>
          </p:cNvPr>
          <p:cNvSpPr txBox="1"/>
          <p:nvPr/>
        </p:nvSpPr>
        <p:spPr>
          <a:xfrm>
            <a:off x="6723038" y="4124072"/>
            <a:ext cx="2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ncizar Sans Black" panose="020B0A02040300000003" pitchFamily="34" charset="0"/>
              </a:rPr>
              <a:t>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6B53B2-576D-4CFE-918E-F2FDDDF8E4EE}"/>
              </a:ext>
            </a:extLst>
          </p:cNvPr>
          <p:cNvSpPr txBox="1"/>
          <p:nvPr/>
        </p:nvSpPr>
        <p:spPr>
          <a:xfrm>
            <a:off x="6097813" y="4394463"/>
            <a:ext cx="2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ncizar Sans Black" panose="020B0A02040300000003" pitchFamily="34" charset="0"/>
              </a:rPr>
              <a:t>Y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CAE3299-1D39-4FC9-9763-741542DA3EF0}"/>
              </a:ext>
            </a:extLst>
          </p:cNvPr>
          <p:cNvSpPr/>
          <p:nvPr/>
        </p:nvSpPr>
        <p:spPr>
          <a:xfrm>
            <a:off x="5788888" y="2181225"/>
            <a:ext cx="140562" cy="1405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F5B9C11-056B-4532-BC56-417C413DEFD8}"/>
                  </a:ext>
                </a:extLst>
              </p:cNvPr>
              <p:cNvSpPr txBox="1"/>
              <p:nvPr/>
            </p:nvSpPr>
            <p:spPr>
              <a:xfrm>
                <a:off x="4254449" y="1334262"/>
                <a:ext cx="2194676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Ancizar Sans Black" panose="020B0A02040300000003" pitchFamily="34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F5B9C11-056B-4532-BC56-417C413D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49" y="1334262"/>
                <a:ext cx="2194676" cy="846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423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Ancizar Sans Black</vt:lpstr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alejo ojeda</dc:creator>
  <cp:lastModifiedBy>alejo ojeda</cp:lastModifiedBy>
  <cp:revision>1</cp:revision>
  <dcterms:created xsi:type="dcterms:W3CDTF">2021-11-13T19:08:30Z</dcterms:created>
  <dcterms:modified xsi:type="dcterms:W3CDTF">2021-11-13T19:34:52Z</dcterms:modified>
</cp:coreProperties>
</file>