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89" r:id="rId11"/>
  </p:sldIdLst>
  <p:sldSz cx="9144000" cy="5143500" type="screen16x9"/>
  <p:notesSz cx="6858000" cy="9144000"/>
  <p:embeddedFontLst>
    <p:embeddedFont>
      <p:font typeface="DM Sans" pitchFamily="2" charset="0"/>
      <p:regular r:id="rId13"/>
      <p:bold r:id="rId14"/>
      <p:italic r:id="rId15"/>
      <p:boldItalic r:id="rId16"/>
    </p:embeddedFont>
    <p:embeddedFont>
      <p:font typeface="Viga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CF3909-EE3D-4A88-B531-BFF90DEB8932}">
  <a:tblStyle styleId="{11CF3909-EE3D-4A88-B531-BFF90DEB89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32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216" y="-174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" name="Google Shape;3002;g6bf9e599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3" name="Google Shape;3003;g6bf9e5999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b4ddd66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b4ddd66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6bdca54fc3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6bdca54fc3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ONE_COLUMN_TEXT_1_1_1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8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4933300" y="18799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 idx="2"/>
          </p:nvPr>
        </p:nvSpPr>
        <p:spPr>
          <a:xfrm>
            <a:off x="4933300" y="15085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3"/>
          </p:nvPr>
        </p:nvSpPr>
        <p:spPr>
          <a:xfrm>
            <a:off x="4933300" y="35951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 idx="4"/>
          </p:nvPr>
        </p:nvSpPr>
        <p:spPr>
          <a:xfrm>
            <a:off x="4933300" y="32237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42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7" r:id="rId4"/>
    <p:sldLayoutId id="2147483658" r:id="rId5"/>
    <p:sldLayoutId id="2147483659" r:id="rId6"/>
    <p:sldLayoutId id="2147483660" r:id="rId7"/>
    <p:sldLayoutId id="2147483662" r:id="rId8"/>
    <p:sldLayoutId id="2147483663" r:id="rId9"/>
    <p:sldLayoutId id="2147483664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Krisis</a:t>
            </a:r>
            <a:r>
              <a:rPr lang="en-ID" dirty="0"/>
              <a:t> </a:t>
            </a:r>
            <a:r>
              <a:rPr lang="en-ID" dirty="0" err="1"/>
              <a:t>Pelanggaran</a:t>
            </a:r>
            <a:r>
              <a:rPr lang="en-ID" dirty="0"/>
              <a:t> Data AT&amp;T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Serangan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Snowflake dan Langkah </a:t>
            </a:r>
            <a:r>
              <a:rPr lang="en-ID" dirty="0" err="1"/>
              <a:t>Pencegahan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5" name="Google Shape;3005;p62"/>
          <p:cNvSpPr/>
          <p:nvPr/>
        </p:nvSpPr>
        <p:spPr>
          <a:xfrm rot="-4027679">
            <a:off x="1921001" y="-138242"/>
            <a:ext cx="4896711" cy="542000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6" name="Google Shape;3006;p62"/>
          <p:cNvSpPr txBox="1">
            <a:spLocks noGrp="1"/>
          </p:cNvSpPr>
          <p:nvPr>
            <p:ph type="title"/>
          </p:nvPr>
        </p:nvSpPr>
        <p:spPr>
          <a:xfrm>
            <a:off x="691978" y="1106125"/>
            <a:ext cx="7673546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TERIMA KASIH</a:t>
            </a:r>
            <a:endParaRPr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5006079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ID" sz="2000" b="1" dirty="0"/>
              <a:t>AT&amp;T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salah </a:t>
            </a:r>
            <a:r>
              <a:rPr lang="en-ID" sz="2000" dirty="0" err="1"/>
              <a:t>satu</a:t>
            </a:r>
            <a:r>
              <a:rPr lang="en-ID" sz="2000" dirty="0"/>
              <a:t> </a:t>
            </a:r>
            <a:r>
              <a:rPr lang="en-ID" sz="2000" dirty="0" err="1"/>
              <a:t>perusahaan</a:t>
            </a:r>
            <a:r>
              <a:rPr lang="en-ID" sz="2000" dirty="0"/>
              <a:t> </a:t>
            </a:r>
            <a:r>
              <a:rPr lang="en-ID" sz="2000" dirty="0" err="1"/>
              <a:t>telekomunikasi</a:t>
            </a:r>
            <a:r>
              <a:rPr lang="en-ID" sz="2000" dirty="0"/>
              <a:t> </a:t>
            </a:r>
            <a:r>
              <a:rPr lang="en-ID" sz="2000" dirty="0" err="1"/>
              <a:t>terbesar</a:t>
            </a:r>
            <a:r>
              <a:rPr lang="en-ID" sz="2000" dirty="0"/>
              <a:t> di dunia, </a:t>
            </a:r>
            <a:r>
              <a:rPr lang="en-ID" sz="2000" dirty="0" err="1"/>
              <a:t>berbasis</a:t>
            </a:r>
            <a:r>
              <a:rPr lang="en-ID" sz="2000" dirty="0"/>
              <a:t> di Amerika </a:t>
            </a:r>
            <a:r>
              <a:rPr lang="en-ID" sz="2000" dirty="0" err="1"/>
              <a:t>Serikat</a:t>
            </a:r>
            <a:r>
              <a:rPr lang="en-ID" sz="2000" dirty="0"/>
              <a:t>. Perusahaan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menawarkan</a:t>
            </a:r>
            <a:r>
              <a:rPr lang="en-ID" sz="2000" dirty="0"/>
              <a:t> </a:t>
            </a:r>
            <a:r>
              <a:rPr lang="en-ID" sz="2000" dirty="0" err="1"/>
              <a:t>berbagai</a:t>
            </a:r>
            <a:r>
              <a:rPr lang="en-ID" sz="2000" dirty="0"/>
              <a:t> </a:t>
            </a:r>
            <a:r>
              <a:rPr lang="en-ID" sz="2000" dirty="0" err="1"/>
              <a:t>layanan</a:t>
            </a:r>
            <a:r>
              <a:rPr lang="en-ID" sz="2000" dirty="0"/>
              <a:t> </a:t>
            </a:r>
            <a:r>
              <a:rPr lang="en-ID" sz="2000" dirty="0" err="1"/>
              <a:t>komunikasi</a:t>
            </a:r>
            <a:r>
              <a:rPr lang="en-ID" sz="2000" dirty="0"/>
              <a:t>, </a:t>
            </a:r>
            <a:r>
              <a:rPr lang="en-ID" sz="2000" dirty="0" err="1"/>
              <a:t>termasuk</a:t>
            </a:r>
            <a:r>
              <a:rPr lang="en-ID" sz="2000" dirty="0"/>
              <a:t> </a:t>
            </a:r>
            <a:r>
              <a:rPr lang="en-ID" sz="2000" dirty="0" err="1"/>
              <a:t>telepon</a:t>
            </a:r>
            <a:r>
              <a:rPr lang="en-ID" sz="2000" dirty="0"/>
              <a:t> </a:t>
            </a:r>
            <a:r>
              <a:rPr lang="en-ID" sz="2000" dirty="0" err="1"/>
              <a:t>seluler</a:t>
            </a:r>
            <a:r>
              <a:rPr lang="en-ID" sz="2000" dirty="0"/>
              <a:t>, internet, dan </a:t>
            </a:r>
            <a:r>
              <a:rPr lang="en-ID" sz="2000" dirty="0" err="1"/>
              <a:t>televisi</a:t>
            </a:r>
            <a:r>
              <a:rPr lang="en-ID" sz="2000" dirty="0"/>
              <a:t>.</a:t>
            </a:r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2043423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Apa</a:t>
            </a:r>
            <a:r>
              <a:rPr lang="en-US" dirty="0"/>
              <a:t> itu AT&amp;T</a:t>
            </a:r>
            <a:endParaRPr dirty="0"/>
          </a:p>
        </p:txBody>
      </p:sp>
      <p:pic>
        <p:nvPicPr>
          <p:cNvPr id="2" name="Picture 2" descr="AT&amp;T">
            <a:extLst>
              <a:ext uri="{FF2B5EF4-FFF2-40B4-BE49-F238E27FC236}">
                <a16:creationId xmlns:a16="http://schemas.microsoft.com/office/drawing/2014/main" id="{86069D6B-8D20-4C43-D486-1FDDAEC6D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883" y="877875"/>
            <a:ext cx="2487492" cy="248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Apa yang terjadi?</a:t>
            </a:r>
            <a:endParaRPr dirty="0"/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652127" y="879515"/>
            <a:ext cx="4289438" cy="3325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 err="1"/>
              <a:t>Pelanggaran</a:t>
            </a:r>
            <a:r>
              <a:rPr lang="en-ID" dirty="0"/>
              <a:t> data </a:t>
            </a:r>
            <a:r>
              <a:rPr lang="en-ID" dirty="0" err="1"/>
              <a:t>besar-besaran</a:t>
            </a:r>
            <a:r>
              <a:rPr lang="en-ID" dirty="0"/>
              <a:t> AT&amp;T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insiden</a:t>
            </a:r>
            <a:r>
              <a:rPr lang="en-ID" dirty="0"/>
              <a:t> </a:t>
            </a:r>
            <a:r>
              <a:rPr lang="en-ID" dirty="0" err="1"/>
              <a:t>keamanan</a:t>
            </a:r>
            <a:r>
              <a:rPr lang="en-ID" dirty="0"/>
              <a:t> yang </a:t>
            </a:r>
            <a:r>
              <a:rPr lang="en-ID" dirty="0" err="1"/>
              <a:t>melibatkan</a:t>
            </a:r>
            <a:r>
              <a:rPr lang="en-ID" dirty="0"/>
              <a:t> </a:t>
            </a:r>
            <a:r>
              <a:rPr lang="en-ID" dirty="0" err="1"/>
              <a:t>pencurian</a:t>
            </a:r>
            <a:r>
              <a:rPr lang="en-ID" dirty="0"/>
              <a:t> data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signifikan</a:t>
            </a:r>
            <a:r>
              <a:rPr lang="en-ID" dirty="0"/>
              <a:t>.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peretas</a:t>
            </a:r>
            <a:r>
              <a:rPr lang="en-ID" dirty="0"/>
              <a:t> </a:t>
            </a:r>
            <a:r>
              <a:rPr lang="en-ID" dirty="0" err="1"/>
              <a:t>berhasil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sejumlah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data </a:t>
            </a:r>
            <a:r>
              <a:rPr lang="en-ID" dirty="0" err="1"/>
              <a:t>pelanggan</a:t>
            </a:r>
            <a:r>
              <a:rPr lang="en-ID" dirty="0"/>
              <a:t> AT&amp;T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serangan</a:t>
            </a:r>
            <a:r>
              <a:rPr lang="en-ID" dirty="0"/>
              <a:t> yang </a:t>
            </a:r>
            <a:r>
              <a:rPr lang="en-ID" dirty="0" err="1"/>
              <a:t>menargetkan</a:t>
            </a:r>
            <a:r>
              <a:rPr lang="en-ID" dirty="0"/>
              <a:t> platform cloud </a:t>
            </a:r>
            <a:r>
              <a:rPr lang="en-ID" b="1" dirty="0"/>
              <a:t>Snowflake</a:t>
            </a:r>
            <a:r>
              <a:rPr lang="en-ID" dirty="0"/>
              <a:t>, yang </a:t>
            </a:r>
            <a:r>
              <a:rPr lang="en-ID" dirty="0" err="1"/>
              <a:t>digunakan</a:t>
            </a:r>
            <a:r>
              <a:rPr lang="en-ID" dirty="0"/>
              <a:t> oleh AT&amp;T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dan </a:t>
            </a:r>
            <a:r>
              <a:rPr lang="en-ID" dirty="0" err="1"/>
              <a:t>mengelola</a:t>
            </a:r>
            <a:r>
              <a:rPr lang="en-ID" dirty="0"/>
              <a:t> data </a:t>
            </a:r>
            <a:r>
              <a:rPr lang="en-ID" dirty="0" err="1"/>
              <a:t>pelanggan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5030855" y="856304"/>
            <a:ext cx="4039167" cy="3891256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32" name="Google Shape;332;p32"/>
          <p:cNvGrpSpPr/>
          <p:nvPr/>
        </p:nvGrpSpPr>
        <p:grpSpPr>
          <a:xfrm>
            <a:off x="5176108" y="734371"/>
            <a:ext cx="3694120" cy="4125705"/>
            <a:chOff x="4749388" y="610304"/>
            <a:chExt cx="3694120" cy="4125705"/>
          </a:xfrm>
        </p:grpSpPr>
        <p:grpSp>
          <p:nvGrpSpPr>
            <p:cNvPr id="333" name="Google Shape;333;p32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334" name="Google Shape;334;p32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2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2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2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2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2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2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2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2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2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2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2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2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2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2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2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2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32"/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422" name="Google Shape;422;p32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423" name="Google Shape;423;p32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32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32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32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2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2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2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2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2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2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2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32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32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32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32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2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32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32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32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32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32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2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2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32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32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32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32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32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32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2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3" name="Google Shape;453;p32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4" name="Google Shape;454;p32"/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455" name="Google Shape;455;p32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2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2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2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2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2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2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2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2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2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2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2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2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8" name="Google Shape;468;p32"/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469" name="Google Shape;469;p32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2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2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2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2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2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2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2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2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2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2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2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1" name="Google Shape;481;p32"/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482" name="Google Shape;482;p32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2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2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2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2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2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2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2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2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2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2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2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2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2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2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2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2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2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2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2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2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2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2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2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2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2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2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2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2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2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2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2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2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 idx="6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304" name="Google Shape;304;p31"/>
          <p:cNvCxnSpPr/>
          <p:nvPr/>
        </p:nvCxnSpPr>
        <p:spPr>
          <a:xfrm>
            <a:off x="4572000" y="465900"/>
            <a:ext cx="0" cy="421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5" name="Google Shape;305;p31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Infeksi</a:t>
            </a:r>
            <a:r>
              <a:rPr lang="en-ID" dirty="0"/>
              <a:t> Malware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6" name="Google Shape;306;p31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Kelompok</a:t>
            </a:r>
            <a:r>
              <a:rPr lang="en-ID" dirty="0"/>
              <a:t> </a:t>
            </a:r>
            <a:r>
              <a:rPr lang="en-ID" dirty="0" err="1"/>
              <a:t>peretas</a:t>
            </a:r>
            <a:r>
              <a:rPr lang="en-ID" dirty="0"/>
              <a:t> UNC5537 </a:t>
            </a:r>
            <a:r>
              <a:rPr lang="en-ID" dirty="0" err="1"/>
              <a:t>menggunakan</a:t>
            </a:r>
            <a:r>
              <a:rPr lang="en-ID" dirty="0"/>
              <a:t> malware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mencuri</a:t>
            </a:r>
            <a:r>
              <a:rPr lang="en-ID" dirty="0"/>
              <a:t> </a:t>
            </a:r>
            <a:r>
              <a:rPr lang="en-ID" dirty="0" err="1"/>
              <a:t>kredensial</a:t>
            </a:r>
            <a:r>
              <a:rPr lang="en-ID" dirty="0"/>
              <a:t> login.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7" name="Google Shape;307;p31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Pencurian</a:t>
            </a:r>
            <a:r>
              <a:rPr lang="en-ID" dirty="0"/>
              <a:t> </a:t>
            </a:r>
            <a:r>
              <a:rPr lang="en-ID" dirty="0" err="1"/>
              <a:t>Kredensial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8" name="Google Shape;308;p31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 err="1"/>
              <a:t>Menargetkan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kontraktor</a:t>
            </a:r>
            <a:r>
              <a:rPr lang="en-ID" dirty="0"/>
              <a:t> Snowflake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keperluan</a:t>
            </a:r>
            <a:r>
              <a:rPr lang="en-ID" dirty="0"/>
              <a:t> </a:t>
            </a:r>
            <a:r>
              <a:rPr lang="en-ID" dirty="0" err="1"/>
              <a:t>pribadi</a:t>
            </a:r>
            <a:r>
              <a:rPr lang="en-ID" dirty="0"/>
              <a:t> dan </a:t>
            </a:r>
            <a:r>
              <a:rPr lang="en-ID" dirty="0" err="1"/>
              <a:t>profesional</a:t>
            </a:r>
            <a:r>
              <a:rPr lang="en-ID" dirty="0"/>
              <a:t>, yang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kerentanan</a:t>
            </a:r>
            <a:r>
              <a:rPr lang="en-ID" dirty="0"/>
              <a:t>.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11" name="Google Shape;311;p31"/>
          <p:cNvSpPr txBox="1">
            <a:spLocks noGrp="1"/>
          </p:cNvSpPr>
          <p:nvPr>
            <p:ph type="title" idx="7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9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14" name="Google Shape;314;p31"/>
          <p:cNvSpPr txBox="1">
            <a:spLocks noGrp="1"/>
          </p:cNvSpPr>
          <p:nvPr>
            <p:ph type="title" idx="13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16" name="Google Shape;316;p31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Eksploitasi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17" name="Google Shape;317;p31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Kredensial</a:t>
            </a:r>
            <a:r>
              <a:rPr lang="en-ID" dirty="0"/>
              <a:t> </a:t>
            </a:r>
            <a:r>
              <a:rPr lang="en-ID" dirty="0" err="1"/>
              <a:t>curian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platform Snowflake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autentikasi</a:t>
            </a:r>
            <a:r>
              <a:rPr lang="en-ID" dirty="0"/>
              <a:t> multi-</a:t>
            </a:r>
            <a:r>
              <a:rPr lang="en-ID" dirty="0" err="1"/>
              <a:t>faktor</a:t>
            </a:r>
            <a:r>
              <a:rPr lang="en-ID" dirty="0"/>
              <a:t> (MFA).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18" name="Google Shape;318;p31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Eksfiltrasi</a:t>
            </a:r>
            <a:r>
              <a:rPr lang="en-ID" dirty="0"/>
              <a:t> Data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19" name="Google Shape;319;p31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 err="1"/>
              <a:t>Sejumlah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data </a:t>
            </a:r>
            <a:r>
              <a:rPr lang="en-ID" dirty="0" err="1"/>
              <a:t>pelanggan</a:t>
            </a:r>
            <a:r>
              <a:rPr lang="en-ID" dirty="0"/>
              <a:t> yang </a:t>
            </a:r>
            <a:r>
              <a:rPr lang="en-ID" dirty="0" err="1"/>
              <a:t>sensitif</a:t>
            </a:r>
            <a:r>
              <a:rPr lang="en-ID" dirty="0"/>
              <a:t>, 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catatan</a:t>
            </a:r>
            <a:r>
              <a:rPr lang="en-ID" dirty="0"/>
              <a:t> </a:t>
            </a:r>
            <a:r>
              <a:rPr lang="en-ID" dirty="0" err="1"/>
              <a:t>panggilan</a:t>
            </a:r>
            <a:r>
              <a:rPr lang="en-ID" dirty="0"/>
              <a:t> </a:t>
            </a:r>
            <a:r>
              <a:rPr lang="en-ID" dirty="0" err="1"/>
              <a:t>telepon</a:t>
            </a:r>
            <a:r>
              <a:rPr lang="en-ID" dirty="0"/>
              <a:t>, </a:t>
            </a:r>
            <a:r>
              <a:rPr lang="en-ID" dirty="0" err="1"/>
              <a:t>dicuri</a:t>
            </a:r>
            <a:r>
              <a:rPr lang="en-ID" dirty="0"/>
              <a:t>.</a:t>
            </a:r>
            <a:endParaRPr dirty="0">
              <a:solidFill>
                <a:schemeClr val="lt2"/>
              </a:solidFill>
            </a:endParaRPr>
          </a:p>
        </p:txBody>
      </p:sp>
      <p:cxnSp>
        <p:nvCxnSpPr>
          <p:cNvPr id="322" name="Google Shape;322;p31"/>
          <p:cNvCxnSpPr/>
          <p:nvPr/>
        </p:nvCxnSpPr>
        <p:spPr>
          <a:xfrm>
            <a:off x="899753" y="2055075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Kerugian</a:t>
            </a:r>
            <a:endParaRPr dirty="0"/>
          </a:p>
        </p:txBody>
      </p:sp>
      <p:sp>
        <p:nvSpPr>
          <p:cNvPr id="520" name="Google Shape;520;p33"/>
          <p:cNvSpPr txBox="1">
            <a:spLocks noGrp="1"/>
          </p:cNvSpPr>
          <p:nvPr>
            <p:ph type="body" idx="1"/>
          </p:nvPr>
        </p:nvSpPr>
        <p:spPr>
          <a:xfrm>
            <a:off x="3768810" y="1560041"/>
            <a:ext cx="3645243" cy="2710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b="1" dirty="0" err="1"/>
              <a:t>Kerugian</a:t>
            </a:r>
            <a:r>
              <a:rPr lang="en-ID" b="1" dirty="0"/>
              <a:t> </a:t>
            </a:r>
            <a:r>
              <a:rPr lang="en-ID" b="1" dirty="0" err="1"/>
              <a:t>Finansial</a:t>
            </a:r>
            <a:r>
              <a:rPr lang="en-ID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1600" b="1" dirty="0" err="1"/>
              <a:t>Kerusakan</a:t>
            </a:r>
            <a:r>
              <a:rPr lang="en-ID" sz="1600" b="1" dirty="0"/>
              <a:t> </a:t>
            </a:r>
            <a:r>
              <a:rPr lang="en-ID" sz="1600" b="1" dirty="0" err="1"/>
              <a:t>Reputasi</a:t>
            </a:r>
            <a:endParaRPr lang="en-ID" sz="1600" b="1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1600" b="1" dirty="0" err="1"/>
              <a:t>Gangguan</a:t>
            </a:r>
            <a:r>
              <a:rPr lang="en-ID" sz="1600" b="1" dirty="0"/>
              <a:t> </a:t>
            </a:r>
            <a:r>
              <a:rPr lang="en-ID" sz="1600" b="1" dirty="0" err="1"/>
              <a:t>Operasional</a:t>
            </a:r>
            <a:endParaRPr lang="en-ID" sz="1600" b="1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1600" b="1" dirty="0" err="1"/>
              <a:t>Penjualan</a:t>
            </a:r>
            <a:r>
              <a:rPr lang="en-ID" sz="1600" b="1" dirty="0"/>
              <a:t> Data dan </a:t>
            </a:r>
            <a:r>
              <a:rPr lang="en-ID" sz="1600" b="1" dirty="0" err="1"/>
              <a:t>Pemerasan</a:t>
            </a:r>
            <a:endParaRPr lang="en-ID" sz="1600" b="1" dirty="0"/>
          </a:p>
          <a:p>
            <a:pPr marL="0" indent="0">
              <a:spcAft>
                <a:spcPts val="1600"/>
              </a:spcAft>
              <a:buNone/>
            </a:pPr>
            <a:r>
              <a:rPr lang="en-ID" sz="1600" b="1" dirty="0" err="1"/>
              <a:t>Dampak</a:t>
            </a:r>
            <a:r>
              <a:rPr lang="en-ID" sz="1600" b="1" dirty="0"/>
              <a:t> Pada Harga Saham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D" sz="1600" dirty="0"/>
          </a:p>
        </p:txBody>
      </p:sp>
      <p:pic>
        <p:nvPicPr>
          <p:cNvPr id="2" name="Picture 2" descr="AT&amp;T">
            <a:extLst>
              <a:ext uri="{FF2B5EF4-FFF2-40B4-BE49-F238E27FC236}">
                <a16:creationId xmlns:a16="http://schemas.microsoft.com/office/drawing/2014/main" id="{004BD973-2810-7296-F40A-8F409CED3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25" y="1636074"/>
            <a:ext cx="1968294" cy="203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259001" y="691288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Langkah</a:t>
            </a:r>
            <a:br>
              <a:rPr lang="en" dirty="0"/>
            </a:br>
            <a:r>
              <a:rPr lang="en" dirty="0"/>
              <a:t>Pencegahan</a:t>
            </a:r>
            <a:endParaRPr dirty="0"/>
          </a:p>
        </p:txBody>
      </p:sp>
      <p:sp>
        <p:nvSpPr>
          <p:cNvPr id="530" name="Google Shape;530;p34"/>
          <p:cNvSpPr/>
          <p:nvPr/>
        </p:nvSpPr>
        <p:spPr>
          <a:xfrm>
            <a:off x="3902050" y="1314599"/>
            <a:ext cx="4279065" cy="3330851"/>
          </a:xfrm>
          <a:custGeom>
            <a:avLst/>
            <a:gdLst/>
            <a:ahLst/>
            <a:cxnLst/>
            <a:rect l="l" t="t" r="r" b="b"/>
            <a:pathLst>
              <a:path w="209681" h="163217" extrusionOk="0">
                <a:moveTo>
                  <a:pt x="126215" y="0"/>
                </a:moveTo>
                <a:cubicBezTo>
                  <a:pt x="125383" y="0"/>
                  <a:pt x="124543" y="14"/>
                  <a:pt x="123697" y="42"/>
                </a:cubicBezTo>
                <a:cubicBezTo>
                  <a:pt x="87871" y="1241"/>
                  <a:pt x="57324" y="25234"/>
                  <a:pt x="32056" y="44028"/>
                </a:cubicBezTo>
                <a:cubicBezTo>
                  <a:pt x="6790" y="62820"/>
                  <a:pt x="0" y="92011"/>
                  <a:pt x="14709" y="114804"/>
                </a:cubicBezTo>
                <a:cubicBezTo>
                  <a:pt x="29416" y="137597"/>
                  <a:pt x="52798" y="127999"/>
                  <a:pt x="82590" y="142793"/>
                </a:cubicBezTo>
                <a:cubicBezTo>
                  <a:pt x="107746" y="155286"/>
                  <a:pt x="115695" y="163217"/>
                  <a:pt x="137537" y="163217"/>
                </a:cubicBezTo>
                <a:cubicBezTo>
                  <a:pt x="141563" y="163217"/>
                  <a:pt x="146062" y="162947"/>
                  <a:pt x="151227" y="162387"/>
                </a:cubicBezTo>
                <a:cubicBezTo>
                  <a:pt x="184414" y="158788"/>
                  <a:pt x="209680" y="122000"/>
                  <a:pt x="205910" y="82814"/>
                </a:cubicBezTo>
                <a:cubicBezTo>
                  <a:pt x="202138" y="43628"/>
                  <a:pt x="182150" y="23634"/>
                  <a:pt x="182150" y="23634"/>
                </a:cubicBezTo>
                <a:cubicBezTo>
                  <a:pt x="182150" y="23634"/>
                  <a:pt x="160581" y="0"/>
                  <a:pt x="126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1" name="Google Shape;531;p34"/>
          <p:cNvGrpSpPr/>
          <p:nvPr/>
        </p:nvGrpSpPr>
        <p:grpSpPr>
          <a:xfrm>
            <a:off x="6025569" y="1547598"/>
            <a:ext cx="1524512" cy="3199926"/>
            <a:chOff x="5431588" y="1307171"/>
            <a:chExt cx="1423580" cy="2988072"/>
          </a:xfrm>
        </p:grpSpPr>
        <p:sp>
          <p:nvSpPr>
            <p:cNvPr id="532" name="Google Shape;532;p34"/>
            <p:cNvSpPr/>
            <p:nvPr/>
          </p:nvSpPr>
          <p:spPr>
            <a:xfrm>
              <a:off x="5536047" y="1312545"/>
              <a:ext cx="1313785" cy="2977344"/>
            </a:xfrm>
            <a:custGeom>
              <a:avLst/>
              <a:gdLst/>
              <a:ahLst/>
              <a:cxnLst/>
              <a:rect l="l" t="t" r="r" b="b"/>
              <a:pathLst>
                <a:path w="68947" h="156250" extrusionOk="0">
                  <a:moveTo>
                    <a:pt x="145" y="0"/>
                  </a:moveTo>
                  <a:cubicBezTo>
                    <a:pt x="65" y="0"/>
                    <a:pt x="0" y="64"/>
                    <a:pt x="0" y="145"/>
                  </a:cubicBezTo>
                  <a:lnTo>
                    <a:pt x="0" y="156105"/>
                  </a:lnTo>
                  <a:cubicBezTo>
                    <a:pt x="0" y="156185"/>
                    <a:pt x="65" y="156249"/>
                    <a:pt x="145" y="156249"/>
                  </a:cubicBezTo>
                  <a:lnTo>
                    <a:pt x="63378" y="156249"/>
                  </a:lnTo>
                  <a:cubicBezTo>
                    <a:pt x="66452" y="156249"/>
                    <a:pt x="68946" y="153757"/>
                    <a:pt x="68946" y="150682"/>
                  </a:cubicBezTo>
                  <a:lnTo>
                    <a:pt x="68946" y="5305"/>
                  </a:lnTo>
                  <a:cubicBezTo>
                    <a:pt x="68946" y="2375"/>
                    <a:pt x="66570" y="0"/>
                    <a:pt x="6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5530674" y="1307171"/>
              <a:ext cx="1324494" cy="2988072"/>
            </a:xfrm>
            <a:custGeom>
              <a:avLst/>
              <a:gdLst/>
              <a:ahLst/>
              <a:cxnLst/>
              <a:rect l="l" t="t" r="r" b="b"/>
              <a:pathLst>
                <a:path w="69509" h="156813" extrusionOk="0">
                  <a:moveTo>
                    <a:pt x="64778" y="564"/>
                  </a:moveTo>
                  <a:cubicBezTo>
                    <a:pt x="67077" y="564"/>
                    <a:pt x="68947" y="2433"/>
                    <a:pt x="68947" y="4732"/>
                  </a:cubicBezTo>
                  <a:lnTo>
                    <a:pt x="68947" y="152083"/>
                  </a:lnTo>
                  <a:cubicBezTo>
                    <a:pt x="68947" y="154380"/>
                    <a:pt x="67077" y="156250"/>
                    <a:pt x="64778" y="156250"/>
                  </a:cubicBezTo>
                  <a:lnTo>
                    <a:pt x="4731" y="156250"/>
                  </a:lnTo>
                  <a:cubicBezTo>
                    <a:pt x="2432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2" y="564"/>
                    <a:pt x="4731" y="564"/>
                  </a:cubicBezTo>
                  <a:close/>
                  <a:moveTo>
                    <a:pt x="4731" y="1"/>
                  </a:moveTo>
                  <a:cubicBezTo>
                    <a:pt x="2123" y="1"/>
                    <a:pt x="1" y="2123"/>
                    <a:pt x="1" y="4732"/>
                  </a:cubicBezTo>
                  <a:lnTo>
                    <a:pt x="1" y="152083"/>
                  </a:lnTo>
                  <a:cubicBezTo>
                    <a:pt x="1" y="154691"/>
                    <a:pt x="2123" y="156813"/>
                    <a:pt x="4731" y="156813"/>
                  </a:cubicBezTo>
                  <a:lnTo>
                    <a:pt x="64778" y="156813"/>
                  </a:lnTo>
                  <a:cubicBezTo>
                    <a:pt x="67386" y="156813"/>
                    <a:pt x="69508" y="154691"/>
                    <a:pt x="69508" y="152083"/>
                  </a:cubicBezTo>
                  <a:lnTo>
                    <a:pt x="69508" y="4732"/>
                  </a:lnTo>
                  <a:cubicBezTo>
                    <a:pt x="69508" y="2123"/>
                    <a:pt x="67386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6788418" y="1565043"/>
              <a:ext cx="35004" cy="268733"/>
            </a:xfrm>
            <a:custGeom>
              <a:avLst/>
              <a:gdLst/>
              <a:ahLst/>
              <a:cxnLst/>
              <a:rect l="l" t="t" r="r" b="b"/>
              <a:pathLst>
                <a:path w="1837" h="14103" extrusionOk="0">
                  <a:moveTo>
                    <a:pt x="919" y="1"/>
                  </a:moveTo>
                  <a:cubicBezTo>
                    <a:pt x="416" y="1"/>
                    <a:pt x="8" y="403"/>
                    <a:pt x="0" y="906"/>
                  </a:cubicBezTo>
                  <a:lnTo>
                    <a:pt x="0" y="13185"/>
                  </a:lnTo>
                  <a:cubicBezTo>
                    <a:pt x="0" y="13691"/>
                    <a:pt x="412" y="14103"/>
                    <a:pt x="919" y="14103"/>
                  </a:cubicBezTo>
                  <a:cubicBezTo>
                    <a:pt x="1425" y="14103"/>
                    <a:pt x="1837" y="13691"/>
                    <a:pt x="1837" y="13184"/>
                  </a:cubicBezTo>
                  <a:lnTo>
                    <a:pt x="1837" y="906"/>
                  </a:lnTo>
                  <a:cubicBezTo>
                    <a:pt x="1829" y="403"/>
                    <a:pt x="1421" y="1"/>
                    <a:pt x="9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6788418" y="1885033"/>
              <a:ext cx="35004" cy="165512"/>
            </a:xfrm>
            <a:custGeom>
              <a:avLst/>
              <a:gdLst/>
              <a:ahLst/>
              <a:cxnLst/>
              <a:rect l="l" t="t" r="r" b="b"/>
              <a:pathLst>
                <a:path w="1837" h="8686" extrusionOk="0">
                  <a:moveTo>
                    <a:pt x="919" y="0"/>
                  </a:moveTo>
                  <a:cubicBezTo>
                    <a:pt x="416" y="0"/>
                    <a:pt x="8" y="403"/>
                    <a:pt x="0" y="906"/>
                  </a:cubicBezTo>
                  <a:lnTo>
                    <a:pt x="0" y="7767"/>
                  </a:lnTo>
                  <a:cubicBezTo>
                    <a:pt x="0" y="8274"/>
                    <a:pt x="412" y="8686"/>
                    <a:pt x="919" y="8686"/>
                  </a:cubicBezTo>
                  <a:cubicBezTo>
                    <a:pt x="1425" y="8684"/>
                    <a:pt x="1837" y="8274"/>
                    <a:pt x="1837" y="7767"/>
                  </a:cubicBezTo>
                  <a:lnTo>
                    <a:pt x="1837" y="906"/>
                  </a:lnTo>
                  <a:cubicBezTo>
                    <a:pt x="1829" y="403"/>
                    <a:pt x="1421" y="0"/>
                    <a:pt x="9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5436923" y="1312545"/>
              <a:ext cx="1313766" cy="2977344"/>
            </a:xfrm>
            <a:custGeom>
              <a:avLst/>
              <a:gdLst/>
              <a:ahLst/>
              <a:cxnLst/>
              <a:rect l="l" t="t" r="r" b="b"/>
              <a:pathLst>
                <a:path w="68946" h="156250" extrusionOk="0">
                  <a:moveTo>
                    <a:pt x="4728" y="0"/>
                  </a:moveTo>
                  <a:cubicBezTo>
                    <a:pt x="2118" y="0"/>
                    <a:pt x="0" y="2118"/>
                    <a:pt x="0" y="4730"/>
                  </a:cubicBezTo>
                  <a:lnTo>
                    <a:pt x="0" y="151516"/>
                  </a:lnTo>
                  <a:cubicBezTo>
                    <a:pt x="0" y="154130"/>
                    <a:pt x="2119" y="156249"/>
                    <a:pt x="4734" y="156249"/>
                  </a:cubicBezTo>
                  <a:lnTo>
                    <a:pt x="63850" y="156249"/>
                  </a:lnTo>
                  <a:cubicBezTo>
                    <a:pt x="66663" y="156249"/>
                    <a:pt x="68946" y="153968"/>
                    <a:pt x="68946" y="151153"/>
                  </a:cubicBezTo>
                  <a:lnTo>
                    <a:pt x="68946" y="4485"/>
                  </a:lnTo>
                  <a:cubicBezTo>
                    <a:pt x="68946" y="2009"/>
                    <a:pt x="66938" y="0"/>
                    <a:pt x="6446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5431588" y="1307171"/>
              <a:ext cx="1324475" cy="2988072"/>
            </a:xfrm>
            <a:custGeom>
              <a:avLst/>
              <a:gdLst/>
              <a:ahLst/>
              <a:cxnLst/>
              <a:rect l="l" t="t" r="r" b="b"/>
              <a:pathLst>
                <a:path w="69508" h="156813" extrusionOk="0">
                  <a:moveTo>
                    <a:pt x="64778" y="564"/>
                  </a:moveTo>
                  <a:cubicBezTo>
                    <a:pt x="67075" y="564"/>
                    <a:pt x="68944" y="2433"/>
                    <a:pt x="68944" y="4732"/>
                  </a:cubicBezTo>
                  <a:lnTo>
                    <a:pt x="68944" y="152083"/>
                  </a:lnTo>
                  <a:cubicBezTo>
                    <a:pt x="68944" y="154380"/>
                    <a:pt x="67075" y="156250"/>
                    <a:pt x="64778" y="156250"/>
                  </a:cubicBezTo>
                  <a:lnTo>
                    <a:pt x="4730" y="156250"/>
                  </a:lnTo>
                  <a:cubicBezTo>
                    <a:pt x="2431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1" y="564"/>
                    <a:pt x="4730" y="564"/>
                  </a:cubicBezTo>
                  <a:close/>
                  <a:moveTo>
                    <a:pt x="4730" y="1"/>
                  </a:moveTo>
                  <a:cubicBezTo>
                    <a:pt x="2121" y="1"/>
                    <a:pt x="0" y="2123"/>
                    <a:pt x="0" y="4732"/>
                  </a:cubicBezTo>
                  <a:lnTo>
                    <a:pt x="0" y="152083"/>
                  </a:lnTo>
                  <a:cubicBezTo>
                    <a:pt x="0" y="154691"/>
                    <a:pt x="2121" y="156813"/>
                    <a:pt x="4730" y="156813"/>
                  </a:cubicBezTo>
                  <a:lnTo>
                    <a:pt x="64778" y="156813"/>
                  </a:lnTo>
                  <a:cubicBezTo>
                    <a:pt x="67385" y="156813"/>
                    <a:pt x="69507" y="154691"/>
                    <a:pt x="69507" y="152083"/>
                  </a:cubicBezTo>
                  <a:lnTo>
                    <a:pt x="69507" y="4732"/>
                  </a:lnTo>
                  <a:cubicBezTo>
                    <a:pt x="69507" y="2123"/>
                    <a:pt x="67385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5524405" y="1510774"/>
              <a:ext cx="1138841" cy="2553675"/>
            </a:xfrm>
            <a:custGeom>
              <a:avLst/>
              <a:gdLst/>
              <a:ahLst/>
              <a:cxnLst/>
              <a:rect l="l" t="t" r="r" b="b"/>
              <a:pathLst>
                <a:path w="59766" h="134016" extrusionOk="0">
                  <a:moveTo>
                    <a:pt x="0" y="0"/>
                  </a:moveTo>
                  <a:lnTo>
                    <a:pt x="0" y="134015"/>
                  </a:lnTo>
                  <a:lnTo>
                    <a:pt x="59765" y="134015"/>
                  </a:lnTo>
                  <a:lnTo>
                    <a:pt x="5976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5908897" y="1413079"/>
              <a:ext cx="334834" cy="32146"/>
            </a:xfrm>
            <a:custGeom>
              <a:avLst/>
              <a:gdLst/>
              <a:ahLst/>
              <a:cxnLst/>
              <a:rect l="l" t="t" r="r" b="b"/>
              <a:pathLst>
                <a:path w="17572" h="1687" extrusionOk="0">
                  <a:moveTo>
                    <a:pt x="831" y="1"/>
                  </a:moveTo>
                  <a:cubicBezTo>
                    <a:pt x="371" y="8"/>
                    <a:pt x="0" y="383"/>
                    <a:pt x="0" y="844"/>
                  </a:cubicBezTo>
                  <a:cubicBezTo>
                    <a:pt x="0" y="1305"/>
                    <a:pt x="371" y="1680"/>
                    <a:pt x="831" y="1687"/>
                  </a:cubicBezTo>
                  <a:lnTo>
                    <a:pt x="16742" y="1687"/>
                  </a:lnTo>
                  <a:cubicBezTo>
                    <a:pt x="17203" y="1680"/>
                    <a:pt x="17572" y="1305"/>
                    <a:pt x="17572" y="844"/>
                  </a:cubicBezTo>
                  <a:cubicBezTo>
                    <a:pt x="17572" y="383"/>
                    <a:pt x="17203" y="8"/>
                    <a:pt x="16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5994701" y="4116888"/>
              <a:ext cx="58308" cy="75839"/>
            </a:xfrm>
            <a:custGeom>
              <a:avLst/>
              <a:gdLst/>
              <a:ahLst/>
              <a:cxnLst/>
              <a:rect l="l" t="t" r="r" b="b"/>
              <a:pathLst>
                <a:path w="3060" h="3980" extrusionOk="0">
                  <a:moveTo>
                    <a:pt x="1531" y="1"/>
                  </a:moveTo>
                  <a:cubicBezTo>
                    <a:pt x="685" y="1"/>
                    <a:pt x="1" y="892"/>
                    <a:pt x="1" y="1990"/>
                  </a:cubicBezTo>
                  <a:cubicBezTo>
                    <a:pt x="1" y="3088"/>
                    <a:pt x="685" y="3979"/>
                    <a:pt x="1529" y="3979"/>
                  </a:cubicBezTo>
                  <a:cubicBezTo>
                    <a:pt x="2374" y="3979"/>
                    <a:pt x="3059" y="3088"/>
                    <a:pt x="3059" y="1990"/>
                  </a:cubicBezTo>
                  <a:cubicBezTo>
                    <a:pt x="3059" y="892"/>
                    <a:pt x="2375" y="1"/>
                    <a:pt x="153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5896301" y="1685680"/>
              <a:ext cx="395010" cy="460597"/>
            </a:xfrm>
            <a:custGeom>
              <a:avLst/>
              <a:gdLst/>
              <a:ahLst/>
              <a:cxnLst/>
              <a:rect l="l" t="t" r="r" b="b"/>
              <a:pathLst>
                <a:path w="20730" h="24172" extrusionOk="0">
                  <a:moveTo>
                    <a:pt x="10366" y="1"/>
                  </a:moveTo>
                  <a:cubicBezTo>
                    <a:pt x="7617" y="1"/>
                    <a:pt x="4980" y="1274"/>
                    <a:pt x="3036" y="3541"/>
                  </a:cubicBezTo>
                  <a:cubicBezTo>
                    <a:pt x="1093" y="5807"/>
                    <a:pt x="0" y="8881"/>
                    <a:pt x="0" y="12086"/>
                  </a:cubicBezTo>
                  <a:cubicBezTo>
                    <a:pt x="0" y="15291"/>
                    <a:pt x="1093" y="18366"/>
                    <a:pt x="3036" y="20632"/>
                  </a:cubicBezTo>
                  <a:cubicBezTo>
                    <a:pt x="4980" y="22899"/>
                    <a:pt x="7617" y="24172"/>
                    <a:pt x="10366" y="24172"/>
                  </a:cubicBezTo>
                  <a:cubicBezTo>
                    <a:pt x="13113" y="24172"/>
                    <a:pt x="15750" y="22899"/>
                    <a:pt x="17694" y="20632"/>
                  </a:cubicBezTo>
                  <a:cubicBezTo>
                    <a:pt x="19639" y="18366"/>
                    <a:pt x="20730" y="15291"/>
                    <a:pt x="20730" y="12086"/>
                  </a:cubicBezTo>
                  <a:cubicBezTo>
                    <a:pt x="20730" y="8881"/>
                    <a:pt x="19639" y="5807"/>
                    <a:pt x="17694" y="3541"/>
                  </a:cubicBezTo>
                  <a:cubicBezTo>
                    <a:pt x="15750" y="1274"/>
                    <a:pt x="13113" y="1"/>
                    <a:pt x="10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6018806" y="1738157"/>
              <a:ext cx="150001" cy="174906"/>
            </a:xfrm>
            <a:custGeom>
              <a:avLst/>
              <a:gdLst/>
              <a:ahLst/>
              <a:cxnLst/>
              <a:rect l="l" t="t" r="r" b="b"/>
              <a:pathLst>
                <a:path w="7872" h="9179" extrusionOk="0">
                  <a:moveTo>
                    <a:pt x="3937" y="1"/>
                  </a:moveTo>
                  <a:cubicBezTo>
                    <a:pt x="1762" y="1"/>
                    <a:pt x="0" y="2055"/>
                    <a:pt x="0" y="4590"/>
                  </a:cubicBezTo>
                  <a:cubicBezTo>
                    <a:pt x="0" y="7125"/>
                    <a:pt x="1762" y="9179"/>
                    <a:pt x="3937" y="9179"/>
                  </a:cubicBezTo>
                  <a:cubicBezTo>
                    <a:pt x="6110" y="9179"/>
                    <a:pt x="7872" y="7125"/>
                    <a:pt x="7872" y="4590"/>
                  </a:cubicBezTo>
                  <a:cubicBezTo>
                    <a:pt x="7872" y="2055"/>
                    <a:pt x="6110" y="1"/>
                    <a:pt x="393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6013432" y="1732803"/>
              <a:ext cx="160748" cy="185634"/>
            </a:xfrm>
            <a:custGeom>
              <a:avLst/>
              <a:gdLst/>
              <a:ahLst/>
              <a:cxnLst/>
              <a:rect l="l" t="t" r="r" b="b"/>
              <a:pathLst>
                <a:path w="8436" h="9742" extrusionOk="0">
                  <a:moveTo>
                    <a:pt x="4219" y="562"/>
                  </a:moveTo>
                  <a:cubicBezTo>
                    <a:pt x="6234" y="562"/>
                    <a:pt x="7874" y="2494"/>
                    <a:pt x="7874" y="4871"/>
                  </a:cubicBezTo>
                  <a:cubicBezTo>
                    <a:pt x="7874" y="7247"/>
                    <a:pt x="6234" y="9180"/>
                    <a:pt x="4219" y="9180"/>
                  </a:cubicBezTo>
                  <a:cubicBezTo>
                    <a:pt x="2203" y="9180"/>
                    <a:pt x="562" y="7247"/>
                    <a:pt x="562" y="4871"/>
                  </a:cubicBezTo>
                  <a:cubicBezTo>
                    <a:pt x="562" y="2494"/>
                    <a:pt x="2203" y="562"/>
                    <a:pt x="4219" y="562"/>
                  </a:cubicBezTo>
                  <a:close/>
                  <a:moveTo>
                    <a:pt x="4219" y="0"/>
                  </a:moveTo>
                  <a:cubicBezTo>
                    <a:pt x="1892" y="0"/>
                    <a:pt x="1" y="2185"/>
                    <a:pt x="1" y="4871"/>
                  </a:cubicBezTo>
                  <a:cubicBezTo>
                    <a:pt x="1" y="7556"/>
                    <a:pt x="1892" y="9741"/>
                    <a:pt x="4219" y="9741"/>
                  </a:cubicBezTo>
                  <a:cubicBezTo>
                    <a:pt x="6544" y="9741"/>
                    <a:pt x="8435" y="7556"/>
                    <a:pt x="8435" y="4871"/>
                  </a:cubicBezTo>
                  <a:cubicBezTo>
                    <a:pt x="8435" y="2185"/>
                    <a:pt x="6544" y="0"/>
                    <a:pt x="42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5957544" y="1936386"/>
              <a:ext cx="272525" cy="209891"/>
            </a:xfrm>
            <a:custGeom>
              <a:avLst/>
              <a:gdLst/>
              <a:ahLst/>
              <a:cxnLst/>
              <a:rect l="l" t="t" r="r" b="b"/>
              <a:pathLst>
                <a:path w="14302" h="11015" extrusionOk="0">
                  <a:moveTo>
                    <a:pt x="7152" y="1"/>
                  </a:moveTo>
                  <a:cubicBezTo>
                    <a:pt x="3202" y="1"/>
                    <a:pt x="1" y="3014"/>
                    <a:pt x="1" y="6731"/>
                  </a:cubicBezTo>
                  <a:cubicBezTo>
                    <a:pt x="4" y="7077"/>
                    <a:pt x="34" y="7421"/>
                    <a:pt x="93" y="7763"/>
                  </a:cubicBezTo>
                  <a:cubicBezTo>
                    <a:pt x="1945" y="9775"/>
                    <a:pt x="4421" y="11015"/>
                    <a:pt x="7152" y="11015"/>
                  </a:cubicBezTo>
                  <a:cubicBezTo>
                    <a:pt x="9882" y="11015"/>
                    <a:pt x="12358" y="9775"/>
                    <a:pt x="14209" y="7763"/>
                  </a:cubicBezTo>
                  <a:cubicBezTo>
                    <a:pt x="14268" y="7421"/>
                    <a:pt x="14298" y="7077"/>
                    <a:pt x="14301" y="6731"/>
                  </a:cubicBezTo>
                  <a:cubicBezTo>
                    <a:pt x="14301" y="3014"/>
                    <a:pt x="11100" y="1"/>
                    <a:pt x="71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5952190" y="1931032"/>
              <a:ext cx="283234" cy="220619"/>
            </a:xfrm>
            <a:custGeom>
              <a:avLst/>
              <a:gdLst/>
              <a:ahLst/>
              <a:cxnLst/>
              <a:rect l="l" t="t" r="r" b="b"/>
              <a:pathLst>
                <a:path w="14864" h="11578" extrusionOk="0">
                  <a:moveTo>
                    <a:pt x="7433" y="562"/>
                  </a:moveTo>
                  <a:cubicBezTo>
                    <a:pt x="11220" y="562"/>
                    <a:pt x="14302" y="3455"/>
                    <a:pt x="14302" y="7012"/>
                  </a:cubicBezTo>
                  <a:cubicBezTo>
                    <a:pt x="14299" y="7314"/>
                    <a:pt x="14274" y="7616"/>
                    <a:pt x="14226" y="7915"/>
                  </a:cubicBezTo>
                  <a:cubicBezTo>
                    <a:pt x="12358" y="9913"/>
                    <a:pt x="9949" y="11014"/>
                    <a:pt x="7433" y="11014"/>
                  </a:cubicBezTo>
                  <a:cubicBezTo>
                    <a:pt x="4917" y="11014"/>
                    <a:pt x="2506" y="9915"/>
                    <a:pt x="638" y="7915"/>
                  </a:cubicBezTo>
                  <a:cubicBezTo>
                    <a:pt x="590" y="7616"/>
                    <a:pt x="565" y="7314"/>
                    <a:pt x="563" y="7012"/>
                  </a:cubicBezTo>
                  <a:cubicBezTo>
                    <a:pt x="563" y="3455"/>
                    <a:pt x="3644" y="562"/>
                    <a:pt x="7433" y="562"/>
                  </a:cubicBezTo>
                  <a:close/>
                  <a:moveTo>
                    <a:pt x="7433" y="0"/>
                  </a:moveTo>
                  <a:cubicBezTo>
                    <a:pt x="3334" y="0"/>
                    <a:pt x="0" y="3146"/>
                    <a:pt x="0" y="7012"/>
                  </a:cubicBezTo>
                  <a:cubicBezTo>
                    <a:pt x="0" y="7345"/>
                    <a:pt x="31" y="7688"/>
                    <a:pt x="97" y="8089"/>
                  </a:cubicBezTo>
                  <a:cubicBezTo>
                    <a:pt x="105" y="8143"/>
                    <a:pt x="130" y="8194"/>
                    <a:pt x="167" y="8235"/>
                  </a:cubicBezTo>
                  <a:cubicBezTo>
                    <a:pt x="2152" y="10390"/>
                    <a:pt x="4732" y="11577"/>
                    <a:pt x="7433" y="11577"/>
                  </a:cubicBezTo>
                  <a:cubicBezTo>
                    <a:pt x="10134" y="11577"/>
                    <a:pt x="12714" y="10390"/>
                    <a:pt x="14697" y="8235"/>
                  </a:cubicBezTo>
                  <a:cubicBezTo>
                    <a:pt x="14734" y="8194"/>
                    <a:pt x="14759" y="8143"/>
                    <a:pt x="14767" y="8089"/>
                  </a:cubicBezTo>
                  <a:cubicBezTo>
                    <a:pt x="14833" y="7688"/>
                    <a:pt x="14864" y="7345"/>
                    <a:pt x="14864" y="7012"/>
                  </a:cubicBezTo>
                  <a:cubicBezTo>
                    <a:pt x="14864" y="3146"/>
                    <a:pt x="11530" y="0"/>
                    <a:pt x="743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5807695" y="2262875"/>
              <a:ext cx="572222" cy="655835"/>
            </a:xfrm>
            <a:custGeom>
              <a:avLst/>
              <a:gdLst/>
              <a:ahLst/>
              <a:cxnLst/>
              <a:rect l="l" t="t" r="r" b="b"/>
              <a:pathLst>
                <a:path w="30030" h="34418" extrusionOk="0">
                  <a:moveTo>
                    <a:pt x="15016" y="5228"/>
                  </a:moveTo>
                  <a:cubicBezTo>
                    <a:pt x="20632" y="5228"/>
                    <a:pt x="25203" y="10176"/>
                    <a:pt x="25203" y="16261"/>
                  </a:cubicBezTo>
                  <a:lnTo>
                    <a:pt x="25203" y="29190"/>
                  </a:lnTo>
                  <a:lnTo>
                    <a:pt x="4827" y="29190"/>
                  </a:lnTo>
                  <a:lnTo>
                    <a:pt x="4827" y="16261"/>
                  </a:lnTo>
                  <a:cubicBezTo>
                    <a:pt x="4827" y="10176"/>
                    <a:pt x="9398" y="5228"/>
                    <a:pt x="15016" y="5228"/>
                  </a:cubicBezTo>
                  <a:close/>
                  <a:moveTo>
                    <a:pt x="15016" y="1"/>
                  </a:moveTo>
                  <a:cubicBezTo>
                    <a:pt x="6736" y="1"/>
                    <a:pt x="1" y="7294"/>
                    <a:pt x="1" y="16261"/>
                  </a:cubicBezTo>
                  <a:lnTo>
                    <a:pt x="1" y="31804"/>
                  </a:lnTo>
                  <a:cubicBezTo>
                    <a:pt x="1" y="33248"/>
                    <a:pt x="1082" y="34417"/>
                    <a:pt x="2415" y="34417"/>
                  </a:cubicBezTo>
                  <a:lnTo>
                    <a:pt x="27617" y="34417"/>
                  </a:lnTo>
                  <a:cubicBezTo>
                    <a:pt x="28950" y="34417"/>
                    <a:pt x="30029" y="33248"/>
                    <a:pt x="30029" y="31804"/>
                  </a:cubicBezTo>
                  <a:lnTo>
                    <a:pt x="30029" y="16261"/>
                  </a:lnTo>
                  <a:cubicBezTo>
                    <a:pt x="30029" y="7294"/>
                    <a:pt x="23294" y="1"/>
                    <a:pt x="1501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5760458" y="2716555"/>
              <a:ext cx="666715" cy="630778"/>
            </a:xfrm>
            <a:custGeom>
              <a:avLst/>
              <a:gdLst/>
              <a:ahLst/>
              <a:cxnLst/>
              <a:rect l="l" t="t" r="r" b="b"/>
              <a:pathLst>
                <a:path w="34989" h="33103" extrusionOk="0">
                  <a:moveTo>
                    <a:pt x="1" y="1"/>
                  </a:moveTo>
                  <a:lnTo>
                    <a:pt x="1" y="33102"/>
                  </a:lnTo>
                  <a:lnTo>
                    <a:pt x="34989" y="33102"/>
                  </a:lnTo>
                  <a:lnTo>
                    <a:pt x="34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6003181" y="2875188"/>
              <a:ext cx="187806" cy="275745"/>
            </a:xfrm>
            <a:custGeom>
              <a:avLst/>
              <a:gdLst/>
              <a:ahLst/>
              <a:cxnLst/>
              <a:rect l="l" t="t" r="r" b="b"/>
              <a:pathLst>
                <a:path w="9856" h="14471" extrusionOk="0">
                  <a:moveTo>
                    <a:pt x="4927" y="1"/>
                  </a:moveTo>
                  <a:cubicBezTo>
                    <a:pt x="2633" y="1"/>
                    <a:pt x="772" y="2016"/>
                    <a:pt x="772" y="4502"/>
                  </a:cubicBezTo>
                  <a:cubicBezTo>
                    <a:pt x="772" y="6052"/>
                    <a:pt x="1496" y="7417"/>
                    <a:pt x="2595" y="8227"/>
                  </a:cubicBezTo>
                  <a:lnTo>
                    <a:pt x="1" y="14470"/>
                  </a:lnTo>
                  <a:lnTo>
                    <a:pt x="9856" y="14470"/>
                  </a:lnTo>
                  <a:lnTo>
                    <a:pt x="7261" y="8227"/>
                  </a:lnTo>
                  <a:cubicBezTo>
                    <a:pt x="8361" y="7417"/>
                    <a:pt x="9084" y="6050"/>
                    <a:pt x="9084" y="4502"/>
                  </a:cubicBezTo>
                  <a:cubicBezTo>
                    <a:pt x="9084" y="2016"/>
                    <a:pt x="7223" y="1"/>
                    <a:pt x="492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5996759" y="2869853"/>
              <a:ext cx="200611" cy="286435"/>
            </a:xfrm>
            <a:custGeom>
              <a:avLst/>
              <a:gdLst/>
              <a:ahLst/>
              <a:cxnLst/>
              <a:rect l="l" t="t" r="r" b="b"/>
              <a:pathLst>
                <a:path w="10528" h="15032" extrusionOk="0">
                  <a:moveTo>
                    <a:pt x="5264" y="562"/>
                  </a:moveTo>
                  <a:cubicBezTo>
                    <a:pt x="7401" y="562"/>
                    <a:pt x="9139" y="2455"/>
                    <a:pt x="9139" y="4782"/>
                  </a:cubicBezTo>
                  <a:cubicBezTo>
                    <a:pt x="9139" y="6185"/>
                    <a:pt x="8501" y="7493"/>
                    <a:pt x="7430" y="8280"/>
                  </a:cubicBezTo>
                  <a:cubicBezTo>
                    <a:pt x="7327" y="8356"/>
                    <a:pt x="7287" y="8495"/>
                    <a:pt x="7337" y="8614"/>
                  </a:cubicBezTo>
                  <a:lnTo>
                    <a:pt x="9771" y="14469"/>
                  </a:lnTo>
                  <a:lnTo>
                    <a:pt x="759" y="14469"/>
                  </a:lnTo>
                  <a:lnTo>
                    <a:pt x="3192" y="8614"/>
                  </a:lnTo>
                  <a:cubicBezTo>
                    <a:pt x="3241" y="8495"/>
                    <a:pt x="3204" y="8356"/>
                    <a:pt x="3099" y="8280"/>
                  </a:cubicBezTo>
                  <a:cubicBezTo>
                    <a:pt x="2028" y="7493"/>
                    <a:pt x="1391" y="6185"/>
                    <a:pt x="1391" y="4782"/>
                  </a:cubicBezTo>
                  <a:cubicBezTo>
                    <a:pt x="1391" y="2455"/>
                    <a:pt x="3129" y="562"/>
                    <a:pt x="5264" y="562"/>
                  </a:cubicBezTo>
                  <a:close/>
                  <a:moveTo>
                    <a:pt x="5264" y="1"/>
                  </a:moveTo>
                  <a:cubicBezTo>
                    <a:pt x="2819" y="1"/>
                    <a:pt x="828" y="2146"/>
                    <a:pt x="828" y="4782"/>
                  </a:cubicBezTo>
                  <a:cubicBezTo>
                    <a:pt x="828" y="6285"/>
                    <a:pt x="1483" y="7696"/>
                    <a:pt x="2591" y="8598"/>
                  </a:cubicBezTo>
                  <a:lnTo>
                    <a:pt x="78" y="14642"/>
                  </a:lnTo>
                  <a:cubicBezTo>
                    <a:pt x="1" y="14827"/>
                    <a:pt x="136" y="15030"/>
                    <a:pt x="338" y="15032"/>
                  </a:cubicBezTo>
                  <a:lnTo>
                    <a:pt x="10193" y="15032"/>
                  </a:lnTo>
                  <a:cubicBezTo>
                    <a:pt x="10392" y="15032"/>
                    <a:pt x="10528" y="14827"/>
                    <a:pt x="10452" y="14642"/>
                  </a:cubicBezTo>
                  <a:lnTo>
                    <a:pt x="7939" y="8598"/>
                  </a:lnTo>
                  <a:cubicBezTo>
                    <a:pt x="9046" y="7696"/>
                    <a:pt x="9701" y="6285"/>
                    <a:pt x="9701" y="4782"/>
                  </a:cubicBezTo>
                  <a:cubicBezTo>
                    <a:pt x="9701" y="2146"/>
                    <a:pt x="7712" y="1"/>
                    <a:pt x="526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5887574" y="2853485"/>
              <a:ext cx="775672" cy="1061878"/>
            </a:xfrm>
            <a:custGeom>
              <a:avLst/>
              <a:gdLst/>
              <a:ahLst/>
              <a:cxnLst/>
              <a:rect l="l" t="t" r="r" b="b"/>
              <a:pathLst>
                <a:path w="40707" h="55727" extrusionOk="0">
                  <a:moveTo>
                    <a:pt x="40706" y="1"/>
                  </a:moveTo>
                  <a:lnTo>
                    <a:pt x="100" y="55240"/>
                  </a:lnTo>
                  <a:cubicBezTo>
                    <a:pt x="1" y="55375"/>
                    <a:pt x="30" y="55568"/>
                    <a:pt x="165" y="55667"/>
                  </a:cubicBezTo>
                  <a:cubicBezTo>
                    <a:pt x="220" y="55707"/>
                    <a:pt x="283" y="55727"/>
                    <a:pt x="346" y="55727"/>
                  </a:cubicBezTo>
                  <a:cubicBezTo>
                    <a:pt x="441" y="55727"/>
                    <a:pt x="534" y="55683"/>
                    <a:pt x="594" y="55601"/>
                  </a:cubicBezTo>
                  <a:lnTo>
                    <a:pt x="40706" y="1035"/>
                  </a:lnTo>
                  <a:lnTo>
                    <a:pt x="40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6507643" y="1676190"/>
              <a:ext cx="155603" cy="218351"/>
            </a:xfrm>
            <a:custGeom>
              <a:avLst/>
              <a:gdLst/>
              <a:ahLst/>
              <a:cxnLst/>
              <a:rect l="l" t="t" r="r" b="b"/>
              <a:pathLst>
                <a:path w="8166" h="11459" extrusionOk="0">
                  <a:moveTo>
                    <a:pt x="8165" y="0"/>
                  </a:moveTo>
                  <a:lnTo>
                    <a:pt x="95" y="10977"/>
                  </a:lnTo>
                  <a:cubicBezTo>
                    <a:pt x="1" y="11112"/>
                    <a:pt x="31" y="11300"/>
                    <a:pt x="165" y="11398"/>
                  </a:cubicBezTo>
                  <a:cubicBezTo>
                    <a:pt x="220" y="11438"/>
                    <a:pt x="284" y="11458"/>
                    <a:pt x="347" y="11458"/>
                  </a:cubicBezTo>
                  <a:cubicBezTo>
                    <a:pt x="439" y="11458"/>
                    <a:pt x="529" y="11417"/>
                    <a:pt x="590" y="11338"/>
                  </a:cubicBezTo>
                  <a:lnTo>
                    <a:pt x="8165" y="1034"/>
                  </a:lnTo>
                  <a:lnTo>
                    <a:pt x="8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5524405" y="1952545"/>
              <a:ext cx="945204" cy="1292558"/>
            </a:xfrm>
            <a:custGeom>
              <a:avLst/>
              <a:gdLst/>
              <a:ahLst/>
              <a:cxnLst/>
              <a:rect l="l" t="t" r="r" b="b"/>
              <a:pathLst>
                <a:path w="49604" h="67833" extrusionOk="0">
                  <a:moveTo>
                    <a:pt x="49258" y="0"/>
                  </a:moveTo>
                  <a:cubicBezTo>
                    <a:pt x="49164" y="0"/>
                    <a:pt x="49071" y="44"/>
                    <a:pt x="49010" y="125"/>
                  </a:cubicBezTo>
                  <a:lnTo>
                    <a:pt x="0" y="66799"/>
                  </a:lnTo>
                  <a:lnTo>
                    <a:pt x="0" y="67833"/>
                  </a:lnTo>
                  <a:lnTo>
                    <a:pt x="49505" y="489"/>
                  </a:lnTo>
                  <a:cubicBezTo>
                    <a:pt x="49604" y="352"/>
                    <a:pt x="49575" y="160"/>
                    <a:pt x="49439" y="60"/>
                  </a:cubicBezTo>
                  <a:cubicBezTo>
                    <a:pt x="49384" y="20"/>
                    <a:pt x="49321" y="0"/>
                    <a:pt x="49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5795367" y="3956807"/>
              <a:ext cx="66388" cy="83975"/>
            </a:xfrm>
            <a:custGeom>
              <a:avLst/>
              <a:gdLst/>
              <a:ahLst/>
              <a:cxnLst/>
              <a:rect l="l" t="t" r="r" b="b"/>
              <a:pathLst>
                <a:path w="3484" h="4407" extrusionOk="0">
                  <a:moveTo>
                    <a:pt x="3136" y="0"/>
                  </a:moveTo>
                  <a:cubicBezTo>
                    <a:pt x="3042" y="0"/>
                    <a:pt x="2949" y="44"/>
                    <a:pt x="2890" y="125"/>
                  </a:cubicBezTo>
                  <a:lnTo>
                    <a:pt x="100" y="3920"/>
                  </a:lnTo>
                  <a:cubicBezTo>
                    <a:pt x="0" y="4057"/>
                    <a:pt x="30" y="4248"/>
                    <a:pt x="165" y="4349"/>
                  </a:cubicBezTo>
                  <a:cubicBezTo>
                    <a:pt x="218" y="4387"/>
                    <a:pt x="282" y="4407"/>
                    <a:pt x="347" y="4407"/>
                  </a:cubicBezTo>
                  <a:cubicBezTo>
                    <a:pt x="444" y="4407"/>
                    <a:pt x="536" y="4360"/>
                    <a:pt x="594" y="4283"/>
                  </a:cubicBezTo>
                  <a:lnTo>
                    <a:pt x="3383" y="488"/>
                  </a:lnTo>
                  <a:cubicBezTo>
                    <a:pt x="3483" y="351"/>
                    <a:pt x="3454" y="160"/>
                    <a:pt x="3317" y="59"/>
                  </a:cubicBezTo>
                  <a:cubicBezTo>
                    <a:pt x="3263" y="20"/>
                    <a:pt x="3199" y="0"/>
                    <a:pt x="3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6033802" y="3081344"/>
              <a:ext cx="629444" cy="862906"/>
            </a:xfrm>
            <a:custGeom>
              <a:avLst/>
              <a:gdLst/>
              <a:ahLst/>
              <a:cxnLst/>
              <a:rect l="l" t="t" r="r" b="b"/>
              <a:pathLst>
                <a:path w="33033" h="45285" extrusionOk="0">
                  <a:moveTo>
                    <a:pt x="33032" y="1"/>
                  </a:moveTo>
                  <a:lnTo>
                    <a:pt x="102" y="44797"/>
                  </a:lnTo>
                  <a:cubicBezTo>
                    <a:pt x="1" y="44934"/>
                    <a:pt x="32" y="45125"/>
                    <a:pt x="167" y="45224"/>
                  </a:cubicBezTo>
                  <a:cubicBezTo>
                    <a:pt x="222" y="45265"/>
                    <a:pt x="286" y="45284"/>
                    <a:pt x="349" y="45284"/>
                  </a:cubicBezTo>
                  <a:cubicBezTo>
                    <a:pt x="443" y="45284"/>
                    <a:pt x="535" y="45241"/>
                    <a:pt x="595" y="45159"/>
                  </a:cubicBezTo>
                  <a:lnTo>
                    <a:pt x="33032" y="1036"/>
                  </a:lnTo>
                  <a:lnTo>
                    <a:pt x="33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4"/>
          <p:cNvGrpSpPr/>
          <p:nvPr/>
        </p:nvGrpSpPr>
        <p:grpSpPr>
          <a:xfrm>
            <a:off x="4330173" y="1963985"/>
            <a:ext cx="1891146" cy="2887347"/>
            <a:chOff x="3605604" y="1716301"/>
            <a:chExt cx="1765941" cy="2696187"/>
          </a:xfrm>
        </p:grpSpPr>
        <p:sp>
          <p:nvSpPr>
            <p:cNvPr id="556" name="Google Shape;556;p34"/>
            <p:cNvSpPr/>
            <p:nvPr/>
          </p:nvSpPr>
          <p:spPr>
            <a:xfrm>
              <a:off x="3611854" y="1721637"/>
              <a:ext cx="862372" cy="1070872"/>
            </a:xfrm>
            <a:custGeom>
              <a:avLst/>
              <a:gdLst/>
              <a:ahLst/>
              <a:cxnLst/>
              <a:rect l="l" t="t" r="r" b="b"/>
              <a:pathLst>
                <a:path w="45257" h="56199" extrusionOk="0">
                  <a:moveTo>
                    <a:pt x="37476" y="1"/>
                  </a:moveTo>
                  <a:cubicBezTo>
                    <a:pt x="34727" y="1"/>
                    <a:pt x="33541" y="1233"/>
                    <a:pt x="34009" y="2053"/>
                  </a:cubicBezTo>
                  <a:cubicBezTo>
                    <a:pt x="34538" y="2979"/>
                    <a:pt x="35994" y="4038"/>
                    <a:pt x="35994" y="4038"/>
                  </a:cubicBezTo>
                  <a:cubicBezTo>
                    <a:pt x="35994" y="4038"/>
                    <a:pt x="34170" y="3024"/>
                    <a:pt x="32260" y="3024"/>
                  </a:cubicBezTo>
                  <a:cubicBezTo>
                    <a:pt x="31497" y="3024"/>
                    <a:pt x="30719" y="3186"/>
                    <a:pt x="30039" y="3640"/>
                  </a:cubicBezTo>
                  <a:cubicBezTo>
                    <a:pt x="27657" y="5228"/>
                    <a:pt x="31098" y="4566"/>
                    <a:pt x="30436" y="6154"/>
                  </a:cubicBezTo>
                  <a:cubicBezTo>
                    <a:pt x="29774" y="7743"/>
                    <a:pt x="26069" y="7081"/>
                    <a:pt x="25143" y="11316"/>
                  </a:cubicBezTo>
                  <a:cubicBezTo>
                    <a:pt x="24217" y="15550"/>
                    <a:pt x="26864" y="19785"/>
                    <a:pt x="24481" y="21637"/>
                  </a:cubicBezTo>
                  <a:cubicBezTo>
                    <a:pt x="22099" y="23490"/>
                    <a:pt x="14954" y="20975"/>
                    <a:pt x="12837" y="25607"/>
                  </a:cubicBezTo>
                  <a:cubicBezTo>
                    <a:pt x="10719" y="30239"/>
                    <a:pt x="13712" y="32291"/>
                    <a:pt x="8684" y="35202"/>
                  </a:cubicBezTo>
                  <a:cubicBezTo>
                    <a:pt x="3657" y="38112"/>
                    <a:pt x="1" y="40958"/>
                    <a:pt x="1456" y="48103"/>
                  </a:cubicBezTo>
                  <a:cubicBezTo>
                    <a:pt x="2544" y="53444"/>
                    <a:pt x="5480" y="56198"/>
                    <a:pt x="10818" y="56198"/>
                  </a:cubicBezTo>
                  <a:cubicBezTo>
                    <a:pt x="12621" y="56198"/>
                    <a:pt x="14698" y="55884"/>
                    <a:pt x="17070" y="55249"/>
                  </a:cubicBezTo>
                  <a:cubicBezTo>
                    <a:pt x="26466" y="52736"/>
                    <a:pt x="25805" y="47045"/>
                    <a:pt x="28848" y="41223"/>
                  </a:cubicBezTo>
                  <a:cubicBezTo>
                    <a:pt x="31891" y="35399"/>
                    <a:pt x="36655" y="36591"/>
                    <a:pt x="38112" y="33283"/>
                  </a:cubicBezTo>
                  <a:cubicBezTo>
                    <a:pt x="39567" y="29974"/>
                    <a:pt x="37714" y="26004"/>
                    <a:pt x="37846" y="22962"/>
                  </a:cubicBezTo>
                  <a:cubicBezTo>
                    <a:pt x="37979" y="19918"/>
                    <a:pt x="41023" y="19256"/>
                    <a:pt x="42213" y="15683"/>
                  </a:cubicBezTo>
                  <a:cubicBezTo>
                    <a:pt x="43404" y="12111"/>
                    <a:pt x="44471" y="8399"/>
                    <a:pt x="44471" y="8399"/>
                  </a:cubicBezTo>
                  <a:cubicBezTo>
                    <a:pt x="44471" y="8399"/>
                    <a:pt x="45257" y="6949"/>
                    <a:pt x="45257" y="4435"/>
                  </a:cubicBezTo>
                  <a:cubicBezTo>
                    <a:pt x="45257" y="1921"/>
                    <a:pt x="42213" y="465"/>
                    <a:pt x="38640" y="68"/>
                  </a:cubicBezTo>
                  <a:cubicBezTo>
                    <a:pt x="38225" y="22"/>
                    <a:pt x="37837" y="1"/>
                    <a:pt x="3747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3605604" y="1716301"/>
              <a:ext cx="873958" cy="1081600"/>
            </a:xfrm>
            <a:custGeom>
              <a:avLst/>
              <a:gdLst/>
              <a:ahLst/>
              <a:cxnLst/>
              <a:rect l="l" t="t" r="r" b="b"/>
              <a:pathLst>
                <a:path w="45865" h="56762" extrusionOk="0">
                  <a:moveTo>
                    <a:pt x="37811" y="562"/>
                  </a:moveTo>
                  <a:cubicBezTo>
                    <a:pt x="38161" y="562"/>
                    <a:pt x="38537" y="582"/>
                    <a:pt x="38937" y="627"/>
                  </a:cubicBezTo>
                  <a:cubicBezTo>
                    <a:pt x="42014" y="968"/>
                    <a:pt x="45303" y="2222"/>
                    <a:pt x="45303" y="4715"/>
                  </a:cubicBezTo>
                  <a:cubicBezTo>
                    <a:pt x="45303" y="7117"/>
                    <a:pt x="44558" y="8530"/>
                    <a:pt x="44551" y="8545"/>
                  </a:cubicBezTo>
                  <a:cubicBezTo>
                    <a:pt x="44540" y="8562"/>
                    <a:pt x="44533" y="8581"/>
                    <a:pt x="44527" y="8600"/>
                  </a:cubicBezTo>
                  <a:cubicBezTo>
                    <a:pt x="44516" y="8638"/>
                    <a:pt x="43449" y="12347"/>
                    <a:pt x="42274" y="15874"/>
                  </a:cubicBezTo>
                  <a:cubicBezTo>
                    <a:pt x="41733" y="17498"/>
                    <a:pt x="40810" y="18483"/>
                    <a:pt x="39917" y="19435"/>
                  </a:cubicBezTo>
                  <a:cubicBezTo>
                    <a:pt x="38914" y="20504"/>
                    <a:pt x="37967" y="21515"/>
                    <a:pt x="37893" y="23229"/>
                  </a:cubicBezTo>
                  <a:cubicBezTo>
                    <a:pt x="37845" y="24365"/>
                    <a:pt x="38059" y="25596"/>
                    <a:pt x="38285" y="26899"/>
                  </a:cubicBezTo>
                  <a:cubicBezTo>
                    <a:pt x="38673" y="29122"/>
                    <a:pt x="39074" y="31421"/>
                    <a:pt x="38182" y="33449"/>
                  </a:cubicBezTo>
                  <a:cubicBezTo>
                    <a:pt x="37589" y="34794"/>
                    <a:pt x="36424" y="35337"/>
                    <a:pt x="34948" y="36022"/>
                  </a:cubicBezTo>
                  <a:cubicBezTo>
                    <a:pt x="33049" y="36906"/>
                    <a:pt x="30688" y="38003"/>
                    <a:pt x="28926" y="41372"/>
                  </a:cubicBezTo>
                  <a:cubicBezTo>
                    <a:pt x="28171" y="42819"/>
                    <a:pt x="27644" y="44246"/>
                    <a:pt x="27135" y="45628"/>
                  </a:cubicBezTo>
                  <a:cubicBezTo>
                    <a:pt x="25599" y="49797"/>
                    <a:pt x="24272" y="53398"/>
                    <a:pt x="17326" y="55258"/>
                  </a:cubicBezTo>
                  <a:cubicBezTo>
                    <a:pt x="14977" y="55886"/>
                    <a:pt x="12922" y="56201"/>
                    <a:pt x="11140" y="56201"/>
                  </a:cubicBezTo>
                  <a:cubicBezTo>
                    <a:pt x="9077" y="56201"/>
                    <a:pt x="7379" y="55779"/>
                    <a:pt x="6015" y="54935"/>
                  </a:cubicBezTo>
                  <a:cubicBezTo>
                    <a:pt x="4005" y="53691"/>
                    <a:pt x="2712" y="51530"/>
                    <a:pt x="2058" y="48329"/>
                  </a:cubicBezTo>
                  <a:cubicBezTo>
                    <a:pt x="625" y="41289"/>
                    <a:pt x="4256" y="38561"/>
                    <a:pt x="9152" y="35726"/>
                  </a:cubicBezTo>
                  <a:cubicBezTo>
                    <a:pt x="12377" y="33859"/>
                    <a:pt x="12441" y="32288"/>
                    <a:pt x="12523" y="30301"/>
                  </a:cubicBezTo>
                  <a:cubicBezTo>
                    <a:pt x="12571" y="29100"/>
                    <a:pt x="12626" y="27740"/>
                    <a:pt x="13420" y="26005"/>
                  </a:cubicBezTo>
                  <a:cubicBezTo>
                    <a:pt x="14654" y="23303"/>
                    <a:pt x="17779" y="23170"/>
                    <a:pt x="20537" y="23052"/>
                  </a:cubicBezTo>
                  <a:cubicBezTo>
                    <a:pt x="22318" y="22976"/>
                    <a:pt x="23998" y="22903"/>
                    <a:pt x="24982" y="22139"/>
                  </a:cubicBezTo>
                  <a:cubicBezTo>
                    <a:pt x="26461" y="20988"/>
                    <a:pt x="26181" y="19076"/>
                    <a:pt x="25858" y="16862"/>
                  </a:cubicBezTo>
                  <a:cubicBezTo>
                    <a:pt x="25621" y="15258"/>
                    <a:pt x="25354" y="13439"/>
                    <a:pt x="25745" y="11656"/>
                  </a:cubicBezTo>
                  <a:cubicBezTo>
                    <a:pt x="26299" y="9122"/>
                    <a:pt x="27905" y="8438"/>
                    <a:pt x="29195" y="7890"/>
                  </a:cubicBezTo>
                  <a:cubicBezTo>
                    <a:pt x="30021" y="7537"/>
                    <a:pt x="30736" y="7234"/>
                    <a:pt x="31023" y="6542"/>
                  </a:cubicBezTo>
                  <a:cubicBezTo>
                    <a:pt x="31429" y="5570"/>
                    <a:pt x="30609" y="5189"/>
                    <a:pt x="30169" y="4985"/>
                  </a:cubicBezTo>
                  <a:cubicBezTo>
                    <a:pt x="30032" y="4921"/>
                    <a:pt x="29825" y="4824"/>
                    <a:pt x="29797" y="4794"/>
                  </a:cubicBezTo>
                  <a:cubicBezTo>
                    <a:pt x="29800" y="4776"/>
                    <a:pt x="29846" y="4606"/>
                    <a:pt x="30523" y="4155"/>
                  </a:cubicBezTo>
                  <a:cubicBezTo>
                    <a:pt x="31147" y="3738"/>
                    <a:pt x="31871" y="3588"/>
                    <a:pt x="32585" y="3588"/>
                  </a:cubicBezTo>
                  <a:cubicBezTo>
                    <a:pt x="34395" y="3588"/>
                    <a:pt x="36160" y="4550"/>
                    <a:pt x="36185" y="4562"/>
                  </a:cubicBezTo>
                  <a:cubicBezTo>
                    <a:pt x="36228" y="4586"/>
                    <a:pt x="36276" y="4598"/>
                    <a:pt x="36322" y="4598"/>
                  </a:cubicBezTo>
                  <a:cubicBezTo>
                    <a:pt x="36415" y="4598"/>
                    <a:pt x="36505" y="4552"/>
                    <a:pt x="36558" y="4468"/>
                  </a:cubicBezTo>
                  <a:cubicBezTo>
                    <a:pt x="36638" y="4343"/>
                    <a:pt x="36606" y="4177"/>
                    <a:pt x="36487" y="4089"/>
                  </a:cubicBezTo>
                  <a:cubicBezTo>
                    <a:pt x="36472" y="4080"/>
                    <a:pt x="35074" y="3057"/>
                    <a:pt x="34581" y="2193"/>
                  </a:cubicBezTo>
                  <a:cubicBezTo>
                    <a:pt x="34455" y="1974"/>
                    <a:pt x="34543" y="1756"/>
                    <a:pt x="34637" y="1611"/>
                  </a:cubicBezTo>
                  <a:cubicBezTo>
                    <a:pt x="35008" y="1048"/>
                    <a:pt x="36104" y="562"/>
                    <a:pt x="37811" y="562"/>
                  </a:cubicBezTo>
                  <a:close/>
                  <a:moveTo>
                    <a:pt x="37814" y="0"/>
                  </a:moveTo>
                  <a:cubicBezTo>
                    <a:pt x="35780" y="0"/>
                    <a:pt x="34592" y="659"/>
                    <a:pt x="34168" y="1304"/>
                  </a:cubicBezTo>
                  <a:cubicBezTo>
                    <a:pt x="33916" y="1689"/>
                    <a:pt x="33888" y="2114"/>
                    <a:pt x="34092" y="2473"/>
                  </a:cubicBezTo>
                  <a:cubicBezTo>
                    <a:pt x="34268" y="2782"/>
                    <a:pt x="34537" y="3100"/>
                    <a:pt x="34823" y="3392"/>
                  </a:cubicBezTo>
                  <a:cubicBezTo>
                    <a:pt x="34176" y="3190"/>
                    <a:pt x="33397" y="3021"/>
                    <a:pt x="32598" y="3021"/>
                  </a:cubicBezTo>
                  <a:cubicBezTo>
                    <a:pt x="31784" y="3021"/>
                    <a:pt x="30949" y="3196"/>
                    <a:pt x="30211" y="3688"/>
                  </a:cubicBezTo>
                  <a:cubicBezTo>
                    <a:pt x="29492" y="4167"/>
                    <a:pt x="29209" y="4498"/>
                    <a:pt x="29235" y="4830"/>
                  </a:cubicBezTo>
                  <a:cubicBezTo>
                    <a:pt x="29262" y="5183"/>
                    <a:pt x="29603" y="5342"/>
                    <a:pt x="29931" y="5495"/>
                  </a:cubicBezTo>
                  <a:cubicBezTo>
                    <a:pt x="30491" y="5753"/>
                    <a:pt x="30685" y="5893"/>
                    <a:pt x="30504" y="6326"/>
                  </a:cubicBezTo>
                  <a:cubicBezTo>
                    <a:pt x="30304" y="6806"/>
                    <a:pt x="29717" y="7056"/>
                    <a:pt x="28974" y="7374"/>
                  </a:cubicBezTo>
                  <a:cubicBezTo>
                    <a:pt x="27638" y="7941"/>
                    <a:pt x="25811" y="8720"/>
                    <a:pt x="25195" y="11536"/>
                  </a:cubicBezTo>
                  <a:cubicBezTo>
                    <a:pt x="24784" y="13419"/>
                    <a:pt x="25058" y="15292"/>
                    <a:pt x="25300" y="16944"/>
                  </a:cubicBezTo>
                  <a:cubicBezTo>
                    <a:pt x="25611" y="19069"/>
                    <a:pt x="25858" y="20746"/>
                    <a:pt x="24635" y="21696"/>
                  </a:cubicBezTo>
                  <a:cubicBezTo>
                    <a:pt x="23794" y="22351"/>
                    <a:pt x="22200" y="22418"/>
                    <a:pt x="20512" y="22491"/>
                  </a:cubicBezTo>
                  <a:cubicBezTo>
                    <a:pt x="17594" y="22616"/>
                    <a:pt x="14286" y="22757"/>
                    <a:pt x="12908" y="25771"/>
                  </a:cubicBezTo>
                  <a:cubicBezTo>
                    <a:pt x="12069" y="27605"/>
                    <a:pt x="12011" y="29026"/>
                    <a:pt x="11960" y="30279"/>
                  </a:cubicBezTo>
                  <a:cubicBezTo>
                    <a:pt x="11883" y="32165"/>
                    <a:pt x="11827" y="33527"/>
                    <a:pt x="8871" y="35240"/>
                  </a:cubicBezTo>
                  <a:cubicBezTo>
                    <a:pt x="3950" y="38087"/>
                    <a:pt x="1" y="41047"/>
                    <a:pt x="1507" y="48439"/>
                  </a:cubicBezTo>
                  <a:cubicBezTo>
                    <a:pt x="2193" y="51803"/>
                    <a:pt x="3569" y="54082"/>
                    <a:pt x="5719" y="55412"/>
                  </a:cubicBezTo>
                  <a:cubicBezTo>
                    <a:pt x="7173" y="56312"/>
                    <a:pt x="8969" y="56761"/>
                    <a:pt x="11142" y="56761"/>
                  </a:cubicBezTo>
                  <a:cubicBezTo>
                    <a:pt x="12975" y="56761"/>
                    <a:pt x="15078" y="56441"/>
                    <a:pt x="17471" y="55800"/>
                  </a:cubicBezTo>
                  <a:cubicBezTo>
                    <a:pt x="24698" y="53866"/>
                    <a:pt x="26138" y="49959"/>
                    <a:pt x="27662" y="45821"/>
                  </a:cubicBezTo>
                  <a:cubicBezTo>
                    <a:pt x="28165" y="44458"/>
                    <a:pt x="28684" y="43048"/>
                    <a:pt x="29423" y="41633"/>
                  </a:cubicBezTo>
                  <a:cubicBezTo>
                    <a:pt x="31098" y="38433"/>
                    <a:pt x="33269" y="37422"/>
                    <a:pt x="35184" y="36533"/>
                  </a:cubicBezTo>
                  <a:cubicBezTo>
                    <a:pt x="36706" y="35825"/>
                    <a:pt x="38020" y="35214"/>
                    <a:pt x="38696" y="33675"/>
                  </a:cubicBezTo>
                  <a:cubicBezTo>
                    <a:pt x="39657" y="31492"/>
                    <a:pt x="39240" y="29108"/>
                    <a:pt x="38839" y="26803"/>
                  </a:cubicBezTo>
                  <a:cubicBezTo>
                    <a:pt x="38618" y="25531"/>
                    <a:pt x="38409" y="24328"/>
                    <a:pt x="38454" y="23253"/>
                  </a:cubicBezTo>
                  <a:cubicBezTo>
                    <a:pt x="38520" y="21747"/>
                    <a:pt x="39359" y="20854"/>
                    <a:pt x="40327" y="19820"/>
                  </a:cubicBezTo>
                  <a:cubicBezTo>
                    <a:pt x="41217" y="18869"/>
                    <a:pt x="42227" y="17793"/>
                    <a:pt x="42806" y="16051"/>
                  </a:cubicBezTo>
                  <a:cubicBezTo>
                    <a:pt x="43932" y="12675"/>
                    <a:pt x="44960" y="9130"/>
                    <a:pt x="45060" y="8784"/>
                  </a:cubicBezTo>
                  <a:cubicBezTo>
                    <a:pt x="45175" y="8558"/>
                    <a:pt x="45865" y="7111"/>
                    <a:pt x="45865" y="4715"/>
                  </a:cubicBezTo>
                  <a:cubicBezTo>
                    <a:pt x="45865" y="2320"/>
                    <a:pt x="43234" y="539"/>
                    <a:pt x="38998" y="68"/>
                  </a:cubicBezTo>
                  <a:cubicBezTo>
                    <a:pt x="38576" y="21"/>
                    <a:pt x="38181" y="0"/>
                    <a:pt x="3781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3675879" y="1804945"/>
              <a:ext cx="751834" cy="809971"/>
            </a:xfrm>
            <a:custGeom>
              <a:avLst/>
              <a:gdLst/>
              <a:ahLst/>
              <a:cxnLst/>
              <a:rect l="l" t="t" r="r" b="b"/>
              <a:pathLst>
                <a:path w="39456" h="42507" extrusionOk="0">
                  <a:moveTo>
                    <a:pt x="36226" y="0"/>
                  </a:moveTo>
                  <a:cubicBezTo>
                    <a:pt x="35872" y="0"/>
                    <a:pt x="35644" y="89"/>
                    <a:pt x="35530" y="269"/>
                  </a:cubicBezTo>
                  <a:cubicBezTo>
                    <a:pt x="35258" y="700"/>
                    <a:pt x="35854" y="1411"/>
                    <a:pt x="35924" y="1491"/>
                  </a:cubicBezTo>
                  <a:cubicBezTo>
                    <a:pt x="35951" y="1522"/>
                    <a:pt x="35990" y="1539"/>
                    <a:pt x="36029" y="1539"/>
                  </a:cubicBezTo>
                  <a:cubicBezTo>
                    <a:pt x="36061" y="1539"/>
                    <a:pt x="36095" y="1527"/>
                    <a:pt x="36121" y="1504"/>
                  </a:cubicBezTo>
                  <a:cubicBezTo>
                    <a:pt x="36181" y="1454"/>
                    <a:pt x="36187" y="1365"/>
                    <a:pt x="36136" y="1307"/>
                  </a:cubicBezTo>
                  <a:cubicBezTo>
                    <a:pt x="35961" y="1104"/>
                    <a:pt x="35641" y="620"/>
                    <a:pt x="35768" y="419"/>
                  </a:cubicBezTo>
                  <a:cubicBezTo>
                    <a:pt x="35803" y="364"/>
                    <a:pt x="35909" y="281"/>
                    <a:pt x="36224" y="281"/>
                  </a:cubicBezTo>
                  <a:cubicBezTo>
                    <a:pt x="36486" y="281"/>
                    <a:pt x="36892" y="338"/>
                    <a:pt x="37521" y="514"/>
                  </a:cubicBezTo>
                  <a:cubicBezTo>
                    <a:pt x="38426" y="767"/>
                    <a:pt x="38917" y="1221"/>
                    <a:pt x="38983" y="1861"/>
                  </a:cubicBezTo>
                  <a:cubicBezTo>
                    <a:pt x="39161" y="3622"/>
                    <a:pt x="36257" y="6288"/>
                    <a:pt x="34984" y="6942"/>
                  </a:cubicBezTo>
                  <a:cubicBezTo>
                    <a:pt x="33616" y="7645"/>
                    <a:pt x="32046" y="8003"/>
                    <a:pt x="30529" y="8348"/>
                  </a:cubicBezTo>
                  <a:cubicBezTo>
                    <a:pt x="28040" y="8914"/>
                    <a:pt x="25464" y="9501"/>
                    <a:pt x="23691" y="11628"/>
                  </a:cubicBezTo>
                  <a:cubicBezTo>
                    <a:pt x="22232" y="13380"/>
                    <a:pt x="22683" y="15200"/>
                    <a:pt x="23080" y="16807"/>
                  </a:cubicBezTo>
                  <a:cubicBezTo>
                    <a:pt x="23395" y="18079"/>
                    <a:pt x="23692" y="19281"/>
                    <a:pt x="23043" y="20308"/>
                  </a:cubicBezTo>
                  <a:cubicBezTo>
                    <a:pt x="22346" y="21410"/>
                    <a:pt x="20602" y="21689"/>
                    <a:pt x="18755" y="21985"/>
                  </a:cubicBezTo>
                  <a:cubicBezTo>
                    <a:pt x="16645" y="22323"/>
                    <a:pt x="14463" y="22672"/>
                    <a:pt x="13363" y="24253"/>
                  </a:cubicBezTo>
                  <a:cubicBezTo>
                    <a:pt x="12532" y="25446"/>
                    <a:pt x="12932" y="27145"/>
                    <a:pt x="13355" y="28942"/>
                  </a:cubicBezTo>
                  <a:cubicBezTo>
                    <a:pt x="13998" y="31678"/>
                    <a:pt x="14727" y="34779"/>
                    <a:pt x="11241" y="36825"/>
                  </a:cubicBezTo>
                  <a:cubicBezTo>
                    <a:pt x="9299" y="37964"/>
                    <a:pt x="7241" y="38794"/>
                    <a:pt x="5426" y="39526"/>
                  </a:cubicBezTo>
                  <a:cubicBezTo>
                    <a:pt x="3227" y="40413"/>
                    <a:pt x="1327" y="41178"/>
                    <a:pt x="97" y="42262"/>
                  </a:cubicBezTo>
                  <a:cubicBezTo>
                    <a:pt x="1" y="42346"/>
                    <a:pt x="61" y="42507"/>
                    <a:pt x="191" y="42507"/>
                  </a:cubicBezTo>
                  <a:cubicBezTo>
                    <a:pt x="226" y="42507"/>
                    <a:pt x="258" y="42494"/>
                    <a:pt x="284" y="42472"/>
                  </a:cubicBezTo>
                  <a:cubicBezTo>
                    <a:pt x="1475" y="41420"/>
                    <a:pt x="3355" y="40662"/>
                    <a:pt x="5530" y="39785"/>
                  </a:cubicBezTo>
                  <a:cubicBezTo>
                    <a:pt x="7356" y="39050"/>
                    <a:pt x="9423" y="38218"/>
                    <a:pt x="11383" y="37067"/>
                  </a:cubicBezTo>
                  <a:cubicBezTo>
                    <a:pt x="15046" y="34916"/>
                    <a:pt x="14292" y="31708"/>
                    <a:pt x="13627" y="28878"/>
                  </a:cubicBezTo>
                  <a:cubicBezTo>
                    <a:pt x="13219" y="27142"/>
                    <a:pt x="12834" y="25503"/>
                    <a:pt x="13592" y="24412"/>
                  </a:cubicBezTo>
                  <a:cubicBezTo>
                    <a:pt x="14623" y="22930"/>
                    <a:pt x="16746" y="22590"/>
                    <a:pt x="18798" y="22262"/>
                  </a:cubicBezTo>
                  <a:cubicBezTo>
                    <a:pt x="20710" y="21956"/>
                    <a:pt x="22515" y="21667"/>
                    <a:pt x="23279" y="20456"/>
                  </a:cubicBezTo>
                  <a:cubicBezTo>
                    <a:pt x="23993" y="19328"/>
                    <a:pt x="23681" y="18070"/>
                    <a:pt x="23351" y="16739"/>
                  </a:cubicBezTo>
                  <a:cubicBezTo>
                    <a:pt x="22951" y="15121"/>
                    <a:pt x="22537" y="13450"/>
                    <a:pt x="23907" y="11808"/>
                  </a:cubicBezTo>
                  <a:cubicBezTo>
                    <a:pt x="25619" y="9751"/>
                    <a:pt x="28034" y="9203"/>
                    <a:pt x="30591" y="8621"/>
                  </a:cubicBezTo>
                  <a:cubicBezTo>
                    <a:pt x="32126" y="8273"/>
                    <a:pt x="33713" y="7912"/>
                    <a:pt x="35112" y="7192"/>
                  </a:cubicBezTo>
                  <a:cubicBezTo>
                    <a:pt x="36474" y="6492"/>
                    <a:pt x="39455" y="3741"/>
                    <a:pt x="39261" y="1832"/>
                  </a:cubicBezTo>
                  <a:cubicBezTo>
                    <a:pt x="39184" y="1065"/>
                    <a:pt x="38624" y="531"/>
                    <a:pt x="37597" y="244"/>
                  </a:cubicBezTo>
                  <a:cubicBezTo>
                    <a:pt x="37017" y="81"/>
                    <a:pt x="36564" y="0"/>
                    <a:pt x="36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3755434" y="2044505"/>
              <a:ext cx="476127" cy="739029"/>
            </a:xfrm>
            <a:custGeom>
              <a:avLst/>
              <a:gdLst/>
              <a:ahLst/>
              <a:cxnLst/>
              <a:rect l="l" t="t" r="r" b="b"/>
              <a:pathLst>
                <a:path w="24987" h="38784" extrusionOk="0">
                  <a:moveTo>
                    <a:pt x="22347" y="0"/>
                  </a:moveTo>
                  <a:cubicBezTo>
                    <a:pt x="22292" y="0"/>
                    <a:pt x="22239" y="33"/>
                    <a:pt x="22217" y="88"/>
                  </a:cubicBezTo>
                  <a:cubicBezTo>
                    <a:pt x="21838" y="1113"/>
                    <a:pt x="21734" y="2007"/>
                    <a:pt x="21908" y="2745"/>
                  </a:cubicBezTo>
                  <a:cubicBezTo>
                    <a:pt x="22037" y="3298"/>
                    <a:pt x="22322" y="3974"/>
                    <a:pt x="22624" y="4689"/>
                  </a:cubicBezTo>
                  <a:cubicBezTo>
                    <a:pt x="23525" y="6829"/>
                    <a:pt x="24647" y="9489"/>
                    <a:pt x="22717" y="11143"/>
                  </a:cubicBezTo>
                  <a:cubicBezTo>
                    <a:pt x="21595" y="12105"/>
                    <a:pt x="20143" y="12629"/>
                    <a:pt x="18740" y="13136"/>
                  </a:cubicBezTo>
                  <a:cubicBezTo>
                    <a:pt x="16872" y="13812"/>
                    <a:pt x="15105" y="14449"/>
                    <a:pt x="14647" y="16053"/>
                  </a:cubicBezTo>
                  <a:cubicBezTo>
                    <a:pt x="14369" y="17028"/>
                    <a:pt x="14388" y="18575"/>
                    <a:pt x="14410" y="20366"/>
                  </a:cubicBezTo>
                  <a:cubicBezTo>
                    <a:pt x="14449" y="23472"/>
                    <a:pt x="14496" y="27340"/>
                    <a:pt x="12886" y="29513"/>
                  </a:cubicBezTo>
                  <a:cubicBezTo>
                    <a:pt x="11443" y="31460"/>
                    <a:pt x="9206" y="32204"/>
                    <a:pt x="7042" y="32925"/>
                  </a:cubicBezTo>
                  <a:cubicBezTo>
                    <a:pt x="5410" y="33467"/>
                    <a:pt x="3869" y="33979"/>
                    <a:pt x="2714" y="34969"/>
                  </a:cubicBezTo>
                  <a:cubicBezTo>
                    <a:pt x="0" y="37296"/>
                    <a:pt x="360" y="38630"/>
                    <a:pt x="378" y="38684"/>
                  </a:cubicBezTo>
                  <a:cubicBezTo>
                    <a:pt x="395" y="38744"/>
                    <a:pt x="449" y="38783"/>
                    <a:pt x="512" y="38783"/>
                  </a:cubicBezTo>
                  <a:cubicBezTo>
                    <a:pt x="524" y="38783"/>
                    <a:pt x="537" y="38782"/>
                    <a:pt x="550" y="38778"/>
                  </a:cubicBezTo>
                  <a:cubicBezTo>
                    <a:pt x="624" y="38756"/>
                    <a:pt x="667" y="38678"/>
                    <a:pt x="646" y="38604"/>
                  </a:cubicBezTo>
                  <a:cubicBezTo>
                    <a:pt x="643" y="38592"/>
                    <a:pt x="347" y="37367"/>
                    <a:pt x="2897" y="35182"/>
                  </a:cubicBezTo>
                  <a:cubicBezTo>
                    <a:pt x="4009" y="34229"/>
                    <a:pt x="5525" y="33724"/>
                    <a:pt x="7129" y="33190"/>
                  </a:cubicBezTo>
                  <a:cubicBezTo>
                    <a:pt x="9336" y="32457"/>
                    <a:pt x="11615" y="31698"/>
                    <a:pt x="13110" y="29681"/>
                  </a:cubicBezTo>
                  <a:cubicBezTo>
                    <a:pt x="14777" y="27431"/>
                    <a:pt x="14729" y="23510"/>
                    <a:pt x="14690" y="20362"/>
                  </a:cubicBezTo>
                  <a:cubicBezTo>
                    <a:pt x="14668" y="18592"/>
                    <a:pt x="14649" y="17065"/>
                    <a:pt x="14917" y="16131"/>
                  </a:cubicBezTo>
                  <a:cubicBezTo>
                    <a:pt x="15336" y="14665"/>
                    <a:pt x="16958" y="14079"/>
                    <a:pt x="18835" y="13400"/>
                  </a:cubicBezTo>
                  <a:cubicBezTo>
                    <a:pt x="20262" y="12884"/>
                    <a:pt x="21740" y="12352"/>
                    <a:pt x="22901" y="11357"/>
                  </a:cubicBezTo>
                  <a:cubicBezTo>
                    <a:pt x="24986" y="9569"/>
                    <a:pt x="23820" y="6802"/>
                    <a:pt x="22883" y="4581"/>
                  </a:cubicBezTo>
                  <a:cubicBezTo>
                    <a:pt x="22586" y="3877"/>
                    <a:pt x="22306" y="3210"/>
                    <a:pt x="22180" y="2681"/>
                  </a:cubicBezTo>
                  <a:cubicBezTo>
                    <a:pt x="22020" y="1998"/>
                    <a:pt x="22121" y="1158"/>
                    <a:pt x="22481" y="185"/>
                  </a:cubicBezTo>
                  <a:cubicBezTo>
                    <a:pt x="22506" y="114"/>
                    <a:pt x="22468" y="35"/>
                    <a:pt x="22396" y="9"/>
                  </a:cubicBezTo>
                  <a:cubicBezTo>
                    <a:pt x="22380" y="3"/>
                    <a:pt x="22364" y="0"/>
                    <a:pt x="22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4191431" y="1996448"/>
              <a:ext cx="18617" cy="24695"/>
            </a:xfrm>
            <a:custGeom>
              <a:avLst/>
              <a:gdLst/>
              <a:ahLst/>
              <a:cxnLst/>
              <a:rect l="l" t="t" r="r" b="b"/>
              <a:pathLst>
                <a:path w="977" h="1296" extrusionOk="0">
                  <a:moveTo>
                    <a:pt x="818" y="1"/>
                  </a:moveTo>
                  <a:cubicBezTo>
                    <a:pt x="775" y="1"/>
                    <a:pt x="734" y="20"/>
                    <a:pt x="707" y="56"/>
                  </a:cubicBezTo>
                  <a:cubicBezTo>
                    <a:pt x="694" y="73"/>
                    <a:pt x="402" y="471"/>
                    <a:pt x="53" y="1086"/>
                  </a:cubicBezTo>
                  <a:cubicBezTo>
                    <a:pt x="1" y="1179"/>
                    <a:pt x="68" y="1296"/>
                    <a:pt x="176" y="1296"/>
                  </a:cubicBezTo>
                  <a:cubicBezTo>
                    <a:pt x="227" y="1296"/>
                    <a:pt x="274" y="1268"/>
                    <a:pt x="298" y="1224"/>
                  </a:cubicBezTo>
                  <a:cubicBezTo>
                    <a:pt x="491" y="878"/>
                    <a:pt x="702" y="544"/>
                    <a:pt x="933" y="224"/>
                  </a:cubicBezTo>
                  <a:cubicBezTo>
                    <a:pt x="977" y="161"/>
                    <a:pt x="963" y="73"/>
                    <a:pt x="902" y="28"/>
                  </a:cubicBezTo>
                  <a:cubicBezTo>
                    <a:pt x="877" y="10"/>
                    <a:pt x="847" y="1"/>
                    <a:pt x="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4388670" y="2630732"/>
              <a:ext cx="395296" cy="343219"/>
            </a:xfrm>
            <a:custGeom>
              <a:avLst/>
              <a:gdLst/>
              <a:ahLst/>
              <a:cxnLst/>
              <a:rect l="l" t="t" r="r" b="b"/>
              <a:pathLst>
                <a:path w="20745" h="18012" extrusionOk="0">
                  <a:moveTo>
                    <a:pt x="5074" y="0"/>
                  </a:moveTo>
                  <a:cubicBezTo>
                    <a:pt x="3271" y="0"/>
                    <a:pt x="0" y="5987"/>
                    <a:pt x="609" y="6838"/>
                  </a:cubicBezTo>
                  <a:cubicBezTo>
                    <a:pt x="1258" y="7749"/>
                    <a:pt x="2817" y="10735"/>
                    <a:pt x="4895" y="11256"/>
                  </a:cubicBezTo>
                  <a:cubicBezTo>
                    <a:pt x="6975" y="11777"/>
                    <a:pt x="17496" y="18012"/>
                    <a:pt x="17496" y="18012"/>
                  </a:cubicBezTo>
                  <a:lnTo>
                    <a:pt x="20744" y="17102"/>
                  </a:lnTo>
                  <a:cubicBezTo>
                    <a:pt x="20744" y="17102"/>
                    <a:pt x="14378" y="12685"/>
                    <a:pt x="11910" y="10606"/>
                  </a:cubicBezTo>
                  <a:cubicBezTo>
                    <a:pt x="9443" y="8527"/>
                    <a:pt x="6065" y="5150"/>
                    <a:pt x="6065" y="5150"/>
                  </a:cubicBezTo>
                  <a:lnTo>
                    <a:pt x="5416" y="84"/>
                  </a:lnTo>
                  <a:cubicBezTo>
                    <a:pt x="5310" y="27"/>
                    <a:pt x="5195" y="0"/>
                    <a:pt x="5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4384249" y="2625301"/>
              <a:ext cx="406500" cy="353985"/>
            </a:xfrm>
            <a:custGeom>
              <a:avLst/>
              <a:gdLst/>
              <a:ahLst/>
              <a:cxnLst/>
              <a:rect l="l" t="t" r="r" b="b"/>
              <a:pathLst>
                <a:path w="21333" h="18577" extrusionOk="0">
                  <a:moveTo>
                    <a:pt x="5320" y="567"/>
                  </a:moveTo>
                  <a:cubicBezTo>
                    <a:pt x="5344" y="567"/>
                    <a:pt x="5367" y="570"/>
                    <a:pt x="5390" y="574"/>
                  </a:cubicBezTo>
                  <a:lnTo>
                    <a:pt x="6018" y="5471"/>
                  </a:lnTo>
                  <a:cubicBezTo>
                    <a:pt x="6026" y="5532"/>
                    <a:pt x="6053" y="5591"/>
                    <a:pt x="6098" y="5634"/>
                  </a:cubicBezTo>
                  <a:cubicBezTo>
                    <a:pt x="6132" y="5668"/>
                    <a:pt x="9513" y="9044"/>
                    <a:pt x="11961" y="11107"/>
                  </a:cubicBezTo>
                  <a:cubicBezTo>
                    <a:pt x="14012" y="12833"/>
                    <a:pt x="18786" y="16198"/>
                    <a:pt x="20327" y="17276"/>
                  </a:cubicBezTo>
                  <a:lnTo>
                    <a:pt x="17768" y="17993"/>
                  </a:lnTo>
                  <a:cubicBezTo>
                    <a:pt x="16608" y="17308"/>
                    <a:pt x="7203" y="11770"/>
                    <a:pt x="5196" y="11268"/>
                  </a:cubicBezTo>
                  <a:cubicBezTo>
                    <a:pt x="3571" y="10861"/>
                    <a:pt x="2207" y="8726"/>
                    <a:pt x="1475" y="7577"/>
                  </a:cubicBezTo>
                  <a:cubicBezTo>
                    <a:pt x="1315" y="7328"/>
                    <a:pt x="1179" y="7115"/>
                    <a:pt x="1070" y="6962"/>
                  </a:cubicBezTo>
                  <a:cubicBezTo>
                    <a:pt x="806" y="6558"/>
                    <a:pt x="2134" y="3419"/>
                    <a:pt x="3858" y="1542"/>
                  </a:cubicBezTo>
                  <a:cubicBezTo>
                    <a:pt x="4440" y="908"/>
                    <a:pt x="4952" y="568"/>
                    <a:pt x="5305" y="568"/>
                  </a:cubicBezTo>
                  <a:cubicBezTo>
                    <a:pt x="5310" y="567"/>
                    <a:pt x="5315" y="567"/>
                    <a:pt x="5320" y="567"/>
                  </a:cubicBezTo>
                  <a:close/>
                  <a:moveTo>
                    <a:pt x="5302" y="1"/>
                  </a:moveTo>
                  <a:cubicBezTo>
                    <a:pt x="4746" y="1"/>
                    <a:pt x="4084" y="433"/>
                    <a:pt x="3326" y="1293"/>
                  </a:cubicBezTo>
                  <a:cubicBezTo>
                    <a:pt x="1870" y="2945"/>
                    <a:pt x="1" y="6431"/>
                    <a:pt x="612" y="7288"/>
                  </a:cubicBezTo>
                  <a:cubicBezTo>
                    <a:pt x="718" y="7436"/>
                    <a:pt x="848" y="7640"/>
                    <a:pt x="1001" y="7880"/>
                  </a:cubicBezTo>
                  <a:cubicBezTo>
                    <a:pt x="1831" y="9178"/>
                    <a:pt x="3218" y="11353"/>
                    <a:pt x="5060" y="11814"/>
                  </a:cubicBezTo>
                  <a:cubicBezTo>
                    <a:pt x="7076" y="12317"/>
                    <a:pt x="17480" y="18476"/>
                    <a:pt x="17585" y="18537"/>
                  </a:cubicBezTo>
                  <a:cubicBezTo>
                    <a:pt x="17629" y="18564"/>
                    <a:pt x="17679" y="18577"/>
                    <a:pt x="17728" y="18577"/>
                  </a:cubicBezTo>
                  <a:cubicBezTo>
                    <a:pt x="17754" y="18577"/>
                    <a:pt x="17781" y="18574"/>
                    <a:pt x="17805" y="18567"/>
                  </a:cubicBezTo>
                  <a:lnTo>
                    <a:pt x="21052" y="17656"/>
                  </a:lnTo>
                  <a:cubicBezTo>
                    <a:pt x="21281" y="17592"/>
                    <a:pt x="21332" y="17292"/>
                    <a:pt x="21137" y="17156"/>
                  </a:cubicBezTo>
                  <a:cubicBezTo>
                    <a:pt x="21074" y="17112"/>
                    <a:pt x="14754" y="12722"/>
                    <a:pt x="12325" y="10676"/>
                  </a:cubicBezTo>
                  <a:cubicBezTo>
                    <a:pt x="10084" y="8790"/>
                    <a:pt x="7054" y="5792"/>
                    <a:pt x="6564" y="5305"/>
                  </a:cubicBezTo>
                  <a:lnTo>
                    <a:pt x="5926" y="333"/>
                  </a:lnTo>
                  <a:cubicBezTo>
                    <a:pt x="5915" y="244"/>
                    <a:pt x="5861" y="164"/>
                    <a:pt x="5781" y="121"/>
                  </a:cubicBezTo>
                  <a:cubicBezTo>
                    <a:pt x="5631" y="41"/>
                    <a:pt x="5471" y="1"/>
                    <a:pt x="530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4508811" y="4188573"/>
              <a:ext cx="245352" cy="128126"/>
            </a:xfrm>
            <a:custGeom>
              <a:avLst/>
              <a:gdLst/>
              <a:ahLst/>
              <a:cxnLst/>
              <a:rect l="l" t="t" r="r" b="b"/>
              <a:pathLst>
                <a:path w="12876" h="6724" extrusionOk="0">
                  <a:moveTo>
                    <a:pt x="1681" y="0"/>
                  </a:moveTo>
                  <a:cubicBezTo>
                    <a:pt x="1681" y="0"/>
                    <a:pt x="0" y="3882"/>
                    <a:pt x="1061" y="4534"/>
                  </a:cubicBezTo>
                  <a:cubicBezTo>
                    <a:pt x="1589" y="4860"/>
                    <a:pt x="2199" y="4921"/>
                    <a:pt x="2749" y="4921"/>
                  </a:cubicBezTo>
                  <a:cubicBezTo>
                    <a:pt x="3080" y="4921"/>
                    <a:pt x="3389" y="4899"/>
                    <a:pt x="3645" y="4899"/>
                  </a:cubicBezTo>
                  <a:cubicBezTo>
                    <a:pt x="3815" y="4899"/>
                    <a:pt x="3961" y="4909"/>
                    <a:pt x="4075" y="4941"/>
                  </a:cubicBezTo>
                  <a:cubicBezTo>
                    <a:pt x="4646" y="5105"/>
                    <a:pt x="5543" y="6163"/>
                    <a:pt x="8639" y="6572"/>
                  </a:cubicBezTo>
                  <a:cubicBezTo>
                    <a:pt x="9448" y="6678"/>
                    <a:pt x="10090" y="6723"/>
                    <a:pt x="10602" y="6723"/>
                  </a:cubicBezTo>
                  <a:cubicBezTo>
                    <a:pt x="12048" y="6723"/>
                    <a:pt x="12450" y="6362"/>
                    <a:pt x="12631" y="6002"/>
                  </a:cubicBezTo>
                  <a:cubicBezTo>
                    <a:pt x="12876" y="5512"/>
                    <a:pt x="11328" y="5105"/>
                    <a:pt x="10024" y="4208"/>
                  </a:cubicBezTo>
                  <a:cubicBezTo>
                    <a:pt x="8721" y="3312"/>
                    <a:pt x="5543" y="623"/>
                    <a:pt x="5543" y="623"/>
                  </a:cubicBezTo>
                  <a:cubicBezTo>
                    <a:pt x="4966" y="952"/>
                    <a:pt x="4433" y="1076"/>
                    <a:pt x="3960" y="1076"/>
                  </a:cubicBezTo>
                  <a:cubicBezTo>
                    <a:pt x="2562" y="1076"/>
                    <a:pt x="1681" y="0"/>
                    <a:pt x="1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4503228" y="4183200"/>
              <a:ext cx="256366" cy="138854"/>
            </a:xfrm>
            <a:custGeom>
              <a:avLst/>
              <a:gdLst/>
              <a:ahLst/>
              <a:cxnLst/>
              <a:rect l="l" t="t" r="r" b="b"/>
              <a:pathLst>
                <a:path w="13454" h="7287" extrusionOk="0">
                  <a:moveTo>
                    <a:pt x="2076" y="772"/>
                  </a:moveTo>
                  <a:cubicBezTo>
                    <a:pt x="2481" y="1121"/>
                    <a:pt x="3252" y="1636"/>
                    <a:pt x="4264" y="1636"/>
                  </a:cubicBezTo>
                  <a:cubicBezTo>
                    <a:pt x="4729" y="1636"/>
                    <a:pt x="5245" y="1527"/>
                    <a:pt x="5801" y="1243"/>
                  </a:cubicBezTo>
                  <a:cubicBezTo>
                    <a:pt x="6448" y="1787"/>
                    <a:pt x="9002" y="3928"/>
                    <a:pt x="10158" y="4722"/>
                  </a:cubicBezTo>
                  <a:cubicBezTo>
                    <a:pt x="10672" y="5074"/>
                    <a:pt x="11206" y="5346"/>
                    <a:pt x="11677" y="5585"/>
                  </a:cubicBezTo>
                  <a:cubicBezTo>
                    <a:pt x="12075" y="5786"/>
                    <a:pt x="12617" y="6063"/>
                    <a:pt x="12673" y="6157"/>
                  </a:cubicBezTo>
                  <a:cubicBezTo>
                    <a:pt x="12586" y="6331"/>
                    <a:pt x="12390" y="6724"/>
                    <a:pt x="10903" y="6724"/>
                  </a:cubicBezTo>
                  <a:cubicBezTo>
                    <a:pt x="10413" y="6724"/>
                    <a:pt x="9782" y="6681"/>
                    <a:pt x="8968" y="6574"/>
                  </a:cubicBezTo>
                  <a:cubicBezTo>
                    <a:pt x="6737" y="6281"/>
                    <a:pt x="5687" y="5645"/>
                    <a:pt x="5060" y="5266"/>
                  </a:cubicBezTo>
                  <a:cubicBezTo>
                    <a:pt x="4821" y="5121"/>
                    <a:pt x="4631" y="5006"/>
                    <a:pt x="4446" y="4953"/>
                  </a:cubicBezTo>
                  <a:cubicBezTo>
                    <a:pt x="4301" y="4913"/>
                    <a:pt x="4129" y="4899"/>
                    <a:pt x="3937" y="4899"/>
                  </a:cubicBezTo>
                  <a:cubicBezTo>
                    <a:pt x="3813" y="4899"/>
                    <a:pt x="3679" y="4905"/>
                    <a:pt x="3537" y="4910"/>
                  </a:cubicBezTo>
                  <a:cubicBezTo>
                    <a:pt x="3379" y="4916"/>
                    <a:pt x="3212" y="4922"/>
                    <a:pt x="3040" y="4922"/>
                  </a:cubicBezTo>
                  <a:cubicBezTo>
                    <a:pt x="2526" y="4922"/>
                    <a:pt x="1969" y="4865"/>
                    <a:pt x="1501" y="4577"/>
                  </a:cubicBezTo>
                  <a:cubicBezTo>
                    <a:pt x="967" y="4249"/>
                    <a:pt x="1492" y="2241"/>
                    <a:pt x="2076" y="772"/>
                  </a:cubicBezTo>
                  <a:close/>
                  <a:moveTo>
                    <a:pt x="1977" y="0"/>
                  </a:moveTo>
                  <a:cubicBezTo>
                    <a:pt x="1963" y="0"/>
                    <a:pt x="1949" y="1"/>
                    <a:pt x="1936" y="3"/>
                  </a:cubicBezTo>
                  <a:cubicBezTo>
                    <a:pt x="1838" y="17"/>
                    <a:pt x="1756" y="81"/>
                    <a:pt x="1717" y="170"/>
                  </a:cubicBezTo>
                  <a:cubicBezTo>
                    <a:pt x="1419" y="855"/>
                    <a:pt x="0" y="4313"/>
                    <a:pt x="1206" y="5056"/>
                  </a:cubicBezTo>
                  <a:cubicBezTo>
                    <a:pt x="1796" y="5419"/>
                    <a:pt x="2469" y="5484"/>
                    <a:pt x="3052" y="5484"/>
                  </a:cubicBezTo>
                  <a:cubicBezTo>
                    <a:pt x="3231" y="5484"/>
                    <a:pt x="3401" y="5478"/>
                    <a:pt x="3557" y="5473"/>
                  </a:cubicBezTo>
                  <a:cubicBezTo>
                    <a:pt x="3690" y="5467"/>
                    <a:pt x="3820" y="5463"/>
                    <a:pt x="3937" y="5463"/>
                  </a:cubicBezTo>
                  <a:cubicBezTo>
                    <a:pt x="4082" y="5463"/>
                    <a:pt x="4207" y="5470"/>
                    <a:pt x="4291" y="5495"/>
                  </a:cubicBezTo>
                  <a:cubicBezTo>
                    <a:pt x="4405" y="5527"/>
                    <a:pt x="4565" y="5623"/>
                    <a:pt x="4769" y="5747"/>
                  </a:cubicBezTo>
                  <a:cubicBezTo>
                    <a:pt x="5435" y="6149"/>
                    <a:pt x="6547" y="6822"/>
                    <a:pt x="8895" y="7132"/>
                  </a:cubicBezTo>
                  <a:cubicBezTo>
                    <a:pt x="9712" y="7240"/>
                    <a:pt x="10370" y="7287"/>
                    <a:pt x="10902" y="7287"/>
                  </a:cubicBezTo>
                  <a:cubicBezTo>
                    <a:pt x="12472" y="7287"/>
                    <a:pt x="12941" y="6877"/>
                    <a:pt x="13177" y="6409"/>
                  </a:cubicBezTo>
                  <a:cubicBezTo>
                    <a:pt x="13453" y="5856"/>
                    <a:pt x="12782" y="5516"/>
                    <a:pt x="11932" y="5085"/>
                  </a:cubicBezTo>
                  <a:cubicBezTo>
                    <a:pt x="11477" y="4853"/>
                    <a:pt x="10959" y="4590"/>
                    <a:pt x="10476" y="4259"/>
                  </a:cubicBezTo>
                  <a:cubicBezTo>
                    <a:pt x="9200" y="3381"/>
                    <a:pt x="6049" y="717"/>
                    <a:pt x="6018" y="690"/>
                  </a:cubicBezTo>
                  <a:cubicBezTo>
                    <a:pt x="5966" y="647"/>
                    <a:pt x="5901" y="624"/>
                    <a:pt x="5836" y="624"/>
                  </a:cubicBezTo>
                  <a:cubicBezTo>
                    <a:pt x="5788" y="624"/>
                    <a:pt x="5740" y="636"/>
                    <a:pt x="5697" y="661"/>
                  </a:cubicBezTo>
                  <a:cubicBezTo>
                    <a:pt x="5168" y="964"/>
                    <a:pt x="4681" y="1077"/>
                    <a:pt x="4250" y="1077"/>
                  </a:cubicBezTo>
                  <a:cubicBezTo>
                    <a:pt x="3017" y="1077"/>
                    <a:pt x="2236" y="154"/>
                    <a:pt x="2192" y="103"/>
                  </a:cubicBezTo>
                  <a:cubicBezTo>
                    <a:pt x="2139" y="38"/>
                    <a:pt x="2059" y="0"/>
                    <a:pt x="197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4521483" y="4255837"/>
              <a:ext cx="228431" cy="60843"/>
            </a:xfrm>
            <a:custGeom>
              <a:avLst/>
              <a:gdLst/>
              <a:ahLst/>
              <a:cxnLst/>
              <a:rect l="l" t="t" r="r" b="b"/>
              <a:pathLst>
                <a:path w="11988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457"/>
                    <a:pt x="117" y="834"/>
                    <a:pt x="396" y="1003"/>
                  </a:cubicBezTo>
                  <a:cubicBezTo>
                    <a:pt x="926" y="1329"/>
                    <a:pt x="1538" y="1390"/>
                    <a:pt x="2089" y="1390"/>
                  </a:cubicBezTo>
                  <a:cubicBezTo>
                    <a:pt x="2417" y="1390"/>
                    <a:pt x="2723" y="1369"/>
                    <a:pt x="2977" y="1369"/>
                  </a:cubicBezTo>
                  <a:cubicBezTo>
                    <a:pt x="3148" y="1369"/>
                    <a:pt x="3296" y="1378"/>
                    <a:pt x="3410" y="1411"/>
                  </a:cubicBezTo>
                  <a:cubicBezTo>
                    <a:pt x="3981" y="1573"/>
                    <a:pt x="4878" y="2633"/>
                    <a:pt x="7974" y="3040"/>
                  </a:cubicBezTo>
                  <a:cubicBezTo>
                    <a:pt x="8784" y="3147"/>
                    <a:pt x="9427" y="3192"/>
                    <a:pt x="9940" y="3192"/>
                  </a:cubicBezTo>
                  <a:cubicBezTo>
                    <a:pt x="11384" y="3192"/>
                    <a:pt x="11786" y="2832"/>
                    <a:pt x="11967" y="2472"/>
                  </a:cubicBezTo>
                  <a:cubicBezTo>
                    <a:pt x="11977" y="2447"/>
                    <a:pt x="11985" y="2422"/>
                    <a:pt x="11988" y="2396"/>
                  </a:cubicBezTo>
                  <a:lnTo>
                    <a:pt x="11988" y="2396"/>
                  </a:lnTo>
                  <a:cubicBezTo>
                    <a:pt x="11557" y="2454"/>
                    <a:pt x="11130" y="2480"/>
                    <a:pt x="10710" y="2480"/>
                  </a:cubicBezTo>
                  <a:cubicBezTo>
                    <a:pt x="9291" y="2480"/>
                    <a:pt x="7936" y="2190"/>
                    <a:pt x="6676" y="1893"/>
                  </a:cubicBezTo>
                  <a:cubicBezTo>
                    <a:pt x="4670" y="1421"/>
                    <a:pt x="4081" y="360"/>
                    <a:pt x="2195" y="360"/>
                  </a:cubicBezTo>
                  <a:cubicBezTo>
                    <a:pt x="1242" y="360"/>
                    <a:pt x="501" y="17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4516052" y="4250483"/>
              <a:ext cx="239426" cy="71571"/>
            </a:xfrm>
            <a:custGeom>
              <a:avLst/>
              <a:gdLst/>
              <a:ahLst/>
              <a:cxnLst/>
              <a:rect l="l" t="t" r="r" b="b"/>
              <a:pathLst>
                <a:path w="12565" h="3756" extrusionOk="0">
                  <a:moveTo>
                    <a:pt x="612" y="679"/>
                  </a:moveTo>
                  <a:cubicBezTo>
                    <a:pt x="1196" y="841"/>
                    <a:pt x="1821" y="922"/>
                    <a:pt x="2480" y="922"/>
                  </a:cubicBezTo>
                  <a:cubicBezTo>
                    <a:pt x="3481" y="922"/>
                    <a:pt x="4092" y="1242"/>
                    <a:pt x="4801" y="1612"/>
                  </a:cubicBezTo>
                  <a:cubicBezTo>
                    <a:pt x="5359" y="1904"/>
                    <a:pt x="5994" y="2235"/>
                    <a:pt x="6895" y="2446"/>
                  </a:cubicBezTo>
                  <a:cubicBezTo>
                    <a:pt x="8194" y="2753"/>
                    <a:pt x="9561" y="3041"/>
                    <a:pt x="10990" y="3041"/>
                  </a:cubicBezTo>
                  <a:cubicBezTo>
                    <a:pt x="11164" y="3041"/>
                    <a:pt x="11338" y="3037"/>
                    <a:pt x="11514" y="3028"/>
                  </a:cubicBezTo>
                  <a:lnTo>
                    <a:pt x="11514" y="3028"/>
                  </a:lnTo>
                  <a:cubicBezTo>
                    <a:pt x="11258" y="3122"/>
                    <a:pt x="10860" y="3193"/>
                    <a:pt x="10231" y="3193"/>
                  </a:cubicBezTo>
                  <a:cubicBezTo>
                    <a:pt x="9740" y="3193"/>
                    <a:pt x="9109" y="3150"/>
                    <a:pt x="8295" y="3043"/>
                  </a:cubicBezTo>
                  <a:cubicBezTo>
                    <a:pt x="6064" y="2750"/>
                    <a:pt x="5014" y="2114"/>
                    <a:pt x="4387" y="1735"/>
                  </a:cubicBezTo>
                  <a:cubicBezTo>
                    <a:pt x="4148" y="1590"/>
                    <a:pt x="3958" y="1475"/>
                    <a:pt x="3773" y="1422"/>
                  </a:cubicBezTo>
                  <a:cubicBezTo>
                    <a:pt x="3628" y="1382"/>
                    <a:pt x="3456" y="1368"/>
                    <a:pt x="3264" y="1368"/>
                  </a:cubicBezTo>
                  <a:cubicBezTo>
                    <a:pt x="3140" y="1368"/>
                    <a:pt x="3006" y="1374"/>
                    <a:pt x="2864" y="1379"/>
                  </a:cubicBezTo>
                  <a:cubicBezTo>
                    <a:pt x="2706" y="1385"/>
                    <a:pt x="2538" y="1391"/>
                    <a:pt x="2366" y="1391"/>
                  </a:cubicBezTo>
                  <a:cubicBezTo>
                    <a:pt x="1852" y="1391"/>
                    <a:pt x="1296" y="1334"/>
                    <a:pt x="828" y="1046"/>
                  </a:cubicBezTo>
                  <a:cubicBezTo>
                    <a:pt x="716" y="976"/>
                    <a:pt x="650" y="838"/>
                    <a:pt x="612" y="679"/>
                  </a:cubicBezTo>
                  <a:close/>
                  <a:moveTo>
                    <a:pt x="286" y="0"/>
                  </a:moveTo>
                  <a:cubicBezTo>
                    <a:pt x="134" y="0"/>
                    <a:pt x="0" y="124"/>
                    <a:pt x="4" y="288"/>
                  </a:cubicBezTo>
                  <a:cubicBezTo>
                    <a:pt x="19" y="900"/>
                    <a:pt x="197" y="1316"/>
                    <a:pt x="533" y="1525"/>
                  </a:cubicBezTo>
                  <a:cubicBezTo>
                    <a:pt x="1123" y="1888"/>
                    <a:pt x="1796" y="1953"/>
                    <a:pt x="2379" y="1953"/>
                  </a:cubicBezTo>
                  <a:cubicBezTo>
                    <a:pt x="2558" y="1953"/>
                    <a:pt x="2728" y="1947"/>
                    <a:pt x="2884" y="1942"/>
                  </a:cubicBezTo>
                  <a:cubicBezTo>
                    <a:pt x="3017" y="1936"/>
                    <a:pt x="3147" y="1932"/>
                    <a:pt x="3264" y="1932"/>
                  </a:cubicBezTo>
                  <a:cubicBezTo>
                    <a:pt x="3409" y="1932"/>
                    <a:pt x="3534" y="1939"/>
                    <a:pt x="3618" y="1964"/>
                  </a:cubicBezTo>
                  <a:cubicBezTo>
                    <a:pt x="3732" y="1996"/>
                    <a:pt x="3892" y="2092"/>
                    <a:pt x="4096" y="2216"/>
                  </a:cubicBezTo>
                  <a:cubicBezTo>
                    <a:pt x="4762" y="2618"/>
                    <a:pt x="5874" y="3291"/>
                    <a:pt x="8222" y="3601"/>
                  </a:cubicBezTo>
                  <a:cubicBezTo>
                    <a:pt x="9039" y="3709"/>
                    <a:pt x="9697" y="3756"/>
                    <a:pt x="10229" y="3756"/>
                  </a:cubicBezTo>
                  <a:cubicBezTo>
                    <a:pt x="11799" y="3756"/>
                    <a:pt x="12268" y="3346"/>
                    <a:pt x="12504" y="2879"/>
                  </a:cubicBezTo>
                  <a:cubicBezTo>
                    <a:pt x="12529" y="2827"/>
                    <a:pt x="12545" y="2772"/>
                    <a:pt x="12553" y="2715"/>
                  </a:cubicBezTo>
                  <a:cubicBezTo>
                    <a:pt x="12564" y="2627"/>
                    <a:pt x="12535" y="2540"/>
                    <a:pt x="12472" y="2478"/>
                  </a:cubicBezTo>
                  <a:cubicBezTo>
                    <a:pt x="12418" y="2425"/>
                    <a:pt x="12346" y="2396"/>
                    <a:pt x="12270" y="2396"/>
                  </a:cubicBezTo>
                  <a:cubicBezTo>
                    <a:pt x="12259" y="2396"/>
                    <a:pt x="12248" y="2397"/>
                    <a:pt x="12236" y="2398"/>
                  </a:cubicBezTo>
                  <a:cubicBezTo>
                    <a:pt x="11822" y="2454"/>
                    <a:pt x="11410" y="2479"/>
                    <a:pt x="11003" y="2479"/>
                  </a:cubicBezTo>
                  <a:cubicBezTo>
                    <a:pt x="9627" y="2479"/>
                    <a:pt x="8293" y="2199"/>
                    <a:pt x="7025" y="1899"/>
                  </a:cubicBezTo>
                  <a:cubicBezTo>
                    <a:pt x="6192" y="1704"/>
                    <a:pt x="5618" y="1403"/>
                    <a:pt x="5062" y="1115"/>
                  </a:cubicBezTo>
                  <a:cubicBezTo>
                    <a:pt x="4321" y="727"/>
                    <a:pt x="3620" y="361"/>
                    <a:pt x="2482" y="361"/>
                  </a:cubicBezTo>
                  <a:cubicBezTo>
                    <a:pt x="1540" y="361"/>
                    <a:pt x="819" y="174"/>
                    <a:pt x="380" y="16"/>
                  </a:cubicBezTo>
                  <a:cubicBezTo>
                    <a:pt x="349" y="5"/>
                    <a:pt x="317" y="0"/>
                    <a:pt x="2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3818982" y="2130728"/>
              <a:ext cx="867593" cy="2102071"/>
            </a:xfrm>
            <a:custGeom>
              <a:avLst/>
              <a:gdLst/>
              <a:ahLst/>
              <a:cxnLst/>
              <a:rect l="l" t="t" r="r" b="b"/>
              <a:pathLst>
                <a:path w="45531" h="110316" extrusionOk="0">
                  <a:moveTo>
                    <a:pt x="25090" y="1"/>
                  </a:moveTo>
                  <a:cubicBezTo>
                    <a:pt x="25090" y="1"/>
                    <a:pt x="25704" y="4124"/>
                    <a:pt x="24915" y="5791"/>
                  </a:cubicBezTo>
                  <a:cubicBezTo>
                    <a:pt x="24125" y="7458"/>
                    <a:pt x="21670" y="7631"/>
                    <a:pt x="19564" y="7984"/>
                  </a:cubicBezTo>
                  <a:cubicBezTo>
                    <a:pt x="17458" y="8336"/>
                    <a:pt x="12634" y="10176"/>
                    <a:pt x="13160" y="14913"/>
                  </a:cubicBezTo>
                  <a:cubicBezTo>
                    <a:pt x="13687" y="19650"/>
                    <a:pt x="19739" y="29915"/>
                    <a:pt x="19739" y="32810"/>
                  </a:cubicBezTo>
                  <a:cubicBezTo>
                    <a:pt x="19739" y="35705"/>
                    <a:pt x="17897" y="37196"/>
                    <a:pt x="15879" y="42811"/>
                  </a:cubicBezTo>
                  <a:cubicBezTo>
                    <a:pt x="13862" y="48426"/>
                    <a:pt x="14124" y="58864"/>
                    <a:pt x="14738" y="65620"/>
                  </a:cubicBezTo>
                  <a:cubicBezTo>
                    <a:pt x="15352" y="72374"/>
                    <a:pt x="17371" y="78778"/>
                    <a:pt x="17371" y="78778"/>
                  </a:cubicBezTo>
                  <a:cubicBezTo>
                    <a:pt x="17371" y="78778"/>
                    <a:pt x="12282" y="86936"/>
                    <a:pt x="10090" y="90445"/>
                  </a:cubicBezTo>
                  <a:cubicBezTo>
                    <a:pt x="7897" y="93956"/>
                    <a:pt x="1" y="109219"/>
                    <a:pt x="1" y="109219"/>
                  </a:cubicBezTo>
                  <a:cubicBezTo>
                    <a:pt x="1" y="109219"/>
                    <a:pt x="1" y="109745"/>
                    <a:pt x="1229" y="110097"/>
                  </a:cubicBezTo>
                  <a:cubicBezTo>
                    <a:pt x="1841" y="110272"/>
                    <a:pt x="2498" y="110316"/>
                    <a:pt x="3002" y="110316"/>
                  </a:cubicBezTo>
                  <a:cubicBezTo>
                    <a:pt x="3509" y="110316"/>
                    <a:pt x="3861" y="110272"/>
                    <a:pt x="3861" y="110272"/>
                  </a:cubicBezTo>
                  <a:cubicBezTo>
                    <a:pt x="3861" y="110272"/>
                    <a:pt x="18950" y="92112"/>
                    <a:pt x="21756" y="89042"/>
                  </a:cubicBezTo>
                  <a:cubicBezTo>
                    <a:pt x="24564" y="85972"/>
                    <a:pt x="27196" y="80621"/>
                    <a:pt x="27546" y="78164"/>
                  </a:cubicBezTo>
                  <a:cubicBezTo>
                    <a:pt x="27898" y="75706"/>
                    <a:pt x="27459" y="60707"/>
                    <a:pt x="27459" y="60706"/>
                  </a:cubicBezTo>
                  <a:lnTo>
                    <a:pt x="27459" y="60706"/>
                  </a:lnTo>
                  <a:cubicBezTo>
                    <a:pt x="27459" y="60706"/>
                    <a:pt x="30618" y="68251"/>
                    <a:pt x="33074" y="72111"/>
                  </a:cubicBezTo>
                  <a:cubicBezTo>
                    <a:pt x="35532" y="75972"/>
                    <a:pt x="37191" y="79392"/>
                    <a:pt x="37191" y="79392"/>
                  </a:cubicBezTo>
                  <a:cubicBezTo>
                    <a:pt x="37191" y="79392"/>
                    <a:pt x="36583" y="84568"/>
                    <a:pt x="37197" y="88955"/>
                  </a:cubicBezTo>
                  <a:cubicBezTo>
                    <a:pt x="37811" y="93340"/>
                    <a:pt x="37293" y="107423"/>
                    <a:pt x="37907" y="108564"/>
                  </a:cubicBezTo>
                  <a:cubicBezTo>
                    <a:pt x="38185" y="109079"/>
                    <a:pt x="38821" y="109264"/>
                    <a:pt x="39484" y="109264"/>
                  </a:cubicBezTo>
                  <a:cubicBezTo>
                    <a:pt x="40288" y="109264"/>
                    <a:pt x="41132" y="108991"/>
                    <a:pt x="41421" y="108702"/>
                  </a:cubicBezTo>
                  <a:cubicBezTo>
                    <a:pt x="41947" y="108176"/>
                    <a:pt x="42198" y="104746"/>
                    <a:pt x="42198" y="104746"/>
                  </a:cubicBezTo>
                  <a:cubicBezTo>
                    <a:pt x="42198" y="104746"/>
                    <a:pt x="43250" y="94043"/>
                    <a:pt x="43864" y="89042"/>
                  </a:cubicBezTo>
                  <a:cubicBezTo>
                    <a:pt x="44479" y="84043"/>
                    <a:pt x="45531" y="79743"/>
                    <a:pt x="45181" y="78603"/>
                  </a:cubicBezTo>
                  <a:cubicBezTo>
                    <a:pt x="44829" y="77462"/>
                    <a:pt x="42636" y="65270"/>
                    <a:pt x="40969" y="59479"/>
                  </a:cubicBezTo>
                  <a:cubicBezTo>
                    <a:pt x="39302" y="53689"/>
                    <a:pt x="34215" y="42900"/>
                    <a:pt x="33074" y="40092"/>
                  </a:cubicBezTo>
                  <a:cubicBezTo>
                    <a:pt x="31934" y="37285"/>
                    <a:pt x="31320" y="34741"/>
                    <a:pt x="31495" y="33863"/>
                  </a:cubicBezTo>
                  <a:cubicBezTo>
                    <a:pt x="31670" y="32987"/>
                    <a:pt x="35091" y="27723"/>
                    <a:pt x="35969" y="26319"/>
                  </a:cubicBezTo>
                  <a:cubicBezTo>
                    <a:pt x="36846" y="24915"/>
                    <a:pt x="37197" y="22372"/>
                    <a:pt x="36144" y="20091"/>
                  </a:cubicBezTo>
                  <a:cubicBezTo>
                    <a:pt x="35091" y="17810"/>
                    <a:pt x="36144" y="14740"/>
                    <a:pt x="35969" y="12898"/>
                  </a:cubicBezTo>
                  <a:cubicBezTo>
                    <a:pt x="35793" y="11054"/>
                    <a:pt x="33074" y="10265"/>
                    <a:pt x="31670" y="9564"/>
                  </a:cubicBezTo>
                  <a:cubicBezTo>
                    <a:pt x="30267" y="8862"/>
                    <a:pt x="29740" y="7281"/>
                    <a:pt x="29740" y="5967"/>
                  </a:cubicBezTo>
                  <a:cubicBezTo>
                    <a:pt x="29740" y="4652"/>
                    <a:pt x="30529" y="2808"/>
                    <a:pt x="30529" y="2808"/>
                  </a:cubicBezTo>
                  <a:cubicBezTo>
                    <a:pt x="30529" y="2808"/>
                    <a:pt x="26231" y="1"/>
                    <a:pt x="25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3813647" y="2125393"/>
              <a:ext cx="875825" cy="2112780"/>
            </a:xfrm>
            <a:custGeom>
              <a:avLst/>
              <a:gdLst/>
              <a:ahLst/>
              <a:cxnLst/>
              <a:rect l="l" t="t" r="r" b="b"/>
              <a:pathLst>
                <a:path w="45963" h="110878" extrusionOk="0">
                  <a:moveTo>
                    <a:pt x="25697" y="619"/>
                  </a:moveTo>
                  <a:lnTo>
                    <a:pt x="25697" y="619"/>
                  </a:lnTo>
                  <a:cubicBezTo>
                    <a:pt x="26709" y="908"/>
                    <a:pt x="28945" y="2219"/>
                    <a:pt x="30460" y="3196"/>
                  </a:cubicBezTo>
                  <a:cubicBezTo>
                    <a:pt x="30248" y="3736"/>
                    <a:pt x="29737" y="5146"/>
                    <a:pt x="29737" y="6246"/>
                  </a:cubicBezTo>
                  <a:cubicBezTo>
                    <a:pt x="29737" y="7602"/>
                    <a:pt x="30285" y="9325"/>
                    <a:pt x="31823" y="10093"/>
                  </a:cubicBezTo>
                  <a:cubicBezTo>
                    <a:pt x="32084" y="10224"/>
                    <a:pt x="32390" y="10359"/>
                    <a:pt x="32718" y="10502"/>
                  </a:cubicBezTo>
                  <a:cubicBezTo>
                    <a:pt x="34110" y="11108"/>
                    <a:pt x="35839" y="11864"/>
                    <a:pt x="35968" y="13203"/>
                  </a:cubicBezTo>
                  <a:cubicBezTo>
                    <a:pt x="36026" y="13820"/>
                    <a:pt x="35937" y="14611"/>
                    <a:pt x="35842" y="15450"/>
                  </a:cubicBezTo>
                  <a:cubicBezTo>
                    <a:pt x="35658" y="17084"/>
                    <a:pt x="35451" y="18936"/>
                    <a:pt x="36167" y="20488"/>
                  </a:cubicBezTo>
                  <a:cubicBezTo>
                    <a:pt x="37209" y="22742"/>
                    <a:pt x="36815" y="25159"/>
                    <a:pt x="36008" y="26448"/>
                  </a:cubicBezTo>
                  <a:cubicBezTo>
                    <a:pt x="35864" y="26680"/>
                    <a:pt x="35651" y="27016"/>
                    <a:pt x="35394" y="27418"/>
                  </a:cubicBezTo>
                  <a:cubicBezTo>
                    <a:pt x="33584" y="30265"/>
                    <a:pt x="31642" y="33363"/>
                    <a:pt x="31497" y="34086"/>
                  </a:cubicBezTo>
                  <a:cubicBezTo>
                    <a:pt x="31303" y="35059"/>
                    <a:pt x="31958" y="37687"/>
                    <a:pt x="33092" y="40476"/>
                  </a:cubicBezTo>
                  <a:cubicBezTo>
                    <a:pt x="33383" y="41192"/>
                    <a:pt x="33923" y="42408"/>
                    <a:pt x="34605" y="43947"/>
                  </a:cubicBezTo>
                  <a:cubicBezTo>
                    <a:pt x="36649" y="48560"/>
                    <a:pt x="39738" y="55531"/>
                    <a:pt x="40977" y="59835"/>
                  </a:cubicBezTo>
                  <a:cubicBezTo>
                    <a:pt x="42093" y="63707"/>
                    <a:pt x="43435" y="70406"/>
                    <a:pt x="44322" y="74838"/>
                  </a:cubicBezTo>
                  <a:cubicBezTo>
                    <a:pt x="44756" y="77007"/>
                    <a:pt x="45070" y="78576"/>
                    <a:pt x="45189" y="78964"/>
                  </a:cubicBezTo>
                  <a:cubicBezTo>
                    <a:pt x="45386" y="79602"/>
                    <a:pt x="45054" y="81609"/>
                    <a:pt x="44669" y="83932"/>
                  </a:cubicBezTo>
                  <a:cubicBezTo>
                    <a:pt x="44403" y="85533"/>
                    <a:pt x="44101" y="87349"/>
                    <a:pt x="43864" y="89287"/>
                  </a:cubicBezTo>
                  <a:cubicBezTo>
                    <a:pt x="43257" y="94233"/>
                    <a:pt x="42207" y="104890"/>
                    <a:pt x="42197" y="105004"/>
                  </a:cubicBezTo>
                  <a:cubicBezTo>
                    <a:pt x="42076" y="106639"/>
                    <a:pt x="41784" y="108498"/>
                    <a:pt x="41501" y="108783"/>
                  </a:cubicBezTo>
                  <a:cubicBezTo>
                    <a:pt x="41278" y="109004"/>
                    <a:pt x="40505" y="109262"/>
                    <a:pt x="39761" y="109262"/>
                  </a:cubicBezTo>
                  <a:cubicBezTo>
                    <a:pt x="39623" y="109262"/>
                    <a:pt x="39486" y="109253"/>
                    <a:pt x="39354" y="109233"/>
                  </a:cubicBezTo>
                  <a:cubicBezTo>
                    <a:pt x="39038" y="109187"/>
                    <a:pt x="38621" y="109058"/>
                    <a:pt x="38434" y="108710"/>
                  </a:cubicBezTo>
                  <a:cubicBezTo>
                    <a:pt x="38157" y="108196"/>
                    <a:pt x="38132" y="103924"/>
                    <a:pt x="38112" y="100156"/>
                  </a:cubicBezTo>
                  <a:cubicBezTo>
                    <a:pt x="38088" y="96047"/>
                    <a:pt x="38062" y="91389"/>
                    <a:pt x="37754" y="89195"/>
                  </a:cubicBezTo>
                  <a:cubicBezTo>
                    <a:pt x="37152" y="84896"/>
                    <a:pt x="37743" y="79755"/>
                    <a:pt x="37748" y="79704"/>
                  </a:cubicBezTo>
                  <a:cubicBezTo>
                    <a:pt x="37756" y="79651"/>
                    <a:pt x="37747" y="79597"/>
                    <a:pt x="37722" y="79548"/>
                  </a:cubicBezTo>
                  <a:cubicBezTo>
                    <a:pt x="37706" y="79514"/>
                    <a:pt x="36027" y="76068"/>
                    <a:pt x="33590" y="72239"/>
                  </a:cubicBezTo>
                  <a:cubicBezTo>
                    <a:pt x="31175" y="68445"/>
                    <a:pt x="28029" y="60952"/>
                    <a:pt x="27999" y="60878"/>
                  </a:cubicBezTo>
                  <a:cubicBezTo>
                    <a:pt x="27953" y="60772"/>
                    <a:pt x="27850" y="60705"/>
                    <a:pt x="27739" y="60705"/>
                  </a:cubicBezTo>
                  <a:cubicBezTo>
                    <a:pt x="27720" y="60705"/>
                    <a:pt x="27699" y="60707"/>
                    <a:pt x="27679" y="60712"/>
                  </a:cubicBezTo>
                  <a:cubicBezTo>
                    <a:pt x="27546" y="60741"/>
                    <a:pt x="27453" y="60859"/>
                    <a:pt x="27458" y="60995"/>
                  </a:cubicBezTo>
                  <a:cubicBezTo>
                    <a:pt x="27463" y="61145"/>
                    <a:pt x="27892" y="75999"/>
                    <a:pt x="27549" y="78404"/>
                  </a:cubicBezTo>
                  <a:cubicBezTo>
                    <a:pt x="27205" y="80805"/>
                    <a:pt x="24579" y="86127"/>
                    <a:pt x="21829" y="89133"/>
                  </a:cubicBezTo>
                  <a:cubicBezTo>
                    <a:pt x="19152" y="92063"/>
                    <a:pt x="5143" y="108907"/>
                    <a:pt x="3998" y="110283"/>
                  </a:cubicBezTo>
                  <a:cubicBezTo>
                    <a:pt x="3861" y="110296"/>
                    <a:pt x="3604" y="110314"/>
                    <a:pt x="3282" y="110314"/>
                  </a:cubicBezTo>
                  <a:cubicBezTo>
                    <a:pt x="2798" y="110314"/>
                    <a:pt x="2169" y="110272"/>
                    <a:pt x="1586" y="110107"/>
                  </a:cubicBezTo>
                  <a:cubicBezTo>
                    <a:pt x="835" y="109891"/>
                    <a:pt x="632" y="109628"/>
                    <a:pt x="580" y="109534"/>
                  </a:cubicBezTo>
                  <a:cubicBezTo>
                    <a:pt x="1249" y="108243"/>
                    <a:pt x="8535" y="94192"/>
                    <a:pt x="10606" y="90874"/>
                  </a:cubicBezTo>
                  <a:cubicBezTo>
                    <a:pt x="12799" y="87365"/>
                    <a:pt x="17887" y="79207"/>
                    <a:pt x="17887" y="79207"/>
                  </a:cubicBezTo>
                  <a:cubicBezTo>
                    <a:pt x="17931" y="79137"/>
                    <a:pt x="17943" y="79050"/>
                    <a:pt x="17918" y="78973"/>
                  </a:cubicBezTo>
                  <a:cubicBezTo>
                    <a:pt x="17897" y="78909"/>
                    <a:pt x="15902" y="72521"/>
                    <a:pt x="15297" y="65873"/>
                  </a:cubicBezTo>
                  <a:cubicBezTo>
                    <a:pt x="14611" y="58327"/>
                    <a:pt x="14546" y="48404"/>
                    <a:pt x="16423" y="43186"/>
                  </a:cubicBezTo>
                  <a:cubicBezTo>
                    <a:pt x="17279" y="40801"/>
                    <a:pt x="18106" y="39163"/>
                    <a:pt x="18769" y="37845"/>
                  </a:cubicBezTo>
                  <a:cubicBezTo>
                    <a:pt x="19658" y="36086"/>
                    <a:pt x="20299" y="34814"/>
                    <a:pt x="20299" y="33089"/>
                  </a:cubicBezTo>
                  <a:cubicBezTo>
                    <a:pt x="20299" y="31656"/>
                    <a:pt x="18968" y="28694"/>
                    <a:pt x="17428" y="25264"/>
                  </a:cubicBezTo>
                  <a:cubicBezTo>
                    <a:pt x="15816" y="21676"/>
                    <a:pt x="13990" y="17610"/>
                    <a:pt x="13717" y="15163"/>
                  </a:cubicBezTo>
                  <a:cubicBezTo>
                    <a:pt x="13235" y="10819"/>
                    <a:pt x="17543" y="8931"/>
                    <a:pt x="19888" y="8540"/>
                  </a:cubicBezTo>
                  <a:cubicBezTo>
                    <a:pt x="20132" y="8499"/>
                    <a:pt x="20380" y="8461"/>
                    <a:pt x="20629" y="8423"/>
                  </a:cubicBezTo>
                  <a:cubicBezTo>
                    <a:pt x="22624" y="8116"/>
                    <a:pt x="24686" y="7798"/>
                    <a:pt x="25448" y="6190"/>
                  </a:cubicBezTo>
                  <a:cubicBezTo>
                    <a:pt x="26129" y="4754"/>
                    <a:pt x="25830" y="1697"/>
                    <a:pt x="25697" y="619"/>
                  </a:cubicBezTo>
                  <a:close/>
                  <a:moveTo>
                    <a:pt x="25368" y="1"/>
                  </a:moveTo>
                  <a:cubicBezTo>
                    <a:pt x="25197" y="1"/>
                    <a:pt x="25067" y="153"/>
                    <a:pt x="25092" y="323"/>
                  </a:cubicBezTo>
                  <a:cubicBezTo>
                    <a:pt x="25099" y="362"/>
                    <a:pt x="25685" y="4379"/>
                    <a:pt x="24942" y="5951"/>
                  </a:cubicBezTo>
                  <a:cubicBezTo>
                    <a:pt x="24307" y="7289"/>
                    <a:pt x="22395" y="7585"/>
                    <a:pt x="20546" y="7869"/>
                  </a:cubicBezTo>
                  <a:cubicBezTo>
                    <a:pt x="20294" y="7907"/>
                    <a:pt x="20044" y="7946"/>
                    <a:pt x="19798" y="7987"/>
                  </a:cubicBezTo>
                  <a:cubicBezTo>
                    <a:pt x="17270" y="8409"/>
                    <a:pt x="12632" y="10464"/>
                    <a:pt x="13160" y="15225"/>
                  </a:cubicBezTo>
                  <a:cubicBezTo>
                    <a:pt x="13442" y="17762"/>
                    <a:pt x="15288" y="21870"/>
                    <a:pt x="16916" y="25496"/>
                  </a:cubicBezTo>
                  <a:cubicBezTo>
                    <a:pt x="18367" y="28726"/>
                    <a:pt x="19738" y="31778"/>
                    <a:pt x="19738" y="33090"/>
                  </a:cubicBezTo>
                  <a:cubicBezTo>
                    <a:pt x="19738" y="34681"/>
                    <a:pt x="19154" y="35839"/>
                    <a:pt x="18269" y="37594"/>
                  </a:cubicBezTo>
                  <a:cubicBezTo>
                    <a:pt x="17598" y="38924"/>
                    <a:pt x="16763" y="40581"/>
                    <a:pt x="15895" y="42996"/>
                  </a:cubicBezTo>
                  <a:cubicBezTo>
                    <a:pt x="13496" y="49673"/>
                    <a:pt x="14403" y="62234"/>
                    <a:pt x="14738" y="65926"/>
                  </a:cubicBezTo>
                  <a:cubicBezTo>
                    <a:pt x="15303" y="72120"/>
                    <a:pt x="17062" y="78089"/>
                    <a:pt x="17345" y="79018"/>
                  </a:cubicBezTo>
                  <a:cubicBezTo>
                    <a:pt x="16735" y="79996"/>
                    <a:pt x="12176" y="87305"/>
                    <a:pt x="10131" y="90577"/>
                  </a:cubicBezTo>
                  <a:cubicBezTo>
                    <a:pt x="7956" y="94055"/>
                    <a:pt x="110" y="109217"/>
                    <a:pt x="31" y="109370"/>
                  </a:cubicBezTo>
                  <a:cubicBezTo>
                    <a:pt x="11" y="109410"/>
                    <a:pt x="1" y="109455"/>
                    <a:pt x="1" y="109499"/>
                  </a:cubicBezTo>
                  <a:cubicBezTo>
                    <a:pt x="1" y="109623"/>
                    <a:pt x="69" y="110257"/>
                    <a:pt x="1431" y="110646"/>
                  </a:cubicBezTo>
                  <a:cubicBezTo>
                    <a:pt x="2079" y="110832"/>
                    <a:pt x="2763" y="110877"/>
                    <a:pt x="3286" y="110877"/>
                  </a:cubicBezTo>
                  <a:cubicBezTo>
                    <a:pt x="3311" y="110877"/>
                    <a:pt x="3336" y="110877"/>
                    <a:pt x="3361" y="110877"/>
                  </a:cubicBezTo>
                  <a:cubicBezTo>
                    <a:pt x="3633" y="110877"/>
                    <a:pt x="3905" y="110863"/>
                    <a:pt x="4176" y="110833"/>
                  </a:cubicBezTo>
                  <a:cubicBezTo>
                    <a:pt x="4248" y="110824"/>
                    <a:pt x="4312" y="110788"/>
                    <a:pt x="4358" y="110734"/>
                  </a:cubicBezTo>
                  <a:cubicBezTo>
                    <a:pt x="4509" y="110552"/>
                    <a:pt x="19474" y="92544"/>
                    <a:pt x="22245" y="89513"/>
                  </a:cubicBezTo>
                  <a:cubicBezTo>
                    <a:pt x="25105" y="86385"/>
                    <a:pt x="27745" y="81016"/>
                    <a:pt x="28107" y="78486"/>
                  </a:cubicBezTo>
                  <a:cubicBezTo>
                    <a:pt x="28395" y="76466"/>
                    <a:pt x="28162" y="66301"/>
                    <a:pt x="28061" y="62446"/>
                  </a:cubicBezTo>
                  <a:lnTo>
                    <a:pt x="28061" y="62446"/>
                  </a:lnTo>
                  <a:cubicBezTo>
                    <a:pt x="29092" y="64804"/>
                    <a:pt x="31305" y="69694"/>
                    <a:pt x="33118" y="72544"/>
                  </a:cubicBezTo>
                  <a:cubicBezTo>
                    <a:pt x="35342" y="76039"/>
                    <a:pt x="36929" y="79211"/>
                    <a:pt x="37183" y="79724"/>
                  </a:cubicBezTo>
                  <a:cubicBezTo>
                    <a:pt x="37110" y="80411"/>
                    <a:pt x="36630" y="85207"/>
                    <a:pt x="37199" y="89276"/>
                  </a:cubicBezTo>
                  <a:cubicBezTo>
                    <a:pt x="37500" y="91433"/>
                    <a:pt x="37527" y="96071"/>
                    <a:pt x="37550" y="100162"/>
                  </a:cubicBezTo>
                  <a:cubicBezTo>
                    <a:pt x="37579" y="105234"/>
                    <a:pt x="37614" y="108373"/>
                    <a:pt x="37939" y="108978"/>
                  </a:cubicBezTo>
                  <a:cubicBezTo>
                    <a:pt x="38176" y="109418"/>
                    <a:pt x="38638" y="109700"/>
                    <a:pt x="39274" y="109793"/>
                  </a:cubicBezTo>
                  <a:cubicBezTo>
                    <a:pt x="39434" y="109816"/>
                    <a:pt x="39599" y="109827"/>
                    <a:pt x="39765" y="109827"/>
                  </a:cubicBezTo>
                  <a:cubicBezTo>
                    <a:pt x="40643" y="109827"/>
                    <a:pt x="41554" y="109527"/>
                    <a:pt x="41899" y="109182"/>
                  </a:cubicBezTo>
                  <a:cubicBezTo>
                    <a:pt x="42469" y="108610"/>
                    <a:pt x="42713" y="105638"/>
                    <a:pt x="42755" y="105055"/>
                  </a:cubicBezTo>
                  <a:cubicBezTo>
                    <a:pt x="42765" y="104947"/>
                    <a:pt x="43816" y="94297"/>
                    <a:pt x="44422" y="89357"/>
                  </a:cubicBezTo>
                  <a:cubicBezTo>
                    <a:pt x="44659" y="87431"/>
                    <a:pt x="44958" y="85622"/>
                    <a:pt x="45223" y="84027"/>
                  </a:cubicBezTo>
                  <a:cubicBezTo>
                    <a:pt x="45652" y="81436"/>
                    <a:pt x="45962" y="79564"/>
                    <a:pt x="45728" y="78803"/>
                  </a:cubicBezTo>
                  <a:cubicBezTo>
                    <a:pt x="45615" y="78439"/>
                    <a:pt x="45289" y="76803"/>
                    <a:pt x="44873" y="74729"/>
                  </a:cubicBezTo>
                  <a:cubicBezTo>
                    <a:pt x="43983" y="70288"/>
                    <a:pt x="42640" y="63576"/>
                    <a:pt x="41519" y="59682"/>
                  </a:cubicBezTo>
                  <a:cubicBezTo>
                    <a:pt x="40270" y="55342"/>
                    <a:pt x="37169" y="48350"/>
                    <a:pt x="35119" y="43722"/>
                  </a:cubicBezTo>
                  <a:cubicBezTo>
                    <a:pt x="34439" y="42187"/>
                    <a:pt x="33901" y="40975"/>
                    <a:pt x="33614" y="40267"/>
                  </a:cubicBezTo>
                  <a:cubicBezTo>
                    <a:pt x="32405" y="37290"/>
                    <a:pt x="31906" y="34919"/>
                    <a:pt x="32050" y="34199"/>
                  </a:cubicBezTo>
                  <a:cubicBezTo>
                    <a:pt x="32186" y="33517"/>
                    <a:pt x="34767" y="29457"/>
                    <a:pt x="35870" y="27723"/>
                  </a:cubicBezTo>
                  <a:cubicBezTo>
                    <a:pt x="36128" y="27318"/>
                    <a:pt x="36342" y="26981"/>
                    <a:pt x="36487" y="26749"/>
                  </a:cubicBezTo>
                  <a:cubicBezTo>
                    <a:pt x="37371" y="25334"/>
                    <a:pt x="37808" y="22699"/>
                    <a:pt x="36679" y="20253"/>
                  </a:cubicBezTo>
                  <a:cubicBezTo>
                    <a:pt x="36029" y="18844"/>
                    <a:pt x="36227" y="17075"/>
                    <a:pt x="36402" y="15516"/>
                  </a:cubicBezTo>
                  <a:cubicBezTo>
                    <a:pt x="36500" y="14646"/>
                    <a:pt x="36592" y="13827"/>
                    <a:pt x="36528" y="13152"/>
                  </a:cubicBezTo>
                  <a:cubicBezTo>
                    <a:pt x="36370" y="11483"/>
                    <a:pt x="34390" y="10618"/>
                    <a:pt x="32944" y="9988"/>
                  </a:cubicBezTo>
                  <a:cubicBezTo>
                    <a:pt x="32626" y="9850"/>
                    <a:pt x="32329" y="9720"/>
                    <a:pt x="32075" y="9593"/>
                  </a:cubicBezTo>
                  <a:cubicBezTo>
                    <a:pt x="30767" y="8938"/>
                    <a:pt x="30301" y="7436"/>
                    <a:pt x="30301" y="6247"/>
                  </a:cubicBezTo>
                  <a:cubicBezTo>
                    <a:pt x="30301" y="5006"/>
                    <a:pt x="31060" y="3218"/>
                    <a:pt x="31067" y="3199"/>
                  </a:cubicBezTo>
                  <a:cubicBezTo>
                    <a:pt x="31121" y="3074"/>
                    <a:pt x="31077" y="2928"/>
                    <a:pt x="30964" y="2853"/>
                  </a:cubicBezTo>
                  <a:cubicBezTo>
                    <a:pt x="30516" y="2562"/>
                    <a:pt x="26561" y="1"/>
                    <a:pt x="25370" y="1"/>
                  </a:cubicBezTo>
                  <a:cubicBezTo>
                    <a:pt x="25370" y="1"/>
                    <a:pt x="25369" y="1"/>
                    <a:pt x="253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4471959" y="2414229"/>
              <a:ext cx="34032" cy="79383"/>
            </a:xfrm>
            <a:custGeom>
              <a:avLst/>
              <a:gdLst/>
              <a:ahLst/>
              <a:cxnLst/>
              <a:rect l="l" t="t" r="r" b="b"/>
              <a:pathLst>
                <a:path w="1786" h="4166" extrusionOk="0">
                  <a:moveTo>
                    <a:pt x="303" y="0"/>
                  </a:moveTo>
                  <a:cubicBezTo>
                    <a:pt x="289" y="0"/>
                    <a:pt x="274" y="1"/>
                    <a:pt x="260" y="3"/>
                  </a:cubicBezTo>
                  <a:cubicBezTo>
                    <a:pt x="107" y="28"/>
                    <a:pt x="1" y="172"/>
                    <a:pt x="27" y="327"/>
                  </a:cubicBezTo>
                  <a:cubicBezTo>
                    <a:pt x="181" y="1341"/>
                    <a:pt x="1150" y="3878"/>
                    <a:pt x="1191" y="3985"/>
                  </a:cubicBezTo>
                  <a:cubicBezTo>
                    <a:pt x="1231" y="4094"/>
                    <a:pt x="1336" y="4166"/>
                    <a:pt x="1453" y="4166"/>
                  </a:cubicBezTo>
                  <a:cubicBezTo>
                    <a:pt x="1650" y="4166"/>
                    <a:pt x="1786" y="3969"/>
                    <a:pt x="1716" y="3785"/>
                  </a:cubicBezTo>
                  <a:cubicBezTo>
                    <a:pt x="1705" y="3759"/>
                    <a:pt x="728" y="1196"/>
                    <a:pt x="581" y="241"/>
                  </a:cubicBezTo>
                  <a:cubicBezTo>
                    <a:pt x="561" y="101"/>
                    <a:pt x="440" y="0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4276817" y="2645537"/>
              <a:ext cx="102554" cy="34871"/>
            </a:xfrm>
            <a:custGeom>
              <a:avLst/>
              <a:gdLst/>
              <a:ahLst/>
              <a:cxnLst/>
              <a:rect l="l" t="t" r="r" b="b"/>
              <a:pathLst>
                <a:path w="5382" h="1830" extrusionOk="0">
                  <a:moveTo>
                    <a:pt x="5061" y="1"/>
                  </a:moveTo>
                  <a:cubicBezTo>
                    <a:pt x="5020" y="1"/>
                    <a:pt x="4979" y="9"/>
                    <a:pt x="4940" y="28"/>
                  </a:cubicBezTo>
                  <a:cubicBezTo>
                    <a:pt x="2779" y="1110"/>
                    <a:pt x="1374" y="1265"/>
                    <a:pt x="744" y="1265"/>
                  </a:cubicBezTo>
                  <a:cubicBezTo>
                    <a:pt x="497" y="1265"/>
                    <a:pt x="369" y="1241"/>
                    <a:pt x="362" y="1240"/>
                  </a:cubicBezTo>
                  <a:cubicBezTo>
                    <a:pt x="344" y="1236"/>
                    <a:pt x="326" y="1235"/>
                    <a:pt x="308" y="1235"/>
                  </a:cubicBezTo>
                  <a:cubicBezTo>
                    <a:pt x="178" y="1235"/>
                    <a:pt x="62" y="1325"/>
                    <a:pt x="32" y="1456"/>
                  </a:cubicBezTo>
                  <a:cubicBezTo>
                    <a:pt x="0" y="1604"/>
                    <a:pt x="94" y="1753"/>
                    <a:pt x="241" y="1790"/>
                  </a:cubicBezTo>
                  <a:cubicBezTo>
                    <a:pt x="263" y="1794"/>
                    <a:pt x="433" y="1829"/>
                    <a:pt x="753" y="1829"/>
                  </a:cubicBezTo>
                  <a:cubicBezTo>
                    <a:pt x="1475" y="1829"/>
                    <a:pt x="2955" y="1648"/>
                    <a:pt x="5192" y="531"/>
                  </a:cubicBezTo>
                  <a:cubicBezTo>
                    <a:pt x="5328" y="460"/>
                    <a:pt x="5382" y="293"/>
                    <a:pt x="5313" y="156"/>
                  </a:cubicBezTo>
                  <a:cubicBezTo>
                    <a:pt x="5264" y="58"/>
                    <a:pt x="5164" y="1"/>
                    <a:pt x="506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3818982" y="2883248"/>
              <a:ext cx="867593" cy="1349551"/>
            </a:xfrm>
            <a:custGeom>
              <a:avLst/>
              <a:gdLst/>
              <a:ahLst/>
              <a:cxnLst/>
              <a:rect l="l" t="t" r="r" b="b"/>
              <a:pathLst>
                <a:path w="45531" h="70824" extrusionOk="0">
                  <a:moveTo>
                    <a:pt x="17240" y="1"/>
                  </a:moveTo>
                  <a:cubicBezTo>
                    <a:pt x="16809" y="931"/>
                    <a:pt x="16350" y="2009"/>
                    <a:pt x="15879" y="3319"/>
                  </a:cubicBezTo>
                  <a:cubicBezTo>
                    <a:pt x="13862" y="8934"/>
                    <a:pt x="14124" y="19372"/>
                    <a:pt x="14738" y="26128"/>
                  </a:cubicBezTo>
                  <a:cubicBezTo>
                    <a:pt x="15352" y="32882"/>
                    <a:pt x="17371" y="39286"/>
                    <a:pt x="17371" y="39286"/>
                  </a:cubicBezTo>
                  <a:cubicBezTo>
                    <a:pt x="17371" y="39286"/>
                    <a:pt x="12282" y="47444"/>
                    <a:pt x="10090" y="50953"/>
                  </a:cubicBezTo>
                  <a:cubicBezTo>
                    <a:pt x="7897" y="54462"/>
                    <a:pt x="1" y="69727"/>
                    <a:pt x="1" y="69727"/>
                  </a:cubicBezTo>
                  <a:cubicBezTo>
                    <a:pt x="1" y="69727"/>
                    <a:pt x="1" y="70253"/>
                    <a:pt x="1229" y="70605"/>
                  </a:cubicBezTo>
                  <a:cubicBezTo>
                    <a:pt x="1843" y="70780"/>
                    <a:pt x="2501" y="70823"/>
                    <a:pt x="3006" y="70823"/>
                  </a:cubicBezTo>
                  <a:cubicBezTo>
                    <a:pt x="3510" y="70823"/>
                    <a:pt x="3861" y="70780"/>
                    <a:pt x="3861" y="70780"/>
                  </a:cubicBezTo>
                  <a:cubicBezTo>
                    <a:pt x="3861" y="70780"/>
                    <a:pt x="18950" y="52620"/>
                    <a:pt x="21756" y="49550"/>
                  </a:cubicBezTo>
                  <a:cubicBezTo>
                    <a:pt x="24564" y="46479"/>
                    <a:pt x="27196" y="41129"/>
                    <a:pt x="27546" y="38672"/>
                  </a:cubicBezTo>
                  <a:cubicBezTo>
                    <a:pt x="27898" y="36214"/>
                    <a:pt x="27459" y="21215"/>
                    <a:pt x="27459" y="21214"/>
                  </a:cubicBezTo>
                  <a:lnTo>
                    <a:pt x="27459" y="21214"/>
                  </a:lnTo>
                  <a:cubicBezTo>
                    <a:pt x="27459" y="21214"/>
                    <a:pt x="30618" y="28759"/>
                    <a:pt x="33074" y="32619"/>
                  </a:cubicBezTo>
                  <a:cubicBezTo>
                    <a:pt x="35532" y="36478"/>
                    <a:pt x="37191" y="39900"/>
                    <a:pt x="37191" y="39900"/>
                  </a:cubicBezTo>
                  <a:cubicBezTo>
                    <a:pt x="37191" y="39900"/>
                    <a:pt x="36583" y="45076"/>
                    <a:pt x="37197" y="49463"/>
                  </a:cubicBezTo>
                  <a:cubicBezTo>
                    <a:pt x="37811" y="53848"/>
                    <a:pt x="37293" y="67931"/>
                    <a:pt x="37907" y="69072"/>
                  </a:cubicBezTo>
                  <a:cubicBezTo>
                    <a:pt x="38185" y="69587"/>
                    <a:pt x="38821" y="69772"/>
                    <a:pt x="39484" y="69772"/>
                  </a:cubicBezTo>
                  <a:cubicBezTo>
                    <a:pt x="40288" y="69772"/>
                    <a:pt x="41132" y="69499"/>
                    <a:pt x="41421" y="69210"/>
                  </a:cubicBezTo>
                  <a:cubicBezTo>
                    <a:pt x="41947" y="68684"/>
                    <a:pt x="42198" y="65254"/>
                    <a:pt x="42198" y="65254"/>
                  </a:cubicBezTo>
                  <a:cubicBezTo>
                    <a:pt x="42198" y="65254"/>
                    <a:pt x="43250" y="54551"/>
                    <a:pt x="43864" y="49550"/>
                  </a:cubicBezTo>
                  <a:cubicBezTo>
                    <a:pt x="44479" y="44551"/>
                    <a:pt x="45531" y="40251"/>
                    <a:pt x="45181" y="39111"/>
                  </a:cubicBezTo>
                  <a:cubicBezTo>
                    <a:pt x="44829" y="37970"/>
                    <a:pt x="42636" y="25776"/>
                    <a:pt x="40969" y="19986"/>
                  </a:cubicBezTo>
                  <a:cubicBezTo>
                    <a:pt x="39376" y="14453"/>
                    <a:pt x="34661" y="4357"/>
                    <a:pt x="33251" y="1023"/>
                  </a:cubicBezTo>
                  <a:cubicBezTo>
                    <a:pt x="30986" y="1871"/>
                    <a:pt x="28774" y="2193"/>
                    <a:pt x="26723" y="2193"/>
                  </a:cubicBezTo>
                  <a:cubicBezTo>
                    <a:pt x="22649" y="2193"/>
                    <a:pt x="19208" y="926"/>
                    <a:pt x="1724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3813647" y="2877894"/>
              <a:ext cx="875844" cy="1360260"/>
            </a:xfrm>
            <a:custGeom>
              <a:avLst/>
              <a:gdLst/>
              <a:ahLst/>
              <a:cxnLst/>
              <a:rect l="l" t="t" r="r" b="b"/>
              <a:pathLst>
                <a:path w="45964" h="71386" extrusionOk="0">
                  <a:moveTo>
                    <a:pt x="17657" y="654"/>
                  </a:moveTo>
                  <a:cubicBezTo>
                    <a:pt x="19756" y="1609"/>
                    <a:pt x="23090" y="2759"/>
                    <a:pt x="26989" y="2759"/>
                  </a:cubicBezTo>
                  <a:cubicBezTo>
                    <a:pt x="28999" y="2759"/>
                    <a:pt x="31158" y="2453"/>
                    <a:pt x="33376" y="1659"/>
                  </a:cubicBezTo>
                  <a:cubicBezTo>
                    <a:pt x="33681" y="2372"/>
                    <a:pt x="34108" y="3334"/>
                    <a:pt x="34607" y="4460"/>
                  </a:cubicBezTo>
                  <a:cubicBezTo>
                    <a:pt x="36650" y="9072"/>
                    <a:pt x="39739" y="16040"/>
                    <a:pt x="40979" y="20344"/>
                  </a:cubicBezTo>
                  <a:cubicBezTo>
                    <a:pt x="42093" y="24216"/>
                    <a:pt x="43435" y="30915"/>
                    <a:pt x="44322" y="35347"/>
                  </a:cubicBezTo>
                  <a:cubicBezTo>
                    <a:pt x="44756" y="37516"/>
                    <a:pt x="45071" y="39085"/>
                    <a:pt x="45191" y="39473"/>
                  </a:cubicBezTo>
                  <a:cubicBezTo>
                    <a:pt x="45386" y="40111"/>
                    <a:pt x="45054" y="42118"/>
                    <a:pt x="44669" y="44441"/>
                  </a:cubicBezTo>
                  <a:cubicBezTo>
                    <a:pt x="44403" y="46042"/>
                    <a:pt x="44101" y="47858"/>
                    <a:pt x="43864" y="49796"/>
                  </a:cubicBezTo>
                  <a:cubicBezTo>
                    <a:pt x="43257" y="54742"/>
                    <a:pt x="42207" y="65399"/>
                    <a:pt x="42197" y="65513"/>
                  </a:cubicBezTo>
                  <a:cubicBezTo>
                    <a:pt x="42077" y="67148"/>
                    <a:pt x="41784" y="69007"/>
                    <a:pt x="41501" y="69292"/>
                  </a:cubicBezTo>
                  <a:cubicBezTo>
                    <a:pt x="41278" y="69513"/>
                    <a:pt x="40505" y="69771"/>
                    <a:pt x="39761" y="69771"/>
                  </a:cubicBezTo>
                  <a:cubicBezTo>
                    <a:pt x="39623" y="69771"/>
                    <a:pt x="39486" y="69762"/>
                    <a:pt x="39354" y="69742"/>
                  </a:cubicBezTo>
                  <a:cubicBezTo>
                    <a:pt x="39038" y="69696"/>
                    <a:pt x="38622" y="69567"/>
                    <a:pt x="38434" y="69219"/>
                  </a:cubicBezTo>
                  <a:cubicBezTo>
                    <a:pt x="38157" y="68705"/>
                    <a:pt x="38133" y="64433"/>
                    <a:pt x="38112" y="60665"/>
                  </a:cubicBezTo>
                  <a:cubicBezTo>
                    <a:pt x="38088" y="56556"/>
                    <a:pt x="38062" y="51898"/>
                    <a:pt x="37754" y="49704"/>
                  </a:cubicBezTo>
                  <a:cubicBezTo>
                    <a:pt x="37153" y="45405"/>
                    <a:pt x="37743" y="40264"/>
                    <a:pt x="37750" y="40213"/>
                  </a:cubicBezTo>
                  <a:cubicBezTo>
                    <a:pt x="37756" y="40160"/>
                    <a:pt x="37747" y="40106"/>
                    <a:pt x="37724" y="40057"/>
                  </a:cubicBezTo>
                  <a:cubicBezTo>
                    <a:pt x="37706" y="40023"/>
                    <a:pt x="36027" y="36577"/>
                    <a:pt x="33590" y="32748"/>
                  </a:cubicBezTo>
                  <a:cubicBezTo>
                    <a:pt x="31175" y="28954"/>
                    <a:pt x="28029" y="21461"/>
                    <a:pt x="27999" y="21387"/>
                  </a:cubicBezTo>
                  <a:cubicBezTo>
                    <a:pt x="27953" y="21281"/>
                    <a:pt x="27850" y="21214"/>
                    <a:pt x="27739" y="21214"/>
                  </a:cubicBezTo>
                  <a:cubicBezTo>
                    <a:pt x="27720" y="21214"/>
                    <a:pt x="27699" y="21216"/>
                    <a:pt x="27679" y="21221"/>
                  </a:cubicBezTo>
                  <a:cubicBezTo>
                    <a:pt x="27546" y="21250"/>
                    <a:pt x="27453" y="21368"/>
                    <a:pt x="27458" y="21504"/>
                  </a:cubicBezTo>
                  <a:cubicBezTo>
                    <a:pt x="27462" y="21654"/>
                    <a:pt x="27892" y="36508"/>
                    <a:pt x="27549" y="38913"/>
                  </a:cubicBezTo>
                  <a:cubicBezTo>
                    <a:pt x="27205" y="41314"/>
                    <a:pt x="24579" y="46636"/>
                    <a:pt x="21829" y="49642"/>
                  </a:cubicBezTo>
                  <a:cubicBezTo>
                    <a:pt x="19152" y="52572"/>
                    <a:pt x="5143" y="69416"/>
                    <a:pt x="3998" y="70792"/>
                  </a:cubicBezTo>
                  <a:cubicBezTo>
                    <a:pt x="3861" y="70805"/>
                    <a:pt x="3604" y="70823"/>
                    <a:pt x="3282" y="70823"/>
                  </a:cubicBezTo>
                  <a:cubicBezTo>
                    <a:pt x="2798" y="70823"/>
                    <a:pt x="2169" y="70781"/>
                    <a:pt x="1586" y="70616"/>
                  </a:cubicBezTo>
                  <a:cubicBezTo>
                    <a:pt x="835" y="70400"/>
                    <a:pt x="632" y="70137"/>
                    <a:pt x="580" y="70043"/>
                  </a:cubicBezTo>
                  <a:cubicBezTo>
                    <a:pt x="1249" y="68752"/>
                    <a:pt x="8535" y="54701"/>
                    <a:pt x="10606" y="51383"/>
                  </a:cubicBezTo>
                  <a:cubicBezTo>
                    <a:pt x="12800" y="47873"/>
                    <a:pt x="17889" y="39716"/>
                    <a:pt x="17889" y="39716"/>
                  </a:cubicBezTo>
                  <a:cubicBezTo>
                    <a:pt x="17932" y="39646"/>
                    <a:pt x="17943" y="39559"/>
                    <a:pt x="17918" y="39482"/>
                  </a:cubicBezTo>
                  <a:cubicBezTo>
                    <a:pt x="17897" y="39418"/>
                    <a:pt x="15902" y="33030"/>
                    <a:pt x="15298" y="26382"/>
                  </a:cubicBezTo>
                  <a:cubicBezTo>
                    <a:pt x="14613" y="18836"/>
                    <a:pt x="14547" y="8913"/>
                    <a:pt x="16423" y="3693"/>
                  </a:cubicBezTo>
                  <a:cubicBezTo>
                    <a:pt x="16796" y="2655"/>
                    <a:pt x="17202" y="1657"/>
                    <a:pt x="17657" y="654"/>
                  </a:cubicBezTo>
                  <a:close/>
                  <a:moveTo>
                    <a:pt x="17519" y="1"/>
                  </a:moveTo>
                  <a:cubicBezTo>
                    <a:pt x="17486" y="1"/>
                    <a:pt x="17454" y="6"/>
                    <a:pt x="17423" y="18"/>
                  </a:cubicBezTo>
                  <a:cubicBezTo>
                    <a:pt x="17353" y="44"/>
                    <a:pt x="17296" y="97"/>
                    <a:pt x="17264" y="164"/>
                  </a:cubicBezTo>
                  <a:cubicBezTo>
                    <a:pt x="16754" y="1269"/>
                    <a:pt x="16306" y="2363"/>
                    <a:pt x="15895" y="3505"/>
                  </a:cubicBezTo>
                  <a:cubicBezTo>
                    <a:pt x="13496" y="10182"/>
                    <a:pt x="14403" y="22743"/>
                    <a:pt x="14738" y="26435"/>
                  </a:cubicBezTo>
                  <a:cubicBezTo>
                    <a:pt x="15303" y="32629"/>
                    <a:pt x="17062" y="38598"/>
                    <a:pt x="17345" y="39527"/>
                  </a:cubicBezTo>
                  <a:cubicBezTo>
                    <a:pt x="16735" y="40505"/>
                    <a:pt x="12176" y="47814"/>
                    <a:pt x="10131" y="51086"/>
                  </a:cubicBezTo>
                  <a:cubicBezTo>
                    <a:pt x="7956" y="54564"/>
                    <a:pt x="110" y="69726"/>
                    <a:pt x="31" y="69879"/>
                  </a:cubicBezTo>
                  <a:cubicBezTo>
                    <a:pt x="11" y="69919"/>
                    <a:pt x="1" y="69964"/>
                    <a:pt x="1" y="70008"/>
                  </a:cubicBezTo>
                  <a:cubicBezTo>
                    <a:pt x="1" y="70132"/>
                    <a:pt x="69" y="70766"/>
                    <a:pt x="1433" y="71155"/>
                  </a:cubicBezTo>
                  <a:cubicBezTo>
                    <a:pt x="2079" y="71341"/>
                    <a:pt x="2763" y="71386"/>
                    <a:pt x="3286" y="71386"/>
                  </a:cubicBezTo>
                  <a:cubicBezTo>
                    <a:pt x="3300" y="71386"/>
                    <a:pt x="3313" y="71386"/>
                    <a:pt x="3327" y="71386"/>
                  </a:cubicBezTo>
                  <a:cubicBezTo>
                    <a:pt x="3611" y="71386"/>
                    <a:pt x="3895" y="71371"/>
                    <a:pt x="4178" y="71341"/>
                  </a:cubicBezTo>
                  <a:cubicBezTo>
                    <a:pt x="4249" y="71332"/>
                    <a:pt x="4315" y="71295"/>
                    <a:pt x="4360" y="71242"/>
                  </a:cubicBezTo>
                  <a:cubicBezTo>
                    <a:pt x="4510" y="71059"/>
                    <a:pt x="19477" y="53052"/>
                    <a:pt x="22248" y="50021"/>
                  </a:cubicBezTo>
                  <a:cubicBezTo>
                    <a:pt x="25108" y="46893"/>
                    <a:pt x="27746" y="41524"/>
                    <a:pt x="28108" y="38994"/>
                  </a:cubicBezTo>
                  <a:cubicBezTo>
                    <a:pt x="28397" y="36972"/>
                    <a:pt x="28163" y="26808"/>
                    <a:pt x="28063" y="22953"/>
                  </a:cubicBezTo>
                  <a:lnTo>
                    <a:pt x="28063" y="22953"/>
                  </a:lnTo>
                  <a:cubicBezTo>
                    <a:pt x="29094" y="25312"/>
                    <a:pt x="31306" y="30202"/>
                    <a:pt x="33119" y="33052"/>
                  </a:cubicBezTo>
                  <a:cubicBezTo>
                    <a:pt x="35343" y="36546"/>
                    <a:pt x="36932" y="39718"/>
                    <a:pt x="37185" y="40232"/>
                  </a:cubicBezTo>
                  <a:cubicBezTo>
                    <a:pt x="37111" y="40919"/>
                    <a:pt x="36631" y="45714"/>
                    <a:pt x="37201" y="49783"/>
                  </a:cubicBezTo>
                  <a:cubicBezTo>
                    <a:pt x="37503" y="51940"/>
                    <a:pt x="37530" y="56578"/>
                    <a:pt x="37553" y="60669"/>
                  </a:cubicBezTo>
                  <a:cubicBezTo>
                    <a:pt x="37581" y="65742"/>
                    <a:pt x="37616" y="68880"/>
                    <a:pt x="37941" y="69486"/>
                  </a:cubicBezTo>
                  <a:cubicBezTo>
                    <a:pt x="38179" y="69926"/>
                    <a:pt x="38640" y="70207"/>
                    <a:pt x="39275" y="70301"/>
                  </a:cubicBezTo>
                  <a:cubicBezTo>
                    <a:pt x="39435" y="70324"/>
                    <a:pt x="39600" y="70335"/>
                    <a:pt x="39767" y="70335"/>
                  </a:cubicBezTo>
                  <a:cubicBezTo>
                    <a:pt x="40646" y="70335"/>
                    <a:pt x="41556" y="70034"/>
                    <a:pt x="41901" y="69690"/>
                  </a:cubicBezTo>
                  <a:cubicBezTo>
                    <a:pt x="42471" y="69118"/>
                    <a:pt x="42714" y="66146"/>
                    <a:pt x="42757" y="65562"/>
                  </a:cubicBezTo>
                  <a:cubicBezTo>
                    <a:pt x="42768" y="65454"/>
                    <a:pt x="43817" y="54805"/>
                    <a:pt x="44424" y="49865"/>
                  </a:cubicBezTo>
                  <a:cubicBezTo>
                    <a:pt x="44660" y="47938"/>
                    <a:pt x="44960" y="46130"/>
                    <a:pt x="45224" y="44534"/>
                  </a:cubicBezTo>
                  <a:cubicBezTo>
                    <a:pt x="45653" y="41944"/>
                    <a:pt x="45964" y="40071"/>
                    <a:pt x="45729" y="39310"/>
                  </a:cubicBezTo>
                  <a:cubicBezTo>
                    <a:pt x="45618" y="38947"/>
                    <a:pt x="45290" y="37311"/>
                    <a:pt x="44874" y="35237"/>
                  </a:cubicBezTo>
                  <a:cubicBezTo>
                    <a:pt x="43985" y="30796"/>
                    <a:pt x="42642" y="24084"/>
                    <a:pt x="41520" y="20190"/>
                  </a:cubicBezTo>
                  <a:cubicBezTo>
                    <a:pt x="40270" y="15849"/>
                    <a:pt x="37171" y="8859"/>
                    <a:pt x="35120" y="4234"/>
                  </a:cubicBezTo>
                  <a:cubicBezTo>
                    <a:pt x="34563" y="2977"/>
                    <a:pt x="34096" y="1924"/>
                    <a:pt x="33789" y="1195"/>
                  </a:cubicBezTo>
                  <a:cubicBezTo>
                    <a:pt x="33744" y="1088"/>
                    <a:pt x="33640" y="1023"/>
                    <a:pt x="33531" y="1023"/>
                  </a:cubicBezTo>
                  <a:cubicBezTo>
                    <a:pt x="33498" y="1023"/>
                    <a:pt x="33464" y="1029"/>
                    <a:pt x="33431" y="1042"/>
                  </a:cubicBezTo>
                  <a:cubicBezTo>
                    <a:pt x="31195" y="1879"/>
                    <a:pt x="29014" y="2198"/>
                    <a:pt x="26988" y="2198"/>
                  </a:cubicBezTo>
                  <a:cubicBezTo>
                    <a:pt x="23030" y="2198"/>
                    <a:pt x="19665" y="980"/>
                    <a:pt x="17639" y="28"/>
                  </a:cubicBezTo>
                  <a:cubicBezTo>
                    <a:pt x="17601" y="10"/>
                    <a:pt x="17560" y="1"/>
                    <a:pt x="175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5055175" y="2964518"/>
              <a:ext cx="217551" cy="233233"/>
            </a:xfrm>
            <a:custGeom>
              <a:avLst/>
              <a:gdLst/>
              <a:ahLst/>
              <a:cxnLst/>
              <a:rect l="l" t="t" r="r" b="b"/>
              <a:pathLst>
                <a:path w="11417" h="12240" extrusionOk="0">
                  <a:moveTo>
                    <a:pt x="4" y="0"/>
                  </a:moveTo>
                  <a:lnTo>
                    <a:pt x="4" y="9002"/>
                  </a:lnTo>
                  <a:lnTo>
                    <a:pt x="968" y="9002"/>
                  </a:lnTo>
                  <a:lnTo>
                    <a:pt x="968" y="10150"/>
                  </a:lnTo>
                  <a:lnTo>
                    <a:pt x="1" y="10150"/>
                  </a:lnTo>
                  <a:lnTo>
                    <a:pt x="1" y="12240"/>
                  </a:lnTo>
                  <a:lnTo>
                    <a:pt x="3704" y="12240"/>
                  </a:lnTo>
                  <a:lnTo>
                    <a:pt x="3704" y="11538"/>
                  </a:lnTo>
                  <a:lnTo>
                    <a:pt x="7713" y="11538"/>
                  </a:lnTo>
                  <a:lnTo>
                    <a:pt x="7713" y="12240"/>
                  </a:lnTo>
                  <a:lnTo>
                    <a:pt x="11416" y="12240"/>
                  </a:lnTo>
                  <a:lnTo>
                    <a:pt x="11416" y="10150"/>
                  </a:lnTo>
                  <a:lnTo>
                    <a:pt x="10451" y="10150"/>
                  </a:lnTo>
                  <a:lnTo>
                    <a:pt x="10451" y="9002"/>
                  </a:lnTo>
                  <a:lnTo>
                    <a:pt x="11415" y="9002"/>
                  </a:lnTo>
                  <a:lnTo>
                    <a:pt x="114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5049840" y="2959183"/>
              <a:ext cx="228241" cy="243904"/>
            </a:xfrm>
            <a:custGeom>
              <a:avLst/>
              <a:gdLst/>
              <a:ahLst/>
              <a:cxnLst/>
              <a:rect l="l" t="t" r="r" b="b"/>
              <a:pathLst>
                <a:path w="11978" h="12800" extrusionOk="0">
                  <a:moveTo>
                    <a:pt x="11415" y="562"/>
                  </a:moveTo>
                  <a:lnTo>
                    <a:pt x="11415" y="9000"/>
                  </a:lnTo>
                  <a:lnTo>
                    <a:pt x="10732" y="9000"/>
                  </a:lnTo>
                  <a:cubicBezTo>
                    <a:pt x="10576" y="9000"/>
                    <a:pt x="10451" y="9126"/>
                    <a:pt x="10451" y="9282"/>
                  </a:cubicBezTo>
                  <a:lnTo>
                    <a:pt x="10451" y="10430"/>
                  </a:lnTo>
                  <a:cubicBezTo>
                    <a:pt x="10451" y="10584"/>
                    <a:pt x="10576" y="10711"/>
                    <a:pt x="10732" y="10711"/>
                  </a:cubicBezTo>
                  <a:lnTo>
                    <a:pt x="11416" y="10711"/>
                  </a:lnTo>
                  <a:lnTo>
                    <a:pt x="11416" y="12238"/>
                  </a:lnTo>
                  <a:lnTo>
                    <a:pt x="8276" y="12238"/>
                  </a:lnTo>
                  <a:lnTo>
                    <a:pt x="8275" y="11817"/>
                  </a:lnTo>
                  <a:cubicBezTo>
                    <a:pt x="8275" y="11662"/>
                    <a:pt x="8149" y="11537"/>
                    <a:pt x="7993" y="11537"/>
                  </a:cubicBezTo>
                  <a:lnTo>
                    <a:pt x="3984" y="11537"/>
                  </a:lnTo>
                  <a:cubicBezTo>
                    <a:pt x="3829" y="11537"/>
                    <a:pt x="3702" y="11662"/>
                    <a:pt x="3704" y="11817"/>
                  </a:cubicBezTo>
                  <a:lnTo>
                    <a:pt x="3704" y="12238"/>
                  </a:lnTo>
                  <a:lnTo>
                    <a:pt x="562" y="12238"/>
                  </a:lnTo>
                  <a:lnTo>
                    <a:pt x="562" y="10711"/>
                  </a:lnTo>
                  <a:lnTo>
                    <a:pt x="1248" y="10711"/>
                  </a:lnTo>
                  <a:cubicBezTo>
                    <a:pt x="1402" y="10711"/>
                    <a:pt x="1528" y="10584"/>
                    <a:pt x="1528" y="10430"/>
                  </a:cubicBezTo>
                  <a:lnTo>
                    <a:pt x="1528" y="9282"/>
                  </a:lnTo>
                  <a:cubicBezTo>
                    <a:pt x="1528" y="9126"/>
                    <a:pt x="1402" y="9000"/>
                    <a:pt x="1248" y="9000"/>
                  </a:cubicBezTo>
                  <a:lnTo>
                    <a:pt x="564" y="9000"/>
                  </a:lnTo>
                  <a:lnTo>
                    <a:pt x="564" y="562"/>
                  </a:lnTo>
                  <a:close/>
                  <a:moveTo>
                    <a:pt x="284" y="0"/>
                  </a:moveTo>
                  <a:cubicBezTo>
                    <a:pt x="128" y="0"/>
                    <a:pt x="2" y="126"/>
                    <a:pt x="2" y="280"/>
                  </a:cubicBezTo>
                  <a:lnTo>
                    <a:pt x="2" y="9282"/>
                  </a:lnTo>
                  <a:cubicBezTo>
                    <a:pt x="2" y="9436"/>
                    <a:pt x="128" y="9563"/>
                    <a:pt x="284" y="9563"/>
                  </a:cubicBezTo>
                  <a:lnTo>
                    <a:pt x="966" y="9563"/>
                  </a:lnTo>
                  <a:lnTo>
                    <a:pt x="966" y="10148"/>
                  </a:lnTo>
                  <a:lnTo>
                    <a:pt x="281" y="10148"/>
                  </a:lnTo>
                  <a:cubicBezTo>
                    <a:pt x="126" y="10148"/>
                    <a:pt x="1" y="10275"/>
                    <a:pt x="1" y="10430"/>
                  </a:cubicBezTo>
                  <a:lnTo>
                    <a:pt x="1" y="12520"/>
                  </a:lnTo>
                  <a:cubicBezTo>
                    <a:pt x="1" y="12674"/>
                    <a:pt x="126" y="12800"/>
                    <a:pt x="281" y="12800"/>
                  </a:cubicBezTo>
                  <a:lnTo>
                    <a:pt x="3984" y="12800"/>
                  </a:lnTo>
                  <a:cubicBezTo>
                    <a:pt x="4138" y="12800"/>
                    <a:pt x="4265" y="12674"/>
                    <a:pt x="4265" y="12520"/>
                  </a:cubicBezTo>
                  <a:lnTo>
                    <a:pt x="4265" y="12098"/>
                  </a:lnTo>
                  <a:lnTo>
                    <a:pt x="7713" y="12098"/>
                  </a:lnTo>
                  <a:lnTo>
                    <a:pt x="7713" y="12520"/>
                  </a:lnTo>
                  <a:cubicBezTo>
                    <a:pt x="7713" y="12674"/>
                    <a:pt x="7838" y="12800"/>
                    <a:pt x="7993" y="12800"/>
                  </a:cubicBezTo>
                  <a:lnTo>
                    <a:pt x="11696" y="12800"/>
                  </a:lnTo>
                  <a:cubicBezTo>
                    <a:pt x="11852" y="12800"/>
                    <a:pt x="11978" y="12674"/>
                    <a:pt x="11978" y="12520"/>
                  </a:cubicBezTo>
                  <a:lnTo>
                    <a:pt x="11978" y="10430"/>
                  </a:lnTo>
                  <a:cubicBezTo>
                    <a:pt x="11978" y="10275"/>
                    <a:pt x="11852" y="10148"/>
                    <a:pt x="11696" y="10148"/>
                  </a:cubicBezTo>
                  <a:lnTo>
                    <a:pt x="11012" y="10148"/>
                  </a:lnTo>
                  <a:lnTo>
                    <a:pt x="11012" y="9563"/>
                  </a:lnTo>
                  <a:lnTo>
                    <a:pt x="11696" y="9563"/>
                  </a:lnTo>
                  <a:cubicBezTo>
                    <a:pt x="11851" y="9563"/>
                    <a:pt x="11976" y="9436"/>
                    <a:pt x="11976" y="9282"/>
                  </a:cubicBezTo>
                  <a:lnTo>
                    <a:pt x="11976" y="280"/>
                  </a:lnTo>
                  <a:cubicBezTo>
                    <a:pt x="11976" y="126"/>
                    <a:pt x="11851" y="0"/>
                    <a:pt x="11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4085943" y="2913203"/>
              <a:ext cx="1280229" cy="76601"/>
            </a:xfrm>
            <a:custGeom>
              <a:avLst/>
              <a:gdLst/>
              <a:ahLst/>
              <a:cxnLst/>
              <a:rect l="l" t="t" r="r" b="b"/>
              <a:pathLst>
                <a:path w="67186" h="4020" extrusionOk="0">
                  <a:moveTo>
                    <a:pt x="1" y="1"/>
                  </a:moveTo>
                  <a:lnTo>
                    <a:pt x="1" y="4019"/>
                  </a:lnTo>
                  <a:lnTo>
                    <a:pt x="67154" y="4019"/>
                  </a:lnTo>
                  <a:cubicBezTo>
                    <a:pt x="67171" y="4019"/>
                    <a:pt x="67186" y="4006"/>
                    <a:pt x="67186" y="3987"/>
                  </a:cubicBezTo>
                  <a:lnTo>
                    <a:pt x="67186" y="35"/>
                  </a:lnTo>
                  <a:cubicBezTo>
                    <a:pt x="67186" y="16"/>
                    <a:pt x="67171" y="1"/>
                    <a:pt x="6715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4080588" y="2907868"/>
              <a:ext cx="1290957" cy="87291"/>
            </a:xfrm>
            <a:custGeom>
              <a:avLst/>
              <a:gdLst/>
              <a:ahLst/>
              <a:cxnLst/>
              <a:rect l="l" t="t" r="r" b="b"/>
              <a:pathLst>
                <a:path w="67749" h="4581" extrusionOk="0">
                  <a:moveTo>
                    <a:pt x="66465" y="562"/>
                  </a:moveTo>
                  <a:cubicBezTo>
                    <a:pt x="66863" y="562"/>
                    <a:pt x="67185" y="886"/>
                    <a:pt x="67185" y="1284"/>
                  </a:cubicBezTo>
                  <a:lnTo>
                    <a:pt x="67185" y="3297"/>
                  </a:lnTo>
                  <a:cubicBezTo>
                    <a:pt x="67185" y="3695"/>
                    <a:pt x="66863" y="4018"/>
                    <a:pt x="66465" y="4019"/>
                  </a:cubicBezTo>
                  <a:lnTo>
                    <a:pt x="563" y="4019"/>
                  </a:lnTo>
                  <a:lnTo>
                    <a:pt x="563" y="562"/>
                  </a:lnTo>
                  <a:close/>
                  <a:moveTo>
                    <a:pt x="282" y="1"/>
                  </a:moveTo>
                  <a:cubicBezTo>
                    <a:pt x="127" y="1"/>
                    <a:pt x="0" y="126"/>
                    <a:pt x="0" y="282"/>
                  </a:cubicBezTo>
                  <a:lnTo>
                    <a:pt x="0" y="4299"/>
                  </a:lnTo>
                  <a:cubicBezTo>
                    <a:pt x="0" y="4455"/>
                    <a:pt x="127" y="4581"/>
                    <a:pt x="282" y="4581"/>
                  </a:cubicBezTo>
                  <a:lnTo>
                    <a:pt x="66465" y="4581"/>
                  </a:lnTo>
                  <a:cubicBezTo>
                    <a:pt x="67174" y="4581"/>
                    <a:pt x="67747" y="4006"/>
                    <a:pt x="67748" y="3297"/>
                  </a:cubicBezTo>
                  <a:lnTo>
                    <a:pt x="67748" y="1284"/>
                  </a:lnTo>
                  <a:cubicBezTo>
                    <a:pt x="67747" y="576"/>
                    <a:pt x="67174" y="1"/>
                    <a:pt x="6646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4903783" y="2901732"/>
              <a:ext cx="98000" cy="99562"/>
            </a:xfrm>
            <a:custGeom>
              <a:avLst/>
              <a:gdLst/>
              <a:ahLst/>
              <a:cxnLst/>
              <a:rect l="l" t="t" r="r" b="b"/>
              <a:pathLst>
                <a:path w="5143" h="5225" extrusionOk="0">
                  <a:moveTo>
                    <a:pt x="18" y="1"/>
                  </a:moveTo>
                  <a:cubicBezTo>
                    <a:pt x="7" y="1"/>
                    <a:pt x="0" y="9"/>
                    <a:pt x="0" y="18"/>
                  </a:cubicBezTo>
                  <a:lnTo>
                    <a:pt x="0" y="5206"/>
                  </a:lnTo>
                  <a:cubicBezTo>
                    <a:pt x="0" y="5216"/>
                    <a:pt x="7" y="5225"/>
                    <a:pt x="18" y="5225"/>
                  </a:cubicBezTo>
                  <a:lnTo>
                    <a:pt x="5125" y="5225"/>
                  </a:lnTo>
                  <a:cubicBezTo>
                    <a:pt x="5135" y="5225"/>
                    <a:pt x="5143" y="5216"/>
                    <a:pt x="5143" y="5206"/>
                  </a:cubicBezTo>
                  <a:lnTo>
                    <a:pt x="5143" y="18"/>
                  </a:lnTo>
                  <a:cubicBezTo>
                    <a:pt x="5143" y="9"/>
                    <a:pt x="5135" y="1"/>
                    <a:pt x="512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4898391" y="2896396"/>
              <a:ext cx="108766" cy="110271"/>
            </a:xfrm>
            <a:custGeom>
              <a:avLst/>
              <a:gdLst/>
              <a:ahLst/>
              <a:cxnLst/>
              <a:rect l="l" t="t" r="r" b="b"/>
              <a:pathLst>
                <a:path w="5708" h="5787" extrusionOk="0">
                  <a:moveTo>
                    <a:pt x="4871" y="562"/>
                  </a:moveTo>
                  <a:cubicBezTo>
                    <a:pt x="5022" y="562"/>
                    <a:pt x="5144" y="685"/>
                    <a:pt x="5144" y="836"/>
                  </a:cubicBezTo>
                  <a:lnTo>
                    <a:pt x="5144" y="4949"/>
                  </a:lnTo>
                  <a:cubicBezTo>
                    <a:pt x="5144" y="5101"/>
                    <a:pt x="5022" y="5223"/>
                    <a:pt x="4871" y="5223"/>
                  </a:cubicBezTo>
                  <a:lnTo>
                    <a:pt x="837" y="5223"/>
                  </a:lnTo>
                  <a:cubicBezTo>
                    <a:pt x="686" y="5223"/>
                    <a:pt x="563" y="5101"/>
                    <a:pt x="563" y="4949"/>
                  </a:cubicBezTo>
                  <a:lnTo>
                    <a:pt x="563" y="835"/>
                  </a:lnTo>
                  <a:cubicBezTo>
                    <a:pt x="563" y="685"/>
                    <a:pt x="686" y="562"/>
                    <a:pt x="837" y="562"/>
                  </a:cubicBezTo>
                  <a:close/>
                  <a:moveTo>
                    <a:pt x="837" y="1"/>
                  </a:moveTo>
                  <a:cubicBezTo>
                    <a:pt x="375" y="1"/>
                    <a:pt x="2" y="374"/>
                    <a:pt x="0" y="836"/>
                  </a:cubicBezTo>
                  <a:lnTo>
                    <a:pt x="0" y="4951"/>
                  </a:lnTo>
                  <a:cubicBezTo>
                    <a:pt x="2" y="5411"/>
                    <a:pt x="375" y="5785"/>
                    <a:pt x="837" y="5786"/>
                  </a:cubicBezTo>
                  <a:lnTo>
                    <a:pt x="4871" y="5786"/>
                  </a:lnTo>
                  <a:cubicBezTo>
                    <a:pt x="5332" y="5785"/>
                    <a:pt x="5707" y="5411"/>
                    <a:pt x="5707" y="4951"/>
                  </a:cubicBezTo>
                  <a:lnTo>
                    <a:pt x="5707" y="836"/>
                  </a:lnTo>
                  <a:cubicBezTo>
                    <a:pt x="5707" y="374"/>
                    <a:pt x="5332" y="1"/>
                    <a:pt x="4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3729919" y="2752436"/>
              <a:ext cx="398154" cy="398154"/>
            </a:xfrm>
            <a:custGeom>
              <a:avLst/>
              <a:gdLst/>
              <a:ahLst/>
              <a:cxnLst/>
              <a:rect l="l" t="t" r="r" b="b"/>
              <a:pathLst>
                <a:path w="20895" h="20895" extrusionOk="0">
                  <a:moveTo>
                    <a:pt x="10447" y="1"/>
                  </a:moveTo>
                  <a:cubicBezTo>
                    <a:pt x="7676" y="1"/>
                    <a:pt x="5019" y="1100"/>
                    <a:pt x="3060" y="3061"/>
                  </a:cubicBezTo>
                  <a:cubicBezTo>
                    <a:pt x="1100" y="5019"/>
                    <a:pt x="0" y="7677"/>
                    <a:pt x="0" y="10448"/>
                  </a:cubicBezTo>
                  <a:cubicBezTo>
                    <a:pt x="0" y="13219"/>
                    <a:pt x="1100" y="15876"/>
                    <a:pt x="3060" y="17835"/>
                  </a:cubicBezTo>
                  <a:cubicBezTo>
                    <a:pt x="5019" y="19795"/>
                    <a:pt x="7676" y="20895"/>
                    <a:pt x="10447" y="20895"/>
                  </a:cubicBezTo>
                  <a:cubicBezTo>
                    <a:pt x="13218" y="20895"/>
                    <a:pt x="15876" y="19795"/>
                    <a:pt x="17834" y="17835"/>
                  </a:cubicBezTo>
                  <a:cubicBezTo>
                    <a:pt x="19794" y="15876"/>
                    <a:pt x="20894" y="13219"/>
                    <a:pt x="20894" y="10448"/>
                  </a:cubicBezTo>
                  <a:cubicBezTo>
                    <a:pt x="20894" y="7677"/>
                    <a:pt x="19794" y="5019"/>
                    <a:pt x="17834" y="3061"/>
                  </a:cubicBezTo>
                  <a:cubicBezTo>
                    <a:pt x="15876" y="1100"/>
                    <a:pt x="13218" y="1"/>
                    <a:pt x="1044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3724546" y="2747101"/>
              <a:ext cx="408882" cy="408882"/>
            </a:xfrm>
            <a:custGeom>
              <a:avLst/>
              <a:gdLst/>
              <a:ahLst/>
              <a:cxnLst/>
              <a:rect l="l" t="t" r="r" b="b"/>
              <a:pathLst>
                <a:path w="21458" h="21458" extrusionOk="0">
                  <a:moveTo>
                    <a:pt x="10729" y="561"/>
                  </a:moveTo>
                  <a:cubicBezTo>
                    <a:pt x="16335" y="561"/>
                    <a:pt x="20896" y="5123"/>
                    <a:pt x="20896" y="10729"/>
                  </a:cubicBezTo>
                  <a:cubicBezTo>
                    <a:pt x="20896" y="16334"/>
                    <a:pt x="16335" y="20895"/>
                    <a:pt x="10729" y="20895"/>
                  </a:cubicBezTo>
                  <a:cubicBezTo>
                    <a:pt x="5123" y="20895"/>
                    <a:pt x="562" y="16334"/>
                    <a:pt x="562" y="10729"/>
                  </a:cubicBezTo>
                  <a:cubicBezTo>
                    <a:pt x="562" y="5123"/>
                    <a:pt x="5123" y="562"/>
                    <a:pt x="10729" y="562"/>
                  </a:cubicBezTo>
                  <a:lnTo>
                    <a:pt x="10729" y="561"/>
                  </a:lnTo>
                  <a:close/>
                  <a:moveTo>
                    <a:pt x="10729" y="1"/>
                  </a:moveTo>
                  <a:cubicBezTo>
                    <a:pt x="4814" y="1"/>
                    <a:pt x="1" y="4814"/>
                    <a:pt x="1" y="10729"/>
                  </a:cubicBezTo>
                  <a:cubicBezTo>
                    <a:pt x="1" y="16645"/>
                    <a:pt x="4814" y="21458"/>
                    <a:pt x="10729" y="21458"/>
                  </a:cubicBezTo>
                  <a:cubicBezTo>
                    <a:pt x="16645" y="21458"/>
                    <a:pt x="21458" y="16643"/>
                    <a:pt x="21458" y="10728"/>
                  </a:cubicBezTo>
                  <a:cubicBezTo>
                    <a:pt x="21458" y="4812"/>
                    <a:pt x="16645" y="1"/>
                    <a:pt x="1072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3848575" y="2819814"/>
              <a:ext cx="160824" cy="263416"/>
            </a:xfrm>
            <a:custGeom>
              <a:avLst/>
              <a:gdLst/>
              <a:ahLst/>
              <a:cxnLst/>
              <a:rect l="l" t="t" r="r" b="b"/>
              <a:pathLst>
                <a:path w="8440" h="13824" extrusionOk="0">
                  <a:moveTo>
                    <a:pt x="4220" y="0"/>
                  </a:moveTo>
                  <a:cubicBezTo>
                    <a:pt x="1890" y="0"/>
                    <a:pt x="1" y="1664"/>
                    <a:pt x="1" y="3716"/>
                  </a:cubicBezTo>
                  <a:cubicBezTo>
                    <a:pt x="1" y="5077"/>
                    <a:pt x="834" y="6264"/>
                    <a:pt x="2072" y="6912"/>
                  </a:cubicBezTo>
                  <a:cubicBezTo>
                    <a:pt x="834" y="7559"/>
                    <a:pt x="1" y="8745"/>
                    <a:pt x="1" y="10106"/>
                  </a:cubicBezTo>
                  <a:cubicBezTo>
                    <a:pt x="1" y="12159"/>
                    <a:pt x="1890" y="13823"/>
                    <a:pt x="4220" y="13823"/>
                  </a:cubicBezTo>
                  <a:cubicBezTo>
                    <a:pt x="6551" y="13823"/>
                    <a:pt x="8439" y="12159"/>
                    <a:pt x="8439" y="10107"/>
                  </a:cubicBezTo>
                  <a:cubicBezTo>
                    <a:pt x="8439" y="8746"/>
                    <a:pt x="7607" y="7559"/>
                    <a:pt x="6368" y="6912"/>
                  </a:cubicBezTo>
                  <a:cubicBezTo>
                    <a:pt x="7607" y="6266"/>
                    <a:pt x="8439" y="5077"/>
                    <a:pt x="8439" y="3716"/>
                  </a:cubicBezTo>
                  <a:cubicBezTo>
                    <a:pt x="8439" y="1664"/>
                    <a:pt x="6551" y="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43220" y="2814441"/>
              <a:ext cx="171533" cy="274144"/>
            </a:xfrm>
            <a:custGeom>
              <a:avLst/>
              <a:gdLst/>
              <a:ahLst/>
              <a:cxnLst/>
              <a:rect l="l" t="t" r="r" b="b"/>
              <a:pathLst>
                <a:path w="9002" h="14387" extrusionOk="0">
                  <a:moveTo>
                    <a:pt x="4501" y="564"/>
                  </a:moveTo>
                  <a:cubicBezTo>
                    <a:pt x="6673" y="564"/>
                    <a:pt x="8439" y="2104"/>
                    <a:pt x="8439" y="3998"/>
                  </a:cubicBezTo>
                  <a:cubicBezTo>
                    <a:pt x="8439" y="5215"/>
                    <a:pt x="7721" y="6316"/>
                    <a:pt x="6518" y="6944"/>
                  </a:cubicBezTo>
                  <a:cubicBezTo>
                    <a:pt x="6317" y="7049"/>
                    <a:pt x="6317" y="7338"/>
                    <a:pt x="6518" y="7443"/>
                  </a:cubicBezTo>
                  <a:cubicBezTo>
                    <a:pt x="7721" y="8072"/>
                    <a:pt x="8439" y="9173"/>
                    <a:pt x="8439" y="10389"/>
                  </a:cubicBezTo>
                  <a:cubicBezTo>
                    <a:pt x="8439" y="12282"/>
                    <a:pt x="6673" y="13824"/>
                    <a:pt x="4501" y="13824"/>
                  </a:cubicBezTo>
                  <a:cubicBezTo>
                    <a:pt x="2330" y="13824"/>
                    <a:pt x="563" y="12282"/>
                    <a:pt x="563" y="10389"/>
                  </a:cubicBezTo>
                  <a:cubicBezTo>
                    <a:pt x="563" y="9173"/>
                    <a:pt x="1281" y="8072"/>
                    <a:pt x="2484" y="7443"/>
                  </a:cubicBezTo>
                  <a:cubicBezTo>
                    <a:pt x="2685" y="7338"/>
                    <a:pt x="2685" y="7049"/>
                    <a:pt x="2484" y="6944"/>
                  </a:cubicBezTo>
                  <a:cubicBezTo>
                    <a:pt x="1281" y="6316"/>
                    <a:pt x="563" y="5215"/>
                    <a:pt x="563" y="3998"/>
                  </a:cubicBezTo>
                  <a:cubicBezTo>
                    <a:pt x="563" y="2104"/>
                    <a:pt x="2330" y="564"/>
                    <a:pt x="4501" y="564"/>
                  </a:cubicBezTo>
                  <a:close/>
                  <a:moveTo>
                    <a:pt x="4501" y="1"/>
                  </a:moveTo>
                  <a:cubicBezTo>
                    <a:pt x="2020" y="1"/>
                    <a:pt x="0" y="1795"/>
                    <a:pt x="0" y="3998"/>
                  </a:cubicBezTo>
                  <a:cubicBezTo>
                    <a:pt x="0" y="5257"/>
                    <a:pt x="681" y="6444"/>
                    <a:pt x="1803" y="7194"/>
                  </a:cubicBezTo>
                  <a:cubicBezTo>
                    <a:pt x="681" y="7943"/>
                    <a:pt x="0" y="9131"/>
                    <a:pt x="0" y="10389"/>
                  </a:cubicBezTo>
                  <a:cubicBezTo>
                    <a:pt x="0" y="12593"/>
                    <a:pt x="2020" y="14387"/>
                    <a:pt x="4501" y="14387"/>
                  </a:cubicBezTo>
                  <a:cubicBezTo>
                    <a:pt x="6982" y="14387"/>
                    <a:pt x="9002" y="12593"/>
                    <a:pt x="9002" y="10389"/>
                  </a:cubicBezTo>
                  <a:cubicBezTo>
                    <a:pt x="9002" y="9131"/>
                    <a:pt x="8322" y="7943"/>
                    <a:pt x="7199" y="7194"/>
                  </a:cubicBezTo>
                  <a:cubicBezTo>
                    <a:pt x="8322" y="6444"/>
                    <a:pt x="9002" y="5257"/>
                    <a:pt x="9002" y="3998"/>
                  </a:cubicBezTo>
                  <a:cubicBezTo>
                    <a:pt x="9002" y="1795"/>
                    <a:pt x="6982" y="1"/>
                    <a:pt x="450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4744636" y="2935878"/>
              <a:ext cx="144913" cy="81841"/>
            </a:xfrm>
            <a:custGeom>
              <a:avLst/>
              <a:gdLst/>
              <a:ahLst/>
              <a:cxnLst/>
              <a:rect l="l" t="t" r="r" b="b"/>
              <a:pathLst>
                <a:path w="7605" h="4295" extrusionOk="0">
                  <a:moveTo>
                    <a:pt x="6557" y="1"/>
                  </a:moveTo>
                  <a:cubicBezTo>
                    <a:pt x="6528" y="1"/>
                    <a:pt x="6495" y="5"/>
                    <a:pt x="6459" y="13"/>
                  </a:cubicBezTo>
                  <a:cubicBezTo>
                    <a:pt x="5806" y="157"/>
                    <a:pt x="5444" y="883"/>
                    <a:pt x="5444" y="883"/>
                  </a:cubicBezTo>
                  <a:cubicBezTo>
                    <a:pt x="5444" y="883"/>
                    <a:pt x="5396" y="168"/>
                    <a:pt x="5069" y="168"/>
                  </a:cubicBezTo>
                  <a:cubicBezTo>
                    <a:pt x="4992" y="168"/>
                    <a:pt x="4900" y="207"/>
                    <a:pt x="4791" y="303"/>
                  </a:cubicBezTo>
                  <a:cubicBezTo>
                    <a:pt x="4210" y="811"/>
                    <a:pt x="3774" y="1464"/>
                    <a:pt x="3774" y="1464"/>
                  </a:cubicBezTo>
                  <a:cubicBezTo>
                    <a:pt x="3774" y="1464"/>
                    <a:pt x="3717" y="387"/>
                    <a:pt x="3454" y="387"/>
                  </a:cubicBezTo>
                  <a:cubicBezTo>
                    <a:pt x="3419" y="387"/>
                    <a:pt x="3381" y="405"/>
                    <a:pt x="3339" y="447"/>
                  </a:cubicBezTo>
                  <a:cubicBezTo>
                    <a:pt x="2976" y="811"/>
                    <a:pt x="1598" y="2771"/>
                    <a:pt x="1598" y="2771"/>
                  </a:cubicBezTo>
                  <a:lnTo>
                    <a:pt x="1" y="2917"/>
                  </a:lnTo>
                  <a:cubicBezTo>
                    <a:pt x="1" y="2917"/>
                    <a:pt x="3266" y="4295"/>
                    <a:pt x="4283" y="4295"/>
                  </a:cubicBezTo>
                  <a:cubicBezTo>
                    <a:pt x="5300" y="4295"/>
                    <a:pt x="6460" y="3278"/>
                    <a:pt x="7041" y="2044"/>
                  </a:cubicBezTo>
                  <a:cubicBezTo>
                    <a:pt x="7523" y="1021"/>
                    <a:pt x="7605" y="447"/>
                    <a:pt x="7411" y="447"/>
                  </a:cubicBezTo>
                  <a:cubicBezTo>
                    <a:pt x="7371" y="447"/>
                    <a:pt x="7320" y="471"/>
                    <a:pt x="7258" y="520"/>
                  </a:cubicBezTo>
                  <a:lnTo>
                    <a:pt x="6532" y="1101"/>
                  </a:lnTo>
                  <a:cubicBezTo>
                    <a:pt x="6532" y="1101"/>
                    <a:pt x="7049" y="1"/>
                    <a:pt x="6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4738977" y="2930543"/>
              <a:ext cx="158976" cy="92550"/>
            </a:xfrm>
            <a:custGeom>
              <a:avLst/>
              <a:gdLst/>
              <a:ahLst/>
              <a:cxnLst/>
              <a:rect l="l" t="t" r="r" b="b"/>
              <a:pathLst>
                <a:path w="8343" h="4857" extrusionOk="0">
                  <a:moveTo>
                    <a:pt x="6787" y="580"/>
                  </a:moveTo>
                  <a:cubicBezTo>
                    <a:pt x="6776" y="730"/>
                    <a:pt x="6689" y="1021"/>
                    <a:pt x="6575" y="1261"/>
                  </a:cubicBezTo>
                  <a:cubicBezTo>
                    <a:pt x="6520" y="1381"/>
                    <a:pt x="6553" y="1521"/>
                    <a:pt x="6655" y="1602"/>
                  </a:cubicBezTo>
                  <a:cubicBezTo>
                    <a:pt x="6707" y="1642"/>
                    <a:pt x="6769" y="1662"/>
                    <a:pt x="6830" y="1662"/>
                  </a:cubicBezTo>
                  <a:cubicBezTo>
                    <a:pt x="6892" y="1662"/>
                    <a:pt x="6954" y="1642"/>
                    <a:pt x="7005" y="1601"/>
                  </a:cubicBezTo>
                  <a:lnTo>
                    <a:pt x="7465" y="1235"/>
                  </a:lnTo>
                  <a:lnTo>
                    <a:pt x="7465" y="1235"/>
                  </a:lnTo>
                  <a:cubicBezTo>
                    <a:pt x="7404" y="1451"/>
                    <a:pt x="7290" y="1766"/>
                    <a:pt x="7083" y="2205"/>
                  </a:cubicBezTo>
                  <a:cubicBezTo>
                    <a:pt x="6523" y="3396"/>
                    <a:pt x="5446" y="4293"/>
                    <a:pt x="4580" y="4293"/>
                  </a:cubicBezTo>
                  <a:cubicBezTo>
                    <a:pt x="4017" y="4293"/>
                    <a:pt x="2583" y="3793"/>
                    <a:pt x="1485" y="3370"/>
                  </a:cubicBezTo>
                  <a:lnTo>
                    <a:pt x="1920" y="3331"/>
                  </a:lnTo>
                  <a:cubicBezTo>
                    <a:pt x="2001" y="3323"/>
                    <a:pt x="2077" y="3280"/>
                    <a:pt x="2124" y="3213"/>
                  </a:cubicBezTo>
                  <a:cubicBezTo>
                    <a:pt x="2456" y="2740"/>
                    <a:pt x="3299" y="1562"/>
                    <a:pt x="3698" y="1082"/>
                  </a:cubicBezTo>
                  <a:cubicBezTo>
                    <a:pt x="3749" y="1305"/>
                    <a:pt x="3779" y="1531"/>
                    <a:pt x="3791" y="1758"/>
                  </a:cubicBezTo>
                  <a:cubicBezTo>
                    <a:pt x="3800" y="1925"/>
                    <a:pt x="3936" y="2026"/>
                    <a:pt x="4074" y="2026"/>
                  </a:cubicBezTo>
                  <a:cubicBezTo>
                    <a:pt x="4161" y="2026"/>
                    <a:pt x="4248" y="1986"/>
                    <a:pt x="4306" y="1900"/>
                  </a:cubicBezTo>
                  <a:cubicBezTo>
                    <a:pt x="4310" y="1894"/>
                    <a:pt x="4726" y="1273"/>
                    <a:pt x="5273" y="794"/>
                  </a:cubicBezTo>
                  <a:cubicBezTo>
                    <a:pt x="5309" y="764"/>
                    <a:pt x="5335" y="746"/>
                    <a:pt x="5344" y="736"/>
                  </a:cubicBezTo>
                  <a:cubicBezTo>
                    <a:pt x="5394" y="808"/>
                    <a:pt x="5449" y="1010"/>
                    <a:pt x="5461" y="1182"/>
                  </a:cubicBezTo>
                  <a:cubicBezTo>
                    <a:pt x="5470" y="1309"/>
                    <a:pt x="5562" y="1414"/>
                    <a:pt x="5685" y="1439"/>
                  </a:cubicBezTo>
                  <a:cubicBezTo>
                    <a:pt x="5704" y="1443"/>
                    <a:pt x="5722" y="1445"/>
                    <a:pt x="5741" y="1445"/>
                  </a:cubicBezTo>
                  <a:cubicBezTo>
                    <a:pt x="5845" y="1445"/>
                    <a:pt x="5943" y="1386"/>
                    <a:pt x="5992" y="1289"/>
                  </a:cubicBezTo>
                  <a:cubicBezTo>
                    <a:pt x="5995" y="1283"/>
                    <a:pt x="6283" y="732"/>
                    <a:pt x="6787" y="580"/>
                  </a:cubicBezTo>
                  <a:close/>
                  <a:moveTo>
                    <a:pt x="6854" y="1"/>
                  </a:moveTo>
                  <a:cubicBezTo>
                    <a:pt x="6807" y="1"/>
                    <a:pt x="6755" y="6"/>
                    <a:pt x="6698" y="19"/>
                  </a:cubicBezTo>
                  <a:cubicBezTo>
                    <a:pt x="6345" y="97"/>
                    <a:pt x="6066" y="309"/>
                    <a:pt x="5866" y="519"/>
                  </a:cubicBezTo>
                  <a:cubicBezTo>
                    <a:pt x="5796" y="383"/>
                    <a:pt x="5697" y="265"/>
                    <a:pt x="5556" y="205"/>
                  </a:cubicBezTo>
                  <a:cubicBezTo>
                    <a:pt x="5504" y="183"/>
                    <a:pt x="5440" y="166"/>
                    <a:pt x="5367" y="166"/>
                  </a:cubicBezTo>
                  <a:cubicBezTo>
                    <a:pt x="5240" y="166"/>
                    <a:pt x="5083" y="216"/>
                    <a:pt x="4904" y="373"/>
                  </a:cubicBezTo>
                  <a:cubicBezTo>
                    <a:pt x="4675" y="574"/>
                    <a:pt x="4462" y="794"/>
                    <a:pt x="4266" y="1029"/>
                  </a:cubicBezTo>
                  <a:cubicBezTo>
                    <a:pt x="4150" y="512"/>
                    <a:pt x="3959" y="440"/>
                    <a:pt x="3887" y="411"/>
                  </a:cubicBezTo>
                  <a:cubicBezTo>
                    <a:pt x="3858" y="400"/>
                    <a:pt x="3810" y="386"/>
                    <a:pt x="3751" y="386"/>
                  </a:cubicBezTo>
                  <a:cubicBezTo>
                    <a:pt x="3664" y="386"/>
                    <a:pt x="3551" y="416"/>
                    <a:pt x="3438" y="529"/>
                  </a:cubicBezTo>
                  <a:cubicBezTo>
                    <a:pt x="3105" y="862"/>
                    <a:pt x="2052" y="2340"/>
                    <a:pt x="1740" y="2782"/>
                  </a:cubicBezTo>
                  <a:lnTo>
                    <a:pt x="273" y="2917"/>
                  </a:lnTo>
                  <a:cubicBezTo>
                    <a:pt x="143" y="2927"/>
                    <a:pt x="40" y="3024"/>
                    <a:pt x="19" y="3153"/>
                  </a:cubicBezTo>
                  <a:cubicBezTo>
                    <a:pt x="0" y="3280"/>
                    <a:pt x="69" y="3405"/>
                    <a:pt x="189" y="3455"/>
                  </a:cubicBezTo>
                  <a:cubicBezTo>
                    <a:pt x="528" y="3598"/>
                    <a:pt x="3537" y="4856"/>
                    <a:pt x="4580" y="4856"/>
                  </a:cubicBezTo>
                  <a:cubicBezTo>
                    <a:pt x="5668" y="4856"/>
                    <a:pt x="6934" y="3841"/>
                    <a:pt x="7592" y="2445"/>
                  </a:cubicBezTo>
                  <a:cubicBezTo>
                    <a:pt x="8343" y="848"/>
                    <a:pt x="8042" y="612"/>
                    <a:pt x="7930" y="523"/>
                  </a:cubicBezTo>
                  <a:cubicBezTo>
                    <a:pt x="7890" y="492"/>
                    <a:pt x="7814" y="446"/>
                    <a:pt x="7708" y="446"/>
                  </a:cubicBezTo>
                  <a:cubicBezTo>
                    <a:pt x="7618" y="446"/>
                    <a:pt x="7508" y="479"/>
                    <a:pt x="7380" y="582"/>
                  </a:cubicBezTo>
                  <a:lnTo>
                    <a:pt x="7348" y="608"/>
                  </a:lnTo>
                  <a:cubicBezTo>
                    <a:pt x="7355" y="442"/>
                    <a:pt x="7325" y="287"/>
                    <a:pt x="7234" y="173"/>
                  </a:cubicBezTo>
                  <a:cubicBezTo>
                    <a:pt x="7177" y="102"/>
                    <a:pt x="7061" y="1"/>
                    <a:pt x="685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4791664" y="2963756"/>
              <a:ext cx="24924" cy="38758"/>
            </a:xfrm>
            <a:custGeom>
              <a:avLst/>
              <a:gdLst/>
              <a:ahLst/>
              <a:cxnLst/>
              <a:rect l="l" t="t" r="r" b="b"/>
              <a:pathLst>
                <a:path w="1308" h="2034" extrusionOk="0">
                  <a:moveTo>
                    <a:pt x="1307" y="1"/>
                  </a:moveTo>
                  <a:lnTo>
                    <a:pt x="1" y="2034"/>
                  </a:lnTo>
                  <a:cubicBezTo>
                    <a:pt x="1089" y="1744"/>
                    <a:pt x="1307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4785966" y="2958306"/>
              <a:ext cx="36338" cy="49562"/>
            </a:xfrm>
            <a:custGeom>
              <a:avLst/>
              <a:gdLst/>
              <a:ahLst/>
              <a:cxnLst/>
              <a:rect l="l" t="t" r="r" b="b"/>
              <a:pathLst>
                <a:path w="1907" h="2601" extrusionOk="0">
                  <a:moveTo>
                    <a:pt x="1606" y="0"/>
                  </a:moveTo>
                  <a:cubicBezTo>
                    <a:pt x="1464" y="0"/>
                    <a:pt x="1341" y="108"/>
                    <a:pt x="1326" y="253"/>
                  </a:cubicBezTo>
                  <a:cubicBezTo>
                    <a:pt x="1325" y="268"/>
                    <a:pt x="1108" y="1812"/>
                    <a:pt x="227" y="2047"/>
                  </a:cubicBezTo>
                  <a:cubicBezTo>
                    <a:pt x="90" y="2084"/>
                    <a:pt x="1" y="2216"/>
                    <a:pt x="20" y="2356"/>
                  </a:cubicBezTo>
                  <a:cubicBezTo>
                    <a:pt x="38" y="2496"/>
                    <a:pt x="157" y="2600"/>
                    <a:pt x="297" y="2600"/>
                  </a:cubicBezTo>
                  <a:cubicBezTo>
                    <a:pt x="298" y="2600"/>
                    <a:pt x="299" y="2600"/>
                    <a:pt x="300" y="2600"/>
                  </a:cubicBezTo>
                  <a:cubicBezTo>
                    <a:pt x="323" y="2600"/>
                    <a:pt x="348" y="2597"/>
                    <a:pt x="371" y="2591"/>
                  </a:cubicBezTo>
                  <a:cubicBezTo>
                    <a:pt x="1628" y="2256"/>
                    <a:pt x="1873" y="401"/>
                    <a:pt x="1884" y="322"/>
                  </a:cubicBezTo>
                  <a:cubicBezTo>
                    <a:pt x="1907" y="166"/>
                    <a:pt x="1796" y="23"/>
                    <a:pt x="1640" y="3"/>
                  </a:cubicBezTo>
                  <a:cubicBezTo>
                    <a:pt x="1628" y="1"/>
                    <a:pt x="1617" y="0"/>
                    <a:pt x="16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4820704" y="2952704"/>
              <a:ext cx="27668" cy="60881"/>
            </a:xfrm>
            <a:custGeom>
              <a:avLst/>
              <a:gdLst/>
              <a:ahLst/>
              <a:cxnLst/>
              <a:rect l="l" t="t" r="r" b="b"/>
              <a:pathLst>
                <a:path w="1452" h="3195" extrusionOk="0">
                  <a:moveTo>
                    <a:pt x="1452" y="0"/>
                  </a:moveTo>
                  <a:lnTo>
                    <a:pt x="1" y="3194"/>
                  </a:lnTo>
                  <a:cubicBezTo>
                    <a:pt x="871" y="2758"/>
                    <a:pt x="1452" y="1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4814930" y="2947464"/>
              <a:ext cx="39234" cy="71475"/>
            </a:xfrm>
            <a:custGeom>
              <a:avLst/>
              <a:gdLst/>
              <a:ahLst/>
              <a:cxnLst/>
              <a:rect l="l" t="t" r="r" b="b"/>
              <a:pathLst>
                <a:path w="2059" h="3751" extrusionOk="0">
                  <a:moveTo>
                    <a:pt x="1752" y="1"/>
                  </a:moveTo>
                  <a:cubicBezTo>
                    <a:pt x="1625" y="1"/>
                    <a:pt x="1511" y="88"/>
                    <a:pt x="1481" y="217"/>
                  </a:cubicBezTo>
                  <a:cubicBezTo>
                    <a:pt x="1266" y="1232"/>
                    <a:pt x="724" y="2944"/>
                    <a:pt x="178" y="3219"/>
                  </a:cubicBezTo>
                  <a:cubicBezTo>
                    <a:pt x="62" y="3275"/>
                    <a:pt x="0" y="3407"/>
                    <a:pt x="30" y="3534"/>
                  </a:cubicBezTo>
                  <a:cubicBezTo>
                    <a:pt x="60" y="3661"/>
                    <a:pt x="174" y="3751"/>
                    <a:pt x="304" y="3751"/>
                  </a:cubicBezTo>
                  <a:cubicBezTo>
                    <a:pt x="347" y="3751"/>
                    <a:pt x="390" y="3741"/>
                    <a:pt x="429" y="3720"/>
                  </a:cubicBezTo>
                  <a:cubicBezTo>
                    <a:pt x="1393" y="3238"/>
                    <a:pt x="1968" y="630"/>
                    <a:pt x="2031" y="334"/>
                  </a:cubicBezTo>
                  <a:cubicBezTo>
                    <a:pt x="2058" y="184"/>
                    <a:pt x="1961" y="38"/>
                    <a:pt x="1812" y="7"/>
                  </a:cubicBezTo>
                  <a:cubicBezTo>
                    <a:pt x="1792" y="3"/>
                    <a:pt x="1772" y="1"/>
                    <a:pt x="17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4846961" y="2956877"/>
              <a:ext cx="22180" cy="55317"/>
            </a:xfrm>
            <a:custGeom>
              <a:avLst/>
              <a:gdLst/>
              <a:ahLst/>
              <a:cxnLst/>
              <a:rect l="l" t="t" r="r" b="b"/>
              <a:pathLst>
                <a:path w="1164" h="2903" extrusionOk="0">
                  <a:moveTo>
                    <a:pt x="1163" y="0"/>
                  </a:moveTo>
                  <a:lnTo>
                    <a:pt x="1" y="2903"/>
                  </a:lnTo>
                  <a:cubicBezTo>
                    <a:pt x="510" y="2176"/>
                    <a:pt x="1163" y="1"/>
                    <a:pt x="1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4840883" y="2951504"/>
              <a:ext cx="34223" cy="66026"/>
            </a:xfrm>
            <a:custGeom>
              <a:avLst/>
              <a:gdLst/>
              <a:ahLst/>
              <a:cxnLst/>
              <a:rect l="l" t="t" r="r" b="b"/>
              <a:pathLst>
                <a:path w="1796" h="3465" extrusionOk="0">
                  <a:moveTo>
                    <a:pt x="1481" y="0"/>
                  </a:moveTo>
                  <a:cubicBezTo>
                    <a:pt x="1360" y="0"/>
                    <a:pt x="1248" y="79"/>
                    <a:pt x="1213" y="201"/>
                  </a:cubicBezTo>
                  <a:cubicBezTo>
                    <a:pt x="1207" y="222"/>
                    <a:pt x="566" y="2343"/>
                    <a:pt x="90" y="3023"/>
                  </a:cubicBezTo>
                  <a:cubicBezTo>
                    <a:pt x="1" y="3150"/>
                    <a:pt x="31" y="3325"/>
                    <a:pt x="160" y="3414"/>
                  </a:cubicBezTo>
                  <a:cubicBezTo>
                    <a:pt x="206" y="3447"/>
                    <a:pt x="263" y="3465"/>
                    <a:pt x="320" y="3465"/>
                  </a:cubicBezTo>
                  <a:cubicBezTo>
                    <a:pt x="412" y="3465"/>
                    <a:pt x="498" y="3421"/>
                    <a:pt x="550" y="3345"/>
                  </a:cubicBezTo>
                  <a:cubicBezTo>
                    <a:pt x="1078" y="2591"/>
                    <a:pt x="1723" y="453"/>
                    <a:pt x="1751" y="362"/>
                  </a:cubicBezTo>
                  <a:cubicBezTo>
                    <a:pt x="1796" y="214"/>
                    <a:pt x="1711" y="56"/>
                    <a:pt x="1563" y="12"/>
                  </a:cubicBezTo>
                  <a:cubicBezTo>
                    <a:pt x="1535" y="4"/>
                    <a:pt x="1508" y="0"/>
                    <a:pt x="14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4270967" y="2130728"/>
              <a:ext cx="148038" cy="292799"/>
            </a:xfrm>
            <a:custGeom>
              <a:avLst/>
              <a:gdLst/>
              <a:ahLst/>
              <a:cxnLst/>
              <a:rect l="l" t="t" r="r" b="b"/>
              <a:pathLst>
                <a:path w="7769" h="15366" extrusionOk="0">
                  <a:moveTo>
                    <a:pt x="1370" y="1"/>
                  </a:moveTo>
                  <a:cubicBezTo>
                    <a:pt x="1370" y="1"/>
                    <a:pt x="1984" y="4124"/>
                    <a:pt x="1195" y="5791"/>
                  </a:cubicBezTo>
                  <a:cubicBezTo>
                    <a:pt x="945" y="6320"/>
                    <a:pt x="523" y="6698"/>
                    <a:pt x="1" y="6979"/>
                  </a:cubicBezTo>
                  <a:cubicBezTo>
                    <a:pt x="576" y="8931"/>
                    <a:pt x="2912" y="13287"/>
                    <a:pt x="4185" y="14855"/>
                  </a:cubicBezTo>
                  <a:cubicBezTo>
                    <a:pt x="4473" y="15209"/>
                    <a:pt x="4733" y="15365"/>
                    <a:pt x="4975" y="15365"/>
                  </a:cubicBezTo>
                  <a:cubicBezTo>
                    <a:pt x="6081" y="15365"/>
                    <a:pt x="6780" y="12079"/>
                    <a:pt x="7769" y="9450"/>
                  </a:cubicBezTo>
                  <a:cubicBezTo>
                    <a:pt x="6509" y="8706"/>
                    <a:pt x="6020" y="7220"/>
                    <a:pt x="6020" y="5966"/>
                  </a:cubicBezTo>
                  <a:cubicBezTo>
                    <a:pt x="6020" y="4650"/>
                    <a:pt x="6809" y="2808"/>
                    <a:pt x="6809" y="2808"/>
                  </a:cubicBezTo>
                  <a:cubicBezTo>
                    <a:pt x="6809" y="2808"/>
                    <a:pt x="2511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4"/>
            <p:cNvSpPr/>
            <p:nvPr/>
          </p:nvSpPr>
          <p:spPr>
            <a:xfrm>
              <a:off x="4265117" y="2125393"/>
              <a:ext cx="159833" cy="303489"/>
            </a:xfrm>
            <a:custGeom>
              <a:avLst/>
              <a:gdLst/>
              <a:ahLst/>
              <a:cxnLst/>
              <a:rect l="l" t="t" r="r" b="b"/>
              <a:pathLst>
                <a:path w="8388" h="15927" extrusionOk="0">
                  <a:moveTo>
                    <a:pt x="2006" y="618"/>
                  </a:moveTo>
                  <a:lnTo>
                    <a:pt x="2006" y="618"/>
                  </a:lnTo>
                  <a:cubicBezTo>
                    <a:pt x="3018" y="908"/>
                    <a:pt x="5254" y="2218"/>
                    <a:pt x="6769" y="3196"/>
                  </a:cubicBezTo>
                  <a:cubicBezTo>
                    <a:pt x="6556" y="3734"/>
                    <a:pt x="6046" y="5146"/>
                    <a:pt x="6046" y="6244"/>
                  </a:cubicBezTo>
                  <a:cubicBezTo>
                    <a:pt x="6046" y="7445"/>
                    <a:pt x="6495" y="8988"/>
                    <a:pt x="7734" y="9844"/>
                  </a:cubicBezTo>
                  <a:cubicBezTo>
                    <a:pt x="7510" y="10455"/>
                    <a:pt x="7301" y="11092"/>
                    <a:pt x="7097" y="11712"/>
                  </a:cubicBezTo>
                  <a:cubicBezTo>
                    <a:pt x="6556" y="13369"/>
                    <a:pt x="5941" y="15246"/>
                    <a:pt x="5332" y="15358"/>
                  </a:cubicBezTo>
                  <a:cubicBezTo>
                    <a:pt x="5317" y="15361"/>
                    <a:pt x="5302" y="15362"/>
                    <a:pt x="5286" y="15362"/>
                  </a:cubicBezTo>
                  <a:cubicBezTo>
                    <a:pt x="5082" y="15362"/>
                    <a:pt x="4864" y="15148"/>
                    <a:pt x="4711" y="14957"/>
                  </a:cubicBezTo>
                  <a:cubicBezTo>
                    <a:pt x="3487" y="13453"/>
                    <a:pt x="1289" y="9346"/>
                    <a:pt x="643" y="7392"/>
                  </a:cubicBezTo>
                  <a:cubicBezTo>
                    <a:pt x="1160" y="7073"/>
                    <a:pt x="1526" y="6679"/>
                    <a:pt x="1756" y="6189"/>
                  </a:cubicBezTo>
                  <a:cubicBezTo>
                    <a:pt x="2437" y="4752"/>
                    <a:pt x="2140" y="1695"/>
                    <a:pt x="2006" y="618"/>
                  </a:cubicBezTo>
                  <a:close/>
                  <a:moveTo>
                    <a:pt x="1675" y="1"/>
                  </a:moveTo>
                  <a:cubicBezTo>
                    <a:pt x="1504" y="1"/>
                    <a:pt x="1374" y="153"/>
                    <a:pt x="1400" y="323"/>
                  </a:cubicBezTo>
                  <a:cubicBezTo>
                    <a:pt x="1406" y="362"/>
                    <a:pt x="1992" y="4380"/>
                    <a:pt x="1249" y="5951"/>
                  </a:cubicBezTo>
                  <a:cubicBezTo>
                    <a:pt x="1040" y="6389"/>
                    <a:pt x="690" y="6736"/>
                    <a:pt x="174" y="7014"/>
                  </a:cubicBezTo>
                  <a:cubicBezTo>
                    <a:pt x="57" y="7077"/>
                    <a:pt x="0" y="7213"/>
                    <a:pt x="38" y="7341"/>
                  </a:cubicBezTo>
                  <a:cubicBezTo>
                    <a:pt x="611" y="9282"/>
                    <a:pt x="2946" y="13680"/>
                    <a:pt x="4274" y="15313"/>
                  </a:cubicBezTo>
                  <a:cubicBezTo>
                    <a:pt x="4606" y="15721"/>
                    <a:pt x="4944" y="15927"/>
                    <a:pt x="5281" y="15927"/>
                  </a:cubicBezTo>
                  <a:cubicBezTo>
                    <a:pt x="5332" y="15927"/>
                    <a:pt x="5383" y="15923"/>
                    <a:pt x="5434" y="15914"/>
                  </a:cubicBezTo>
                  <a:cubicBezTo>
                    <a:pt x="6371" y="15740"/>
                    <a:pt x="6928" y="14041"/>
                    <a:pt x="7632" y="11890"/>
                  </a:cubicBezTo>
                  <a:cubicBezTo>
                    <a:pt x="7857" y="11205"/>
                    <a:pt x="8089" y="10494"/>
                    <a:pt x="8340" y="9831"/>
                  </a:cubicBezTo>
                  <a:cubicBezTo>
                    <a:pt x="8388" y="9702"/>
                    <a:pt x="8337" y="9559"/>
                    <a:pt x="8219" y="9489"/>
                  </a:cubicBezTo>
                  <a:cubicBezTo>
                    <a:pt x="7031" y="8788"/>
                    <a:pt x="6608" y="7354"/>
                    <a:pt x="6608" y="6247"/>
                  </a:cubicBezTo>
                  <a:cubicBezTo>
                    <a:pt x="6608" y="5006"/>
                    <a:pt x="7367" y="3218"/>
                    <a:pt x="7374" y="3199"/>
                  </a:cubicBezTo>
                  <a:cubicBezTo>
                    <a:pt x="7430" y="3074"/>
                    <a:pt x="7384" y="2928"/>
                    <a:pt x="7271" y="2853"/>
                  </a:cubicBezTo>
                  <a:cubicBezTo>
                    <a:pt x="6823" y="2560"/>
                    <a:pt x="2868" y="1"/>
                    <a:pt x="1677" y="1"/>
                  </a:cubicBezTo>
                  <a:cubicBezTo>
                    <a:pt x="1677" y="1"/>
                    <a:pt x="1676" y="1"/>
                    <a:pt x="167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3892630" y="2293668"/>
              <a:ext cx="561932" cy="719231"/>
            </a:xfrm>
            <a:custGeom>
              <a:avLst/>
              <a:gdLst/>
              <a:ahLst/>
              <a:cxnLst/>
              <a:rect l="l" t="t" r="r" b="b"/>
              <a:pathLst>
                <a:path w="29490" h="37745" extrusionOk="0">
                  <a:moveTo>
                    <a:pt x="14359" y="1"/>
                  </a:moveTo>
                  <a:cubicBezTo>
                    <a:pt x="14359" y="1"/>
                    <a:pt x="11024" y="371"/>
                    <a:pt x="9291" y="3708"/>
                  </a:cubicBezTo>
                  <a:cubicBezTo>
                    <a:pt x="7560" y="7046"/>
                    <a:pt x="0" y="22197"/>
                    <a:pt x="645" y="23103"/>
                  </a:cubicBezTo>
                  <a:cubicBezTo>
                    <a:pt x="4320" y="28273"/>
                    <a:pt x="17690" y="31992"/>
                    <a:pt x="19051" y="33351"/>
                  </a:cubicBezTo>
                  <a:cubicBezTo>
                    <a:pt x="20410" y="34710"/>
                    <a:pt x="22146" y="36337"/>
                    <a:pt x="23505" y="37203"/>
                  </a:cubicBezTo>
                  <a:cubicBezTo>
                    <a:pt x="24148" y="37612"/>
                    <a:pt x="25097" y="37745"/>
                    <a:pt x="25970" y="37745"/>
                  </a:cubicBezTo>
                  <a:cubicBezTo>
                    <a:pt x="26941" y="37745"/>
                    <a:pt x="27819" y="37581"/>
                    <a:pt x="28079" y="37451"/>
                  </a:cubicBezTo>
                  <a:cubicBezTo>
                    <a:pt x="28572" y="37203"/>
                    <a:pt x="28944" y="36090"/>
                    <a:pt x="28079" y="36090"/>
                  </a:cubicBezTo>
                  <a:cubicBezTo>
                    <a:pt x="27214" y="36090"/>
                    <a:pt x="26771" y="35466"/>
                    <a:pt x="26647" y="34971"/>
                  </a:cubicBezTo>
                  <a:cubicBezTo>
                    <a:pt x="26621" y="34869"/>
                    <a:pt x="26665" y="34830"/>
                    <a:pt x="26757" y="34830"/>
                  </a:cubicBezTo>
                  <a:cubicBezTo>
                    <a:pt x="27035" y="34830"/>
                    <a:pt x="27753" y="35181"/>
                    <a:pt x="28332" y="35181"/>
                  </a:cubicBezTo>
                  <a:cubicBezTo>
                    <a:pt x="28484" y="35181"/>
                    <a:pt x="28626" y="35156"/>
                    <a:pt x="28748" y="35095"/>
                  </a:cubicBezTo>
                  <a:cubicBezTo>
                    <a:pt x="29489" y="34725"/>
                    <a:pt x="27088" y="33372"/>
                    <a:pt x="26348" y="32753"/>
                  </a:cubicBezTo>
                  <a:cubicBezTo>
                    <a:pt x="25607" y="32136"/>
                    <a:pt x="24988" y="31270"/>
                    <a:pt x="23999" y="31270"/>
                  </a:cubicBezTo>
                  <a:cubicBezTo>
                    <a:pt x="23011" y="31270"/>
                    <a:pt x="21154" y="31248"/>
                    <a:pt x="21154" y="31248"/>
                  </a:cubicBezTo>
                  <a:cubicBezTo>
                    <a:pt x="21154" y="31248"/>
                    <a:pt x="16599" y="27949"/>
                    <a:pt x="13849" y="25493"/>
                  </a:cubicBezTo>
                  <a:cubicBezTo>
                    <a:pt x="10143" y="22185"/>
                    <a:pt x="6876" y="20401"/>
                    <a:pt x="6876" y="20401"/>
                  </a:cubicBezTo>
                  <a:lnTo>
                    <a:pt x="15225" y="6675"/>
                  </a:lnTo>
                  <a:lnTo>
                    <a:pt x="14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3890801" y="2288332"/>
              <a:ext cx="558273" cy="729845"/>
            </a:xfrm>
            <a:custGeom>
              <a:avLst/>
              <a:gdLst/>
              <a:ahLst/>
              <a:cxnLst/>
              <a:rect l="l" t="t" r="r" b="b"/>
              <a:pathLst>
                <a:path w="29298" h="38302" extrusionOk="0">
                  <a:moveTo>
                    <a:pt x="14455" y="0"/>
                  </a:moveTo>
                  <a:cubicBezTo>
                    <a:pt x="14444" y="0"/>
                    <a:pt x="14434" y="1"/>
                    <a:pt x="14423" y="2"/>
                  </a:cubicBezTo>
                  <a:cubicBezTo>
                    <a:pt x="14281" y="18"/>
                    <a:pt x="10917" y="428"/>
                    <a:pt x="9137" y="3860"/>
                  </a:cubicBezTo>
                  <a:cubicBezTo>
                    <a:pt x="8325" y="5426"/>
                    <a:pt x="5981" y="10083"/>
                    <a:pt x="3919" y="14477"/>
                  </a:cubicBezTo>
                  <a:cubicBezTo>
                    <a:pt x="0" y="22828"/>
                    <a:pt x="333" y="23295"/>
                    <a:pt x="511" y="23546"/>
                  </a:cubicBezTo>
                  <a:cubicBezTo>
                    <a:pt x="3062" y="27132"/>
                    <a:pt x="10112" y="30001"/>
                    <a:pt x="14776" y="31900"/>
                  </a:cubicBezTo>
                  <a:cubicBezTo>
                    <a:pt x="16803" y="32724"/>
                    <a:pt x="18553" y="33437"/>
                    <a:pt x="18947" y="33831"/>
                  </a:cubicBezTo>
                  <a:cubicBezTo>
                    <a:pt x="20817" y="35699"/>
                    <a:pt x="22331" y="37007"/>
                    <a:pt x="23451" y="37721"/>
                  </a:cubicBezTo>
                  <a:cubicBezTo>
                    <a:pt x="24142" y="38160"/>
                    <a:pt x="25135" y="38301"/>
                    <a:pt x="26050" y="38301"/>
                  </a:cubicBezTo>
                  <a:cubicBezTo>
                    <a:pt x="27090" y="38301"/>
                    <a:pt x="28026" y="38119"/>
                    <a:pt x="28299" y="37982"/>
                  </a:cubicBezTo>
                  <a:cubicBezTo>
                    <a:pt x="28745" y="37760"/>
                    <a:pt x="29061" y="37107"/>
                    <a:pt x="28951" y="36638"/>
                  </a:cubicBezTo>
                  <a:cubicBezTo>
                    <a:pt x="28870" y="36296"/>
                    <a:pt x="28580" y="36090"/>
                    <a:pt x="28173" y="36090"/>
                  </a:cubicBezTo>
                  <a:cubicBezTo>
                    <a:pt x="27631" y="36090"/>
                    <a:pt x="27288" y="35785"/>
                    <a:pt x="27116" y="35451"/>
                  </a:cubicBezTo>
                  <a:lnTo>
                    <a:pt x="27116" y="35451"/>
                  </a:lnTo>
                  <a:cubicBezTo>
                    <a:pt x="27176" y="35469"/>
                    <a:pt x="27237" y="35489"/>
                    <a:pt x="27292" y="35505"/>
                  </a:cubicBezTo>
                  <a:cubicBezTo>
                    <a:pt x="27625" y="35610"/>
                    <a:pt x="28041" y="35740"/>
                    <a:pt x="28429" y="35740"/>
                  </a:cubicBezTo>
                  <a:cubicBezTo>
                    <a:pt x="28620" y="35740"/>
                    <a:pt x="28805" y="35708"/>
                    <a:pt x="28970" y="35626"/>
                  </a:cubicBezTo>
                  <a:cubicBezTo>
                    <a:pt x="29209" y="35507"/>
                    <a:pt x="29257" y="35319"/>
                    <a:pt x="29263" y="35216"/>
                  </a:cubicBezTo>
                  <a:cubicBezTo>
                    <a:pt x="29298" y="34728"/>
                    <a:pt x="28590" y="34203"/>
                    <a:pt x="27422" y="33395"/>
                  </a:cubicBezTo>
                  <a:cubicBezTo>
                    <a:pt x="27104" y="33175"/>
                    <a:pt x="26804" y="32968"/>
                    <a:pt x="26623" y="32817"/>
                  </a:cubicBezTo>
                  <a:cubicBezTo>
                    <a:pt x="26457" y="32679"/>
                    <a:pt x="26298" y="32527"/>
                    <a:pt x="26137" y="32377"/>
                  </a:cubicBezTo>
                  <a:cubicBezTo>
                    <a:pt x="25564" y="31831"/>
                    <a:pt x="24969" y="31268"/>
                    <a:pt x="24095" y="31268"/>
                  </a:cubicBezTo>
                  <a:cubicBezTo>
                    <a:pt x="23239" y="31268"/>
                    <a:pt x="21725" y="31254"/>
                    <a:pt x="21343" y="31249"/>
                  </a:cubicBezTo>
                  <a:cubicBezTo>
                    <a:pt x="20750" y="30816"/>
                    <a:pt x="16653" y="27813"/>
                    <a:pt x="14133" y="25564"/>
                  </a:cubicBezTo>
                  <a:cubicBezTo>
                    <a:pt x="11035" y="22799"/>
                    <a:pt x="8208" y="21074"/>
                    <a:pt x="7363" y="20581"/>
                  </a:cubicBezTo>
                  <a:lnTo>
                    <a:pt x="15562" y="7100"/>
                  </a:lnTo>
                  <a:cubicBezTo>
                    <a:pt x="15641" y="6968"/>
                    <a:pt x="15597" y="6797"/>
                    <a:pt x="15466" y="6717"/>
                  </a:cubicBezTo>
                  <a:cubicBezTo>
                    <a:pt x="15420" y="6689"/>
                    <a:pt x="15370" y="6676"/>
                    <a:pt x="15320" y="6676"/>
                  </a:cubicBezTo>
                  <a:cubicBezTo>
                    <a:pt x="15226" y="6676"/>
                    <a:pt x="15134" y="6723"/>
                    <a:pt x="15081" y="6809"/>
                  </a:cubicBezTo>
                  <a:lnTo>
                    <a:pt x="6732" y="20537"/>
                  </a:lnTo>
                  <a:cubicBezTo>
                    <a:pt x="6649" y="20674"/>
                    <a:pt x="6697" y="20852"/>
                    <a:pt x="6837" y="20929"/>
                  </a:cubicBezTo>
                  <a:cubicBezTo>
                    <a:pt x="6871" y="20947"/>
                    <a:pt x="10122" y="22738"/>
                    <a:pt x="13758" y="25983"/>
                  </a:cubicBezTo>
                  <a:cubicBezTo>
                    <a:pt x="16488" y="28420"/>
                    <a:pt x="21040" y="31723"/>
                    <a:pt x="21085" y="31757"/>
                  </a:cubicBezTo>
                  <a:cubicBezTo>
                    <a:pt x="21132" y="31791"/>
                    <a:pt x="21189" y="31810"/>
                    <a:pt x="21247" y="31811"/>
                  </a:cubicBezTo>
                  <a:cubicBezTo>
                    <a:pt x="21247" y="31811"/>
                    <a:pt x="23107" y="31831"/>
                    <a:pt x="24097" y="31831"/>
                  </a:cubicBezTo>
                  <a:cubicBezTo>
                    <a:pt x="24746" y="31831"/>
                    <a:pt x="25234" y="32295"/>
                    <a:pt x="25752" y="32785"/>
                  </a:cubicBezTo>
                  <a:cubicBezTo>
                    <a:pt x="25921" y="32944"/>
                    <a:pt x="26089" y="33103"/>
                    <a:pt x="26264" y="33249"/>
                  </a:cubicBezTo>
                  <a:cubicBezTo>
                    <a:pt x="26465" y="33417"/>
                    <a:pt x="26775" y="33631"/>
                    <a:pt x="27103" y="33859"/>
                  </a:cubicBezTo>
                  <a:cubicBezTo>
                    <a:pt x="27577" y="34185"/>
                    <a:pt x="28534" y="34846"/>
                    <a:pt x="28685" y="35138"/>
                  </a:cubicBezTo>
                  <a:cubicBezTo>
                    <a:pt x="28611" y="35168"/>
                    <a:pt x="28523" y="35180"/>
                    <a:pt x="28426" y="35180"/>
                  </a:cubicBezTo>
                  <a:cubicBezTo>
                    <a:pt x="28130" y="35180"/>
                    <a:pt x="27756" y="35062"/>
                    <a:pt x="27460" y="34970"/>
                  </a:cubicBezTo>
                  <a:cubicBezTo>
                    <a:pt x="27210" y="34891"/>
                    <a:pt x="27010" y="34828"/>
                    <a:pt x="26848" y="34828"/>
                  </a:cubicBezTo>
                  <a:cubicBezTo>
                    <a:pt x="26737" y="34828"/>
                    <a:pt x="26644" y="34858"/>
                    <a:pt x="26566" y="34932"/>
                  </a:cubicBezTo>
                  <a:cubicBezTo>
                    <a:pt x="26508" y="34987"/>
                    <a:pt x="26417" y="35110"/>
                    <a:pt x="26470" y="35320"/>
                  </a:cubicBezTo>
                  <a:cubicBezTo>
                    <a:pt x="26624" y="35934"/>
                    <a:pt x="27163" y="36652"/>
                    <a:pt x="28175" y="36652"/>
                  </a:cubicBezTo>
                  <a:cubicBezTo>
                    <a:pt x="28377" y="36652"/>
                    <a:pt x="28395" y="36727"/>
                    <a:pt x="28405" y="36767"/>
                  </a:cubicBezTo>
                  <a:cubicBezTo>
                    <a:pt x="28455" y="36981"/>
                    <a:pt x="28259" y="37374"/>
                    <a:pt x="28048" y="37479"/>
                  </a:cubicBezTo>
                  <a:cubicBezTo>
                    <a:pt x="27823" y="37591"/>
                    <a:pt x="26986" y="37744"/>
                    <a:pt x="26061" y="37744"/>
                  </a:cubicBezTo>
                  <a:cubicBezTo>
                    <a:pt x="25238" y="37744"/>
                    <a:pt x="24345" y="37623"/>
                    <a:pt x="23753" y="37245"/>
                  </a:cubicBezTo>
                  <a:cubicBezTo>
                    <a:pt x="22668" y="36555"/>
                    <a:pt x="21184" y="35272"/>
                    <a:pt x="19345" y="33433"/>
                  </a:cubicBezTo>
                  <a:cubicBezTo>
                    <a:pt x="18871" y="32959"/>
                    <a:pt x="17242" y="32297"/>
                    <a:pt x="14989" y="31379"/>
                  </a:cubicBezTo>
                  <a:cubicBezTo>
                    <a:pt x="10383" y="29505"/>
                    <a:pt x="3425" y="26674"/>
                    <a:pt x="986" y="23253"/>
                  </a:cubicBezTo>
                  <a:cubicBezTo>
                    <a:pt x="713" y="22192"/>
                    <a:pt x="6557" y="10057"/>
                    <a:pt x="9636" y="4118"/>
                  </a:cubicBezTo>
                  <a:cubicBezTo>
                    <a:pt x="11274" y="962"/>
                    <a:pt x="14454" y="564"/>
                    <a:pt x="14486" y="561"/>
                  </a:cubicBezTo>
                  <a:cubicBezTo>
                    <a:pt x="14640" y="543"/>
                    <a:pt x="14751" y="403"/>
                    <a:pt x="14734" y="250"/>
                  </a:cubicBezTo>
                  <a:cubicBezTo>
                    <a:pt x="14719" y="106"/>
                    <a:pt x="14596" y="0"/>
                    <a:pt x="1445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3898308" y="2547004"/>
              <a:ext cx="556254" cy="465895"/>
            </a:xfrm>
            <a:custGeom>
              <a:avLst/>
              <a:gdLst/>
              <a:ahLst/>
              <a:cxnLst/>
              <a:rect l="l" t="t" r="r" b="b"/>
              <a:pathLst>
                <a:path w="29192" h="24450" extrusionOk="0">
                  <a:moveTo>
                    <a:pt x="4262" y="1"/>
                  </a:moveTo>
                  <a:cubicBezTo>
                    <a:pt x="2037" y="4688"/>
                    <a:pt x="0" y="9319"/>
                    <a:pt x="347" y="9808"/>
                  </a:cubicBezTo>
                  <a:cubicBezTo>
                    <a:pt x="4022" y="14978"/>
                    <a:pt x="17392" y="18697"/>
                    <a:pt x="18753" y="20056"/>
                  </a:cubicBezTo>
                  <a:cubicBezTo>
                    <a:pt x="20112" y="21415"/>
                    <a:pt x="21848" y="23042"/>
                    <a:pt x="23207" y="23908"/>
                  </a:cubicBezTo>
                  <a:cubicBezTo>
                    <a:pt x="23850" y="24317"/>
                    <a:pt x="24799" y="24450"/>
                    <a:pt x="25672" y="24450"/>
                  </a:cubicBezTo>
                  <a:cubicBezTo>
                    <a:pt x="26643" y="24450"/>
                    <a:pt x="27521" y="24286"/>
                    <a:pt x="27781" y="24156"/>
                  </a:cubicBezTo>
                  <a:cubicBezTo>
                    <a:pt x="28274" y="23908"/>
                    <a:pt x="28646" y="22795"/>
                    <a:pt x="27781" y="22795"/>
                  </a:cubicBezTo>
                  <a:cubicBezTo>
                    <a:pt x="26916" y="22795"/>
                    <a:pt x="26473" y="22171"/>
                    <a:pt x="26349" y="21676"/>
                  </a:cubicBezTo>
                  <a:cubicBezTo>
                    <a:pt x="26323" y="21574"/>
                    <a:pt x="26367" y="21535"/>
                    <a:pt x="26459" y="21535"/>
                  </a:cubicBezTo>
                  <a:cubicBezTo>
                    <a:pt x="26737" y="21535"/>
                    <a:pt x="27455" y="21886"/>
                    <a:pt x="28034" y="21886"/>
                  </a:cubicBezTo>
                  <a:cubicBezTo>
                    <a:pt x="28186" y="21886"/>
                    <a:pt x="28328" y="21861"/>
                    <a:pt x="28450" y="21800"/>
                  </a:cubicBezTo>
                  <a:cubicBezTo>
                    <a:pt x="29191" y="21429"/>
                    <a:pt x="26792" y="20077"/>
                    <a:pt x="26050" y="19458"/>
                  </a:cubicBezTo>
                  <a:cubicBezTo>
                    <a:pt x="25309" y="18840"/>
                    <a:pt x="24690" y="17975"/>
                    <a:pt x="23701" y="17975"/>
                  </a:cubicBezTo>
                  <a:cubicBezTo>
                    <a:pt x="22713" y="17975"/>
                    <a:pt x="20856" y="17953"/>
                    <a:pt x="20856" y="17953"/>
                  </a:cubicBezTo>
                  <a:cubicBezTo>
                    <a:pt x="20856" y="17953"/>
                    <a:pt x="16301" y="14654"/>
                    <a:pt x="13551" y="12198"/>
                  </a:cubicBezTo>
                  <a:cubicBezTo>
                    <a:pt x="9845" y="8890"/>
                    <a:pt x="6578" y="7106"/>
                    <a:pt x="6578" y="7106"/>
                  </a:cubicBezTo>
                  <a:lnTo>
                    <a:pt x="9919" y="1614"/>
                  </a:lnTo>
                  <a:cubicBezTo>
                    <a:pt x="7727" y="240"/>
                    <a:pt x="5424" y="15"/>
                    <a:pt x="4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3890286" y="2541669"/>
              <a:ext cx="558788" cy="476508"/>
            </a:xfrm>
            <a:custGeom>
              <a:avLst/>
              <a:gdLst/>
              <a:ahLst/>
              <a:cxnLst/>
              <a:rect l="l" t="t" r="r" b="b"/>
              <a:pathLst>
                <a:path w="29325" h="25007" extrusionOk="0">
                  <a:moveTo>
                    <a:pt x="4859" y="567"/>
                  </a:moveTo>
                  <a:cubicBezTo>
                    <a:pt x="6001" y="600"/>
                    <a:pt x="8006" y="845"/>
                    <a:pt x="9955" y="1989"/>
                  </a:cubicBezTo>
                  <a:lnTo>
                    <a:pt x="6761" y="7242"/>
                  </a:lnTo>
                  <a:cubicBezTo>
                    <a:pt x="6676" y="7379"/>
                    <a:pt x="6724" y="7557"/>
                    <a:pt x="6866" y="7634"/>
                  </a:cubicBezTo>
                  <a:cubicBezTo>
                    <a:pt x="6898" y="7652"/>
                    <a:pt x="10146" y="9440"/>
                    <a:pt x="13786" y="12688"/>
                  </a:cubicBezTo>
                  <a:cubicBezTo>
                    <a:pt x="16517" y="15125"/>
                    <a:pt x="21067" y="18428"/>
                    <a:pt x="21112" y="18462"/>
                  </a:cubicBezTo>
                  <a:cubicBezTo>
                    <a:pt x="21160" y="18496"/>
                    <a:pt x="21217" y="18515"/>
                    <a:pt x="21276" y="18516"/>
                  </a:cubicBezTo>
                  <a:cubicBezTo>
                    <a:pt x="21276" y="18516"/>
                    <a:pt x="23134" y="18536"/>
                    <a:pt x="24124" y="18536"/>
                  </a:cubicBezTo>
                  <a:cubicBezTo>
                    <a:pt x="24773" y="18536"/>
                    <a:pt x="25261" y="18999"/>
                    <a:pt x="25781" y="19489"/>
                  </a:cubicBezTo>
                  <a:cubicBezTo>
                    <a:pt x="25948" y="19649"/>
                    <a:pt x="26118" y="19808"/>
                    <a:pt x="26293" y="19954"/>
                  </a:cubicBezTo>
                  <a:cubicBezTo>
                    <a:pt x="26492" y="20122"/>
                    <a:pt x="26803" y="20336"/>
                    <a:pt x="27131" y="20564"/>
                  </a:cubicBezTo>
                  <a:cubicBezTo>
                    <a:pt x="27605" y="20890"/>
                    <a:pt x="28561" y="21551"/>
                    <a:pt x="28712" y="21843"/>
                  </a:cubicBezTo>
                  <a:cubicBezTo>
                    <a:pt x="28638" y="21873"/>
                    <a:pt x="28550" y="21885"/>
                    <a:pt x="28453" y="21885"/>
                  </a:cubicBezTo>
                  <a:cubicBezTo>
                    <a:pt x="28158" y="21885"/>
                    <a:pt x="27783" y="21767"/>
                    <a:pt x="27489" y="21675"/>
                  </a:cubicBezTo>
                  <a:cubicBezTo>
                    <a:pt x="27238" y="21596"/>
                    <a:pt x="27037" y="21533"/>
                    <a:pt x="26876" y="21533"/>
                  </a:cubicBezTo>
                  <a:cubicBezTo>
                    <a:pt x="26765" y="21533"/>
                    <a:pt x="26672" y="21563"/>
                    <a:pt x="26593" y="21637"/>
                  </a:cubicBezTo>
                  <a:cubicBezTo>
                    <a:pt x="26536" y="21692"/>
                    <a:pt x="26446" y="21815"/>
                    <a:pt x="26498" y="22025"/>
                  </a:cubicBezTo>
                  <a:cubicBezTo>
                    <a:pt x="26653" y="22639"/>
                    <a:pt x="27191" y="23357"/>
                    <a:pt x="28202" y="23357"/>
                  </a:cubicBezTo>
                  <a:cubicBezTo>
                    <a:pt x="28406" y="23357"/>
                    <a:pt x="28423" y="23432"/>
                    <a:pt x="28432" y="23472"/>
                  </a:cubicBezTo>
                  <a:cubicBezTo>
                    <a:pt x="28483" y="23686"/>
                    <a:pt x="28286" y="24079"/>
                    <a:pt x="28076" y="24184"/>
                  </a:cubicBezTo>
                  <a:cubicBezTo>
                    <a:pt x="27851" y="24296"/>
                    <a:pt x="27014" y="24449"/>
                    <a:pt x="26089" y="24449"/>
                  </a:cubicBezTo>
                  <a:cubicBezTo>
                    <a:pt x="25266" y="24449"/>
                    <a:pt x="24373" y="24328"/>
                    <a:pt x="23780" y="23950"/>
                  </a:cubicBezTo>
                  <a:cubicBezTo>
                    <a:pt x="22696" y="23260"/>
                    <a:pt x="21213" y="21977"/>
                    <a:pt x="19374" y="20138"/>
                  </a:cubicBezTo>
                  <a:cubicBezTo>
                    <a:pt x="18900" y="19664"/>
                    <a:pt x="17271" y="19002"/>
                    <a:pt x="15016" y="18084"/>
                  </a:cubicBezTo>
                  <a:cubicBezTo>
                    <a:pt x="10411" y="16210"/>
                    <a:pt x="3452" y="13379"/>
                    <a:pt x="1013" y="9958"/>
                  </a:cubicBezTo>
                  <a:cubicBezTo>
                    <a:pt x="964" y="9762"/>
                    <a:pt x="1096" y="8511"/>
                    <a:pt x="4859" y="567"/>
                  </a:cubicBezTo>
                  <a:close/>
                  <a:moveTo>
                    <a:pt x="4686" y="1"/>
                  </a:moveTo>
                  <a:cubicBezTo>
                    <a:pt x="4562" y="13"/>
                    <a:pt x="4476" y="62"/>
                    <a:pt x="4429" y="161"/>
                  </a:cubicBezTo>
                  <a:cubicBezTo>
                    <a:pt x="1" y="9494"/>
                    <a:pt x="350" y="9987"/>
                    <a:pt x="538" y="10251"/>
                  </a:cubicBezTo>
                  <a:cubicBezTo>
                    <a:pt x="3089" y="13837"/>
                    <a:pt x="10139" y="16706"/>
                    <a:pt x="14803" y="18605"/>
                  </a:cubicBezTo>
                  <a:cubicBezTo>
                    <a:pt x="16830" y="19429"/>
                    <a:pt x="18580" y="20142"/>
                    <a:pt x="18974" y="20536"/>
                  </a:cubicBezTo>
                  <a:cubicBezTo>
                    <a:pt x="20844" y="22404"/>
                    <a:pt x="22358" y="23712"/>
                    <a:pt x="23478" y="24426"/>
                  </a:cubicBezTo>
                  <a:cubicBezTo>
                    <a:pt x="24169" y="24865"/>
                    <a:pt x="25162" y="25006"/>
                    <a:pt x="26077" y="25006"/>
                  </a:cubicBezTo>
                  <a:cubicBezTo>
                    <a:pt x="27117" y="25006"/>
                    <a:pt x="28053" y="24824"/>
                    <a:pt x="28326" y="24687"/>
                  </a:cubicBezTo>
                  <a:cubicBezTo>
                    <a:pt x="28772" y="24465"/>
                    <a:pt x="29088" y="23812"/>
                    <a:pt x="28978" y="23343"/>
                  </a:cubicBezTo>
                  <a:cubicBezTo>
                    <a:pt x="28897" y="23001"/>
                    <a:pt x="28606" y="22795"/>
                    <a:pt x="28200" y="22795"/>
                  </a:cubicBezTo>
                  <a:cubicBezTo>
                    <a:pt x="27658" y="22795"/>
                    <a:pt x="27315" y="22490"/>
                    <a:pt x="27143" y="22156"/>
                  </a:cubicBezTo>
                  <a:lnTo>
                    <a:pt x="27143" y="22156"/>
                  </a:lnTo>
                  <a:cubicBezTo>
                    <a:pt x="27203" y="22174"/>
                    <a:pt x="27264" y="22194"/>
                    <a:pt x="27318" y="22210"/>
                  </a:cubicBezTo>
                  <a:cubicBezTo>
                    <a:pt x="27652" y="22315"/>
                    <a:pt x="28068" y="22445"/>
                    <a:pt x="28455" y="22445"/>
                  </a:cubicBezTo>
                  <a:cubicBezTo>
                    <a:pt x="28647" y="22445"/>
                    <a:pt x="28831" y="22413"/>
                    <a:pt x="28995" y="22331"/>
                  </a:cubicBezTo>
                  <a:cubicBezTo>
                    <a:pt x="29236" y="22212"/>
                    <a:pt x="29282" y="22024"/>
                    <a:pt x="29290" y="21921"/>
                  </a:cubicBezTo>
                  <a:cubicBezTo>
                    <a:pt x="29325" y="21433"/>
                    <a:pt x="28617" y="20908"/>
                    <a:pt x="27449" y="20100"/>
                  </a:cubicBezTo>
                  <a:cubicBezTo>
                    <a:pt x="27131" y="19881"/>
                    <a:pt x="26831" y="19673"/>
                    <a:pt x="26650" y="19522"/>
                  </a:cubicBezTo>
                  <a:cubicBezTo>
                    <a:pt x="26484" y="19384"/>
                    <a:pt x="26323" y="19232"/>
                    <a:pt x="26164" y="19080"/>
                  </a:cubicBezTo>
                  <a:cubicBezTo>
                    <a:pt x="25590" y="18536"/>
                    <a:pt x="24995" y="17973"/>
                    <a:pt x="24122" y="17973"/>
                  </a:cubicBezTo>
                  <a:cubicBezTo>
                    <a:pt x="23266" y="17973"/>
                    <a:pt x="21752" y="17957"/>
                    <a:pt x="21369" y="17954"/>
                  </a:cubicBezTo>
                  <a:cubicBezTo>
                    <a:pt x="20777" y="17521"/>
                    <a:pt x="16680" y="14518"/>
                    <a:pt x="14160" y="12268"/>
                  </a:cubicBezTo>
                  <a:cubicBezTo>
                    <a:pt x="11062" y="9504"/>
                    <a:pt x="8235" y="7779"/>
                    <a:pt x="7390" y="7286"/>
                  </a:cubicBezTo>
                  <a:lnTo>
                    <a:pt x="10581" y="2040"/>
                  </a:lnTo>
                  <a:cubicBezTo>
                    <a:pt x="10659" y="1909"/>
                    <a:pt x="10619" y="1736"/>
                    <a:pt x="10489" y="1655"/>
                  </a:cubicBezTo>
                  <a:cubicBezTo>
                    <a:pt x="8246" y="250"/>
                    <a:pt x="5889" y="15"/>
                    <a:pt x="468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4220147" y="1881641"/>
              <a:ext cx="299278" cy="334987"/>
            </a:xfrm>
            <a:custGeom>
              <a:avLst/>
              <a:gdLst/>
              <a:ahLst/>
              <a:cxnLst/>
              <a:rect l="l" t="t" r="r" b="b"/>
              <a:pathLst>
                <a:path w="15706" h="17580" extrusionOk="0">
                  <a:moveTo>
                    <a:pt x="12548" y="1"/>
                  </a:moveTo>
                  <a:lnTo>
                    <a:pt x="12532" y="12"/>
                  </a:lnTo>
                  <a:cubicBezTo>
                    <a:pt x="11458" y="1872"/>
                    <a:pt x="8354" y="2973"/>
                    <a:pt x="6979" y="3396"/>
                  </a:cubicBezTo>
                  <a:cubicBezTo>
                    <a:pt x="5468" y="3861"/>
                    <a:pt x="7676" y="4907"/>
                    <a:pt x="7444" y="6303"/>
                  </a:cubicBezTo>
                  <a:cubicBezTo>
                    <a:pt x="7211" y="7698"/>
                    <a:pt x="4189" y="8512"/>
                    <a:pt x="4189" y="8512"/>
                  </a:cubicBezTo>
                  <a:cubicBezTo>
                    <a:pt x="4189" y="8512"/>
                    <a:pt x="3324" y="6653"/>
                    <a:pt x="2096" y="6653"/>
                  </a:cubicBezTo>
                  <a:cubicBezTo>
                    <a:pt x="868" y="6653"/>
                    <a:pt x="0" y="9462"/>
                    <a:pt x="702" y="10955"/>
                  </a:cubicBezTo>
                  <a:cubicBezTo>
                    <a:pt x="1184" y="11981"/>
                    <a:pt x="2041" y="12142"/>
                    <a:pt x="2530" y="12142"/>
                  </a:cubicBezTo>
                  <a:cubicBezTo>
                    <a:pt x="2751" y="12142"/>
                    <a:pt x="2897" y="12109"/>
                    <a:pt x="2897" y="12109"/>
                  </a:cubicBezTo>
                  <a:lnTo>
                    <a:pt x="2897" y="12109"/>
                  </a:lnTo>
                  <a:cubicBezTo>
                    <a:pt x="2897" y="12109"/>
                    <a:pt x="2809" y="14740"/>
                    <a:pt x="4476" y="15529"/>
                  </a:cubicBezTo>
                  <a:cubicBezTo>
                    <a:pt x="6143" y="16319"/>
                    <a:pt x="8951" y="17372"/>
                    <a:pt x="10003" y="17547"/>
                  </a:cubicBezTo>
                  <a:cubicBezTo>
                    <a:pt x="10130" y="17568"/>
                    <a:pt x="10258" y="17579"/>
                    <a:pt x="10384" y="17579"/>
                  </a:cubicBezTo>
                  <a:cubicBezTo>
                    <a:pt x="11302" y="17579"/>
                    <a:pt x="12162" y="17005"/>
                    <a:pt x="12548" y="15618"/>
                  </a:cubicBezTo>
                  <a:cubicBezTo>
                    <a:pt x="12985" y="14038"/>
                    <a:pt x="13249" y="10792"/>
                    <a:pt x="13249" y="10792"/>
                  </a:cubicBezTo>
                  <a:cubicBezTo>
                    <a:pt x="13249" y="10792"/>
                    <a:pt x="14829" y="9740"/>
                    <a:pt x="15266" y="9126"/>
                  </a:cubicBezTo>
                  <a:cubicBezTo>
                    <a:pt x="15705" y="8512"/>
                    <a:pt x="14126" y="7897"/>
                    <a:pt x="13688" y="7020"/>
                  </a:cubicBezTo>
                  <a:cubicBezTo>
                    <a:pt x="13249" y="6142"/>
                    <a:pt x="13249" y="5441"/>
                    <a:pt x="13424" y="4211"/>
                  </a:cubicBezTo>
                  <a:cubicBezTo>
                    <a:pt x="13601" y="2983"/>
                    <a:pt x="12548" y="1"/>
                    <a:pt x="1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4218337" y="1876439"/>
              <a:ext cx="304842" cy="345581"/>
            </a:xfrm>
            <a:custGeom>
              <a:avLst/>
              <a:gdLst/>
              <a:ahLst/>
              <a:cxnLst/>
              <a:rect l="l" t="t" r="r" b="b"/>
              <a:pathLst>
                <a:path w="15998" h="18136" extrusionOk="0">
                  <a:moveTo>
                    <a:pt x="12552" y="892"/>
                  </a:moveTo>
                  <a:cubicBezTo>
                    <a:pt x="12880" y="1920"/>
                    <a:pt x="13354" y="3654"/>
                    <a:pt x="13242" y="4446"/>
                  </a:cubicBezTo>
                  <a:cubicBezTo>
                    <a:pt x="13061" y="5706"/>
                    <a:pt x="13058" y="6473"/>
                    <a:pt x="13532" y="7419"/>
                  </a:cubicBezTo>
                  <a:cubicBezTo>
                    <a:pt x="13741" y="7839"/>
                    <a:pt x="14156" y="8186"/>
                    <a:pt x="14523" y="8492"/>
                  </a:cubicBezTo>
                  <a:cubicBezTo>
                    <a:pt x="14927" y="8830"/>
                    <a:pt x="15228" y="9100"/>
                    <a:pt x="15134" y="9234"/>
                  </a:cubicBezTo>
                  <a:cubicBezTo>
                    <a:pt x="14798" y="9704"/>
                    <a:pt x="13615" y="10545"/>
                    <a:pt x="13188" y="10831"/>
                  </a:cubicBezTo>
                  <a:cubicBezTo>
                    <a:pt x="13117" y="10879"/>
                    <a:pt x="13071" y="10957"/>
                    <a:pt x="13064" y="11043"/>
                  </a:cubicBezTo>
                  <a:cubicBezTo>
                    <a:pt x="13061" y="11075"/>
                    <a:pt x="12797" y="14281"/>
                    <a:pt x="12371" y="15815"/>
                  </a:cubicBezTo>
                  <a:cubicBezTo>
                    <a:pt x="12056" y="16949"/>
                    <a:pt x="11379" y="17572"/>
                    <a:pt x="10487" y="17572"/>
                  </a:cubicBezTo>
                  <a:cubicBezTo>
                    <a:pt x="10376" y="17572"/>
                    <a:pt x="10262" y="17563"/>
                    <a:pt x="10144" y="17543"/>
                  </a:cubicBezTo>
                  <a:cubicBezTo>
                    <a:pt x="9112" y="17371"/>
                    <a:pt x="6284" y="16302"/>
                    <a:pt x="4691" y="15548"/>
                  </a:cubicBezTo>
                  <a:cubicBezTo>
                    <a:pt x="3214" y="14848"/>
                    <a:pt x="3273" y="12414"/>
                    <a:pt x="3273" y="12390"/>
                  </a:cubicBezTo>
                  <a:cubicBezTo>
                    <a:pt x="3278" y="12231"/>
                    <a:pt x="3149" y="12100"/>
                    <a:pt x="2990" y="12100"/>
                  </a:cubicBezTo>
                  <a:cubicBezTo>
                    <a:pt x="2972" y="12100"/>
                    <a:pt x="2951" y="12102"/>
                    <a:pt x="2931" y="12106"/>
                  </a:cubicBezTo>
                  <a:cubicBezTo>
                    <a:pt x="2915" y="12109"/>
                    <a:pt x="2796" y="12134"/>
                    <a:pt x="2621" y="12134"/>
                  </a:cubicBezTo>
                  <a:cubicBezTo>
                    <a:pt x="2205" y="12134"/>
                    <a:pt x="1469" y="11996"/>
                    <a:pt x="1051" y="11107"/>
                  </a:cubicBezTo>
                  <a:cubicBezTo>
                    <a:pt x="606" y="10162"/>
                    <a:pt x="871" y="8636"/>
                    <a:pt x="1399" y="7805"/>
                  </a:cubicBezTo>
                  <a:cubicBezTo>
                    <a:pt x="1541" y="7582"/>
                    <a:pt x="1832" y="7207"/>
                    <a:pt x="2191" y="7207"/>
                  </a:cubicBezTo>
                  <a:cubicBezTo>
                    <a:pt x="3049" y="7207"/>
                    <a:pt x="3809" y="8432"/>
                    <a:pt x="4029" y="8905"/>
                  </a:cubicBezTo>
                  <a:cubicBezTo>
                    <a:pt x="4076" y="9005"/>
                    <a:pt x="4176" y="9067"/>
                    <a:pt x="4283" y="9067"/>
                  </a:cubicBezTo>
                  <a:cubicBezTo>
                    <a:pt x="4307" y="9067"/>
                    <a:pt x="4332" y="9063"/>
                    <a:pt x="4357" y="9056"/>
                  </a:cubicBezTo>
                  <a:cubicBezTo>
                    <a:pt x="4685" y="8969"/>
                    <a:pt x="7561" y="8152"/>
                    <a:pt x="7817" y="6622"/>
                  </a:cubicBezTo>
                  <a:cubicBezTo>
                    <a:pt x="7939" y="5887"/>
                    <a:pt x="7512" y="5270"/>
                    <a:pt x="7169" y="4774"/>
                  </a:cubicBezTo>
                  <a:cubicBezTo>
                    <a:pt x="7009" y="4544"/>
                    <a:pt x="6790" y="4227"/>
                    <a:pt x="6826" y="4121"/>
                  </a:cubicBezTo>
                  <a:cubicBezTo>
                    <a:pt x="6829" y="4112"/>
                    <a:pt x="6866" y="4029"/>
                    <a:pt x="7157" y="3939"/>
                  </a:cubicBezTo>
                  <a:cubicBezTo>
                    <a:pt x="8687" y="3469"/>
                    <a:pt x="11296" y="2476"/>
                    <a:pt x="12552" y="892"/>
                  </a:cubicBezTo>
                  <a:close/>
                  <a:moveTo>
                    <a:pt x="12638" y="0"/>
                  </a:moveTo>
                  <a:cubicBezTo>
                    <a:pt x="12571" y="0"/>
                    <a:pt x="12505" y="22"/>
                    <a:pt x="12451" y="65"/>
                  </a:cubicBezTo>
                  <a:cubicBezTo>
                    <a:pt x="12424" y="87"/>
                    <a:pt x="12400" y="115"/>
                    <a:pt x="12383" y="145"/>
                  </a:cubicBezTo>
                  <a:cubicBezTo>
                    <a:pt x="11409" y="1834"/>
                    <a:pt x="8587" y="2910"/>
                    <a:pt x="6992" y="3400"/>
                  </a:cubicBezTo>
                  <a:cubicBezTo>
                    <a:pt x="6606" y="3519"/>
                    <a:pt x="6378" y="3694"/>
                    <a:pt x="6295" y="3937"/>
                  </a:cubicBezTo>
                  <a:cubicBezTo>
                    <a:pt x="6166" y="4312"/>
                    <a:pt x="6428" y="4693"/>
                    <a:pt x="6707" y="5094"/>
                  </a:cubicBezTo>
                  <a:cubicBezTo>
                    <a:pt x="7007" y="5527"/>
                    <a:pt x="7348" y="6018"/>
                    <a:pt x="7262" y="6529"/>
                  </a:cubicBezTo>
                  <a:cubicBezTo>
                    <a:pt x="7111" y="7445"/>
                    <a:pt x="5331" y="8173"/>
                    <a:pt x="4429" y="8450"/>
                  </a:cubicBezTo>
                  <a:cubicBezTo>
                    <a:pt x="4143" y="7926"/>
                    <a:pt x="3323" y="6643"/>
                    <a:pt x="2191" y="6643"/>
                  </a:cubicBezTo>
                  <a:cubicBezTo>
                    <a:pt x="1720" y="6643"/>
                    <a:pt x="1283" y="6940"/>
                    <a:pt x="925" y="7503"/>
                  </a:cubicBezTo>
                  <a:cubicBezTo>
                    <a:pt x="320" y="8455"/>
                    <a:pt x="1" y="10197"/>
                    <a:pt x="542" y="11346"/>
                  </a:cubicBezTo>
                  <a:cubicBezTo>
                    <a:pt x="1046" y="12417"/>
                    <a:pt x="1973" y="12699"/>
                    <a:pt x="2623" y="12699"/>
                  </a:cubicBezTo>
                  <a:cubicBezTo>
                    <a:pt x="2655" y="12699"/>
                    <a:pt x="2686" y="12698"/>
                    <a:pt x="2716" y="12697"/>
                  </a:cubicBezTo>
                  <a:cubicBezTo>
                    <a:pt x="2751" y="13465"/>
                    <a:pt x="2989" y="15363"/>
                    <a:pt x="4450" y="16055"/>
                  </a:cubicBezTo>
                  <a:cubicBezTo>
                    <a:pt x="6085" y="16830"/>
                    <a:pt x="8948" y="17912"/>
                    <a:pt x="10051" y="18097"/>
                  </a:cubicBezTo>
                  <a:cubicBezTo>
                    <a:pt x="10198" y="18122"/>
                    <a:pt x="10348" y="18134"/>
                    <a:pt x="10497" y="18135"/>
                  </a:cubicBezTo>
                  <a:cubicBezTo>
                    <a:pt x="11642" y="18135"/>
                    <a:pt x="12527" y="17351"/>
                    <a:pt x="12914" y="15964"/>
                  </a:cubicBezTo>
                  <a:cubicBezTo>
                    <a:pt x="13309" y="14542"/>
                    <a:pt x="13558" y="11860"/>
                    <a:pt x="13614" y="11221"/>
                  </a:cubicBezTo>
                  <a:cubicBezTo>
                    <a:pt x="13992" y="10963"/>
                    <a:pt x="15195" y="10115"/>
                    <a:pt x="15592" y="9560"/>
                  </a:cubicBezTo>
                  <a:cubicBezTo>
                    <a:pt x="15997" y="8991"/>
                    <a:pt x="15406" y="8496"/>
                    <a:pt x="14884" y="8059"/>
                  </a:cubicBezTo>
                  <a:cubicBezTo>
                    <a:pt x="14560" y="7787"/>
                    <a:pt x="14193" y="7481"/>
                    <a:pt x="14035" y="7166"/>
                  </a:cubicBezTo>
                  <a:cubicBezTo>
                    <a:pt x="13626" y="6349"/>
                    <a:pt x="13631" y="5690"/>
                    <a:pt x="13798" y="4523"/>
                  </a:cubicBezTo>
                  <a:cubicBezTo>
                    <a:pt x="13981" y="3243"/>
                    <a:pt x="12952" y="304"/>
                    <a:pt x="12908" y="180"/>
                  </a:cubicBezTo>
                  <a:cubicBezTo>
                    <a:pt x="12877" y="94"/>
                    <a:pt x="12800" y="34"/>
                    <a:pt x="12713" y="10"/>
                  </a:cubicBezTo>
                  <a:cubicBezTo>
                    <a:pt x="12688" y="3"/>
                    <a:pt x="12663" y="0"/>
                    <a:pt x="1263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4435088" y="1999535"/>
              <a:ext cx="13319" cy="33251"/>
            </a:xfrm>
            <a:custGeom>
              <a:avLst/>
              <a:gdLst/>
              <a:ahLst/>
              <a:cxnLst/>
              <a:rect l="l" t="t" r="r" b="b"/>
              <a:pathLst>
                <a:path w="699" h="1745" extrusionOk="0">
                  <a:moveTo>
                    <a:pt x="350" y="0"/>
                  </a:moveTo>
                  <a:cubicBezTo>
                    <a:pt x="158" y="0"/>
                    <a:pt x="0" y="391"/>
                    <a:pt x="0" y="872"/>
                  </a:cubicBezTo>
                  <a:cubicBezTo>
                    <a:pt x="0" y="1354"/>
                    <a:pt x="156" y="1745"/>
                    <a:pt x="350" y="1745"/>
                  </a:cubicBezTo>
                  <a:cubicBezTo>
                    <a:pt x="543" y="1745"/>
                    <a:pt x="699" y="1354"/>
                    <a:pt x="699" y="872"/>
                  </a:cubicBezTo>
                  <a:cubicBezTo>
                    <a:pt x="699" y="391"/>
                    <a:pt x="543" y="0"/>
                    <a:pt x="35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4412507" y="1966951"/>
              <a:ext cx="43998" cy="26868"/>
            </a:xfrm>
            <a:custGeom>
              <a:avLst/>
              <a:gdLst/>
              <a:ahLst/>
              <a:cxnLst/>
              <a:rect l="l" t="t" r="r" b="b"/>
              <a:pathLst>
                <a:path w="2309" h="1410" extrusionOk="0">
                  <a:moveTo>
                    <a:pt x="1783" y="0"/>
                  </a:moveTo>
                  <a:cubicBezTo>
                    <a:pt x="1021" y="0"/>
                    <a:pt x="257" y="835"/>
                    <a:pt x="163" y="942"/>
                  </a:cubicBezTo>
                  <a:cubicBezTo>
                    <a:pt x="1" y="1124"/>
                    <a:pt x="129" y="1410"/>
                    <a:pt x="371" y="1410"/>
                  </a:cubicBezTo>
                  <a:cubicBezTo>
                    <a:pt x="452" y="1410"/>
                    <a:pt x="529" y="1376"/>
                    <a:pt x="581" y="1317"/>
                  </a:cubicBezTo>
                  <a:cubicBezTo>
                    <a:pt x="771" y="1103"/>
                    <a:pt x="1359" y="562"/>
                    <a:pt x="1781" y="562"/>
                  </a:cubicBezTo>
                  <a:cubicBezTo>
                    <a:pt x="1826" y="562"/>
                    <a:pt x="1869" y="568"/>
                    <a:pt x="1910" y="581"/>
                  </a:cubicBezTo>
                  <a:cubicBezTo>
                    <a:pt x="1938" y="590"/>
                    <a:pt x="1966" y="594"/>
                    <a:pt x="1994" y="594"/>
                  </a:cubicBezTo>
                  <a:cubicBezTo>
                    <a:pt x="2111" y="594"/>
                    <a:pt x="2221" y="520"/>
                    <a:pt x="2260" y="402"/>
                  </a:cubicBezTo>
                  <a:cubicBezTo>
                    <a:pt x="2308" y="258"/>
                    <a:pt x="2232" y="100"/>
                    <a:pt x="2088" y="49"/>
                  </a:cubicBezTo>
                  <a:cubicBezTo>
                    <a:pt x="1987" y="15"/>
                    <a:pt x="1885" y="0"/>
                    <a:pt x="178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4398121" y="2109368"/>
              <a:ext cx="58537" cy="23800"/>
            </a:xfrm>
            <a:custGeom>
              <a:avLst/>
              <a:gdLst/>
              <a:ahLst/>
              <a:cxnLst/>
              <a:rect l="l" t="t" r="r" b="b"/>
              <a:pathLst>
                <a:path w="3072" h="1249" extrusionOk="0">
                  <a:moveTo>
                    <a:pt x="312" y="1"/>
                  </a:moveTo>
                  <a:cubicBezTo>
                    <a:pt x="236" y="1"/>
                    <a:pt x="159" y="32"/>
                    <a:pt x="104" y="93"/>
                  </a:cubicBezTo>
                  <a:cubicBezTo>
                    <a:pt x="0" y="209"/>
                    <a:pt x="11" y="387"/>
                    <a:pt x="126" y="490"/>
                  </a:cubicBezTo>
                  <a:cubicBezTo>
                    <a:pt x="805" y="1103"/>
                    <a:pt x="1519" y="1249"/>
                    <a:pt x="2045" y="1249"/>
                  </a:cubicBezTo>
                  <a:cubicBezTo>
                    <a:pt x="2506" y="1249"/>
                    <a:pt x="2823" y="1138"/>
                    <a:pt x="2850" y="1128"/>
                  </a:cubicBezTo>
                  <a:cubicBezTo>
                    <a:pt x="2996" y="1074"/>
                    <a:pt x="3072" y="913"/>
                    <a:pt x="3019" y="767"/>
                  </a:cubicBezTo>
                  <a:cubicBezTo>
                    <a:pt x="2978" y="653"/>
                    <a:pt x="2870" y="581"/>
                    <a:pt x="2754" y="581"/>
                  </a:cubicBezTo>
                  <a:cubicBezTo>
                    <a:pt x="2723" y="581"/>
                    <a:pt x="2691" y="587"/>
                    <a:pt x="2659" y="598"/>
                  </a:cubicBezTo>
                  <a:cubicBezTo>
                    <a:pt x="2639" y="605"/>
                    <a:pt x="2400" y="687"/>
                    <a:pt x="2049" y="687"/>
                  </a:cubicBezTo>
                  <a:cubicBezTo>
                    <a:pt x="1631" y="687"/>
                    <a:pt x="1054" y="571"/>
                    <a:pt x="501" y="73"/>
                  </a:cubicBezTo>
                  <a:cubicBezTo>
                    <a:pt x="447" y="25"/>
                    <a:pt x="379" y="1"/>
                    <a:pt x="31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3779024" y="4211877"/>
              <a:ext cx="221324" cy="195276"/>
            </a:xfrm>
            <a:custGeom>
              <a:avLst/>
              <a:gdLst/>
              <a:ahLst/>
              <a:cxnLst/>
              <a:rect l="l" t="t" r="r" b="b"/>
              <a:pathLst>
                <a:path w="11615" h="10248" extrusionOk="0">
                  <a:moveTo>
                    <a:pt x="2098" y="1"/>
                  </a:moveTo>
                  <a:cubicBezTo>
                    <a:pt x="2098" y="1"/>
                    <a:pt x="0" y="4207"/>
                    <a:pt x="82" y="4777"/>
                  </a:cubicBezTo>
                  <a:cubicBezTo>
                    <a:pt x="164" y="5347"/>
                    <a:pt x="4319" y="8363"/>
                    <a:pt x="6275" y="9422"/>
                  </a:cubicBezTo>
                  <a:cubicBezTo>
                    <a:pt x="7237" y="9943"/>
                    <a:pt x="8573" y="10247"/>
                    <a:pt x="9654" y="10247"/>
                  </a:cubicBezTo>
                  <a:cubicBezTo>
                    <a:pt x="10771" y="10247"/>
                    <a:pt x="11615" y="9923"/>
                    <a:pt x="11490" y="9177"/>
                  </a:cubicBezTo>
                  <a:cubicBezTo>
                    <a:pt x="11245" y="7712"/>
                    <a:pt x="7905" y="6733"/>
                    <a:pt x="7090" y="4534"/>
                  </a:cubicBezTo>
                  <a:cubicBezTo>
                    <a:pt x="6275" y="2333"/>
                    <a:pt x="5958" y="1054"/>
                    <a:pt x="5958" y="1054"/>
                  </a:cubicBezTo>
                  <a:cubicBezTo>
                    <a:pt x="5958" y="1054"/>
                    <a:pt x="5901" y="1057"/>
                    <a:pt x="5796" y="1057"/>
                  </a:cubicBezTo>
                  <a:cubicBezTo>
                    <a:pt x="5283" y="1057"/>
                    <a:pt x="3637" y="975"/>
                    <a:pt x="2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3773650" y="4206542"/>
              <a:ext cx="230889" cy="205946"/>
            </a:xfrm>
            <a:custGeom>
              <a:avLst/>
              <a:gdLst/>
              <a:ahLst/>
              <a:cxnLst/>
              <a:rect l="l" t="t" r="r" b="b"/>
              <a:pathLst>
                <a:path w="12117" h="10808" extrusionOk="0">
                  <a:moveTo>
                    <a:pt x="2496" y="679"/>
                  </a:moveTo>
                  <a:cubicBezTo>
                    <a:pt x="3971" y="1516"/>
                    <a:pt x="5463" y="1614"/>
                    <a:pt x="6024" y="1618"/>
                  </a:cubicBezTo>
                  <a:cubicBezTo>
                    <a:pt x="6148" y="2072"/>
                    <a:pt x="6481" y="3214"/>
                    <a:pt x="7108" y="4910"/>
                  </a:cubicBezTo>
                  <a:cubicBezTo>
                    <a:pt x="7569" y="6152"/>
                    <a:pt x="8744" y="7004"/>
                    <a:pt x="9781" y="7754"/>
                  </a:cubicBezTo>
                  <a:cubicBezTo>
                    <a:pt x="10613" y="8356"/>
                    <a:pt x="11399" y="8926"/>
                    <a:pt x="11495" y="9504"/>
                  </a:cubicBezTo>
                  <a:cubicBezTo>
                    <a:pt x="11527" y="9698"/>
                    <a:pt x="11467" y="9838"/>
                    <a:pt x="11300" y="9956"/>
                  </a:cubicBezTo>
                  <a:cubicBezTo>
                    <a:pt x="11019" y="10157"/>
                    <a:pt x="10528" y="10251"/>
                    <a:pt x="9947" y="10251"/>
                  </a:cubicBezTo>
                  <a:cubicBezTo>
                    <a:pt x="8926" y="10251"/>
                    <a:pt x="7625" y="9962"/>
                    <a:pt x="6691" y="9456"/>
                  </a:cubicBezTo>
                  <a:cubicBezTo>
                    <a:pt x="4541" y="8292"/>
                    <a:pt x="831" y="5499"/>
                    <a:pt x="643" y="5024"/>
                  </a:cubicBezTo>
                  <a:cubicBezTo>
                    <a:pt x="627" y="4679"/>
                    <a:pt x="1551" y="2595"/>
                    <a:pt x="2496" y="679"/>
                  </a:cubicBezTo>
                  <a:close/>
                  <a:moveTo>
                    <a:pt x="2381" y="0"/>
                  </a:moveTo>
                  <a:cubicBezTo>
                    <a:pt x="2278" y="0"/>
                    <a:pt x="2178" y="56"/>
                    <a:pt x="2129" y="155"/>
                  </a:cubicBezTo>
                  <a:cubicBezTo>
                    <a:pt x="1486" y="1445"/>
                    <a:pt x="1" y="4504"/>
                    <a:pt x="85" y="5096"/>
                  </a:cubicBezTo>
                  <a:cubicBezTo>
                    <a:pt x="198" y="5887"/>
                    <a:pt x="4757" y="9047"/>
                    <a:pt x="6422" y="9950"/>
                  </a:cubicBezTo>
                  <a:cubicBezTo>
                    <a:pt x="7372" y="10464"/>
                    <a:pt x="8776" y="10808"/>
                    <a:pt x="9945" y="10808"/>
                  </a:cubicBezTo>
                  <a:cubicBezTo>
                    <a:pt x="10634" y="10808"/>
                    <a:pt x="11241" y="10688"/>
                    <a:pt x="11626" y="10415"/>
                  </a:cubicBezTo>
                  <a:cubicBezTo>
                    <a:pt x="11966" y="10172"/>
                    <a:pt x="12116" y="9816"/>
                    <a:pt x="12049" y="9412"/>
                  </a:cubicBezTo>
                  <a:cubicBezTo>
                    <a:pt x="11915" y="8606"/>
                    <a:pt x="11078" y="8000"/>
                    <a:pt x="10111" y="7300"/>
                  </a:cubicBezTo>
                  <a:cubicBezTo>
                    <a:pt x="9138" y="6596"/>
                    <a:pt x="8035" y="5797"/>
                    <a:pt x="7634" y="4716"/>
                  </a:cubicBezTo>
                  <a:cubicBezTo>
                    <a:pt x="6837" y="2559"/>
                    <a:pt x="6516" y="1278"/>
                    <a:pt x="6513" y="1267"/>
                  </a:cubicBezTo>
                  <a:cubicBezTo>
                    <a:pt x="6482" y="1140"/>
                    <a:pt x="6369" y="1053"/>
                    <a:pt x="6241" y="1053"/>
                  </a:cubicBezTo>
                  <a:cubicBezTo>
                    <a:pt x="6235" y="1053"/>
                    <a:pt x="6229" y="1053"/>
                    <a:pt x="6223" y="1054"/>
                  </a:cubicBezTo>
                  <a:cubicBezTo>
                    <a:pt x="6220" y="1054"/>
                    <a:pt x="6175" y="1056"/>
                    <a:pt x="6095" y="1056"/>
                  </a:cubicBezTo>
                  <a:cubicBezTo>
                    <a:pt x="5636" y="1056"/>
                    <a:pt x="4021" y="986"/>
                    <a:pt x="2530" y="43"/>
                  </a:cubicBezTo>
                  <a:cubicBezTo>
                    <a:pt x="2483" y="14"/>
                    <a:pt x="2432" y="0"/>
                    <a:pt x="23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3780186" y="4284687"/>
              <a:ext cx="219742" cy="122466"/>
            </a:xfrm>
            <a:custGeom>
              <a:avLst/>
              <a:gdLst/>
              <a:ahLst/>
              <a:cxnLst/>
              <a:rect l="l" t="t" r="r" b="b"/>
              <a:pathLst>
                <a:path w="11532" h="6427" extrusionOk="0">
                  <a:moveTo>
                    <a:pt x="291" y="1"/>
                  </a:moveTo>
                  <a:cubicBezTo>
                    <a:pt x="113" y="460"/>
                    <a:pt x="1" y="818"/>
                    <a:pt x="21" y="958"/>
                  </a:cubicBezTo>
                  <a:cubicBezTo>
                    <a:pt x="103" y="1528"/>
                    <a:pt x="4258" y="4542"/>
                    <a:pt x="6214" y="5603"/>
                  </a:cubicBezTo>
                  <a:cubicBezTo>
                    <a:pt x="7175" y="6123"/>
                    <a:pt x="8509" y="6427"/>
                    <a:pt x="9589" y="6427"/>
                  </a:cubicBezTo>
                  <a:cubicBezTo>
                    <a:pt x="10694" y="6427"/>
                    <a:pt x="11532" y="6109"/>
                    <a:pt x="11429" y="5380"/>
                  </a:cubicBezTo>
                  <a:lnTo>
                    <a:pt x="11429" y="5380"/>
                  </a:lnTo>
                  <a:cubicBezTo>
                    <a:pt x="11107" y="5424"/>
                    <a:pt x="10751" y="5453"/>
                    <a:pt x="10364" y="5453"/>
                  </a:cubicBezTo>
                  <a:cubicBezTo>
                    <a:pt x="9408" y="5453"/>
                    <a:pt x="8269" y="5279"/>
                    <a:pt x="7027" y="4741"/>
                  </a:cubicBezTo>
                  <a:cubicBezTo>
                    <a:pt x="4010" y="3433"/>
                    <a:pt x="1084" y="758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3774908" y="4279313"/>
              <a:ext cx="229441" cy="133156"/>
            </a:xfrm>
            <a:custGeom>
              <a:avLst/>
              <a:gdLst/>
              <a:ahLst/>
              <a:cxnLst/>
              <a:rect l="l" t="t" r="r" b="b"/>
              <a:pathLst>
                <a:path w="12041" h="6988" extrusionOk="0">
                  <a:moveTo>
                    <a:pt x="686" y="777"/>
                  </a:moveTo>
                  <a:cubicBezTo>
                    <a:pt x="1796" y="1801"/>
                    <a:pt x="4455" y="4094"/>
                    <a:pt x="7192" y="5281"/>
                  </a:cubicBezTo>
                  <a:cubicBezTo>
                    <a:pt x="8325" y="5772"/>
                    <a:pt x="9478" y="6017"/>
                    <a:pt x="10633" y="6017"/>
                  </a:cubicBezTo>
                  <a:cubicBezTo>
                    <a:pt x="10883" y="6017"/>
                    <a:pt x="11132" y="6005"/>
                    <a:pt x="11381" y="5982"/>
                  </a:cubicBezTo>
                  <a:lnTo>
                    <a:pt x="11381" y="5982"/>
                  </a:lnTo>
                  <a:cubicBezTo>
                    <a:pt x="11340" y="6047"/>
                    <a:pt x="11286" y="6101"/>
                    <a:pt x="11222" y="6143"/>
                  </a:cubicBezTo>
                  <a:cubicBezTo>
                    <a:pt x="10941" y="6338"/>
                    <a:pt x="10455" y="6429"/>
                    <a:pt x="9880" y="6429"/>
                  </a:cubicBezTo>
                  <a:cubicBezTo>
                    <a:pt x="8858" y="6429"/>
                    <a:pt x="7555" y="6141"/>
                    <a:pt x="6625" y="5637"/>
                  </a:cubicBezTo>
                  <a:cubicBezTo>
                    <a:pt x="4475" y="4473"/>
                    <a:pt x="765" y="1680"/>
                    <a:pt x="577" y="1205"/>
                  </a:cubicBezTo>
                  <a:cubicBezTo>
                    <a:pt x="577" y="1193"/>
                    <a:pt x="577" y="1101"/>
                    <a:pt x="686" y="777"/>
                  </a:cubicBezTo>
                  <a:close/>
                  <a:moveTo>
                    <a:pt x="568" y="1"/>
                  </a:moveTo>
                  <a:cubicBezTo>
                    <a:pt x="457" y="1"/>
                    <a:pt x="349" y="65"/>
                    <a:pt x="305" y="181"/>
                  </a:cubicBezTo>
                  <a:cubicBezTo>
                    <a:pt x="21" y="914"/>
                    <a:pt x="0" y="1142"/>
                    <a:pt x="19" y="1279"/>
                  </a:cubicBezTo>
                  <a:cubicBezTo>
                    <a:pt x="132" y="2069"/>
                    <a:pt x="4691" y="5228"/>
                    <a:pt x="6356" y="6131"/>
                  </a:cubicBezTo>
                  <a:cubicBezTo>
                    <a:pt x="7302" y="6643"/>
                    <a:pt x="8709" y="6987"/>
                    <a:pt x="9879" y="6987"/>
                  </a:cubicBezTo>
                  <a:cubicBezTo>
                    <a:pt x="10558" y="6987"/>
                    <a:pt x="11159" y="6871"/>
                    <a:pt x="11543" y="6604"/>
                  </a:cubicBezTo>
                  <a:cubicBezTo>
                    <a:pt x="11884" y="6367"/>
                    <a:pt x="12040" y="6019"/>
                    <a:pt x="11985" y="5624"/>
                  </a:cubicBezTo>
                  <a:cubicBezTo>
                    <a:pt x="11965" y="5482"/>
                    <a:pt x="11844" y="5381"/>
                    <a:pt x="11706" y="5381"/>
                  </a:cubicBezTo>
                  <a:cubicBezTo>
                    <a:pt x="11693" y="5381"/>
                    <a:pt x="11681" y="5381"/>
                    <a:pt x="11668" y="5383"/>
                  </a:cubicBezTo>
                  <a:cubicBezTo>
                    <a:pt x="11323" y="5431"/>
                    <a:pt x="10976" y="5455"/>
                    <a:pt x="10630" y="5455"/>
                  </a:cubicBezTo>
                  <a:cubicBezTo>
                    <a:pt x="9553" y="5455"/>
                    <a:pt x="8476" y="5223"/>
                    <a:pt x="7417" y="4763"/>
                  </a:cubicBezTo>
                  <a:cubicBezTo>
                    <a:pt x="4458" y="3483"/>
                    <a:pt x="1574" y="855"/>
                    <a:pt x="760" y="79"/>
                  </a:cubicBezTo>
                  <a:cubicBezTo>
                    <a:pt x="705" y="26"/>
                    <a:pt x="636" y="1"/>
                    <a:pt x="5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sp>
        <p:nvSpPr>
          <p:cNvPr id="627" name="Google Shape;627;p36"/>
          <p:cNvSpPr txBox="1">
            <a:spLocks noGrp="1"/>
          </p:cNvSpPr>
          <p:nvPr>
            <p:ph type="body" idx="1"/>
          </p:nvPr>
        </p:nvSpPr>
        <p:spPr>
          <a:xfrm>
            <a:off x="2868712" y="878999"/>
            <a:ext cx="6083999" cy="39263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1600" dirty="0" err="1"/>
              <a:t>Aktifkan</a:t>
            </a:r>
            <a:r>
              <a:rPr lang="en-ID" sz="1600" dirty="0"/>
              <a:t> </a:t>
            </a:r>
            <a:r>
              <a:rPr lang="en-ID" sz="1600" b="1" dirty="0" err="1"/>
              <a:t>Autentikasi</a:t>
            </a:r>
            <a:r>
              <a:rPr lang="en-ID" sz="1600" b="1" dirty="0"/>
              <a:t> Multi-</a:t>
            </a:r>
            <a:r>
              <a:rPr lang="en-ID" sz="1600" b="1" dirty="0" err="1"/>
              <a:t>Faktor</a:t>
            </a:r>
            <a:r>
              <a:rPr lang="en-ID" sz="1600" b="1" dirty="0"/>
              <a:t> (MFA)</a:t>
            </a:r>
            <a:r>
              <a:rPr lang="en-ID" sz="16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1600" b="1" dirty="0" err="1"/>
              <a:t>Pantau</a:t>
            </a:r>
            <a:r>
              <a:rPr lang="en-ID" sz="1600" b="1" dirty="0"/>
              <a:t> </a:t>
            </a:r>
            <a:r>
              <a:rPr lang="en-ID" sz="1600" b="1" dirty="0" err="1"/>
              <a:t>Kredensial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mengetahui</a:t>
            </a:r>
            <a:r>
              <a:rPr lang="en-ID" sz="1600" dirty="0"/>
              <a:t> </a:t>
            </a:r>
            <a:r>
              <a:rPr lang="en-ID" sz="1600" dirty="0" err="1"/>
              <a:t>jika</a:t>
            </a:r>
            <a:r>
              <a:rPr lang="en-ID" sz="1600" dirty="0"/>
              <a:t> </a:t>
            </a:r>
            <a:r>
              <a:rPr lang="en-ID" sz="1600" dirty="0" err="1"/>
              <a:t>ada</a:t>
            </a:r>
            <a:r>
              <a:rPr lang="en-ID" sz="1600" dirty="0"/>
              <a:t> </a:t>
            </a:r>
            <a:r>
              <a:rPr lang="en-ID" sz="1600" dirty="0" err="1"/>
              <a:t>kebocoran</a:t>
            </a:r>
            <a:r>
              <a:rPr lang="en-ID" sz="16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1600" b="1" dirty="0" err="1"/>
              <a:t>Pelatihan</a:t>
            </a:r>
            <a:r>
              <a:rPr lang="en-ID" sz="1600" b="1" dirty="0"/>
              <a:t> </a:t>
            </a:r>
            <a:r>
              <a:rPr lang="en-ID" sz="1600" b="1" dirty="0" err="1"/>
              <a:t>Keamanan</a:t>
            </a:r>
            <a:r>
              <a:rPr lang="en-ID" sz="1600" b="1" dirty="0"/>
              <a:t> </a:t>
            </a:r>
            <a:r>
              <a:rPr lang="en-ID" sz="1600" b="1" dirty="0" err="1"/>
              <a:t>untuk</a:t>
            </a:r>
            <a:r>
              <a:rPr lang="en-ID" sz="1600" b="1" dirty="0"/>
              <a:t> </a:t>
            </a:r>
            <a:r>
              <a:rPr lang="en-ID" sz="1600" b="1" dirty="0" err="1"/>
              <a:t>Karyawan</a:t>
            </a:r>
            <a:r>
              <a:rPr lang="en-ID" sz="1600" dirty="0"/>
              <a:t>: </a:t>
            </a:r>
            <a:r>
              <a:rPr lang="en-ID" sz="1600" dirty="0" err="1"/>
              <a:t>Edukasi</a:t>
            </a:r>
            <a:r>
              <a:rPr lang="en-ID" sz="1600" dirty="0"/>
              <a:t> </a:t>
            </a:r>
            <a:r>
              <a:rPr lang="en-ID" sz="1600" dirty="0" err="1"/>
              <a:t>tentang</a:t>
            </a:r>
            <a:r>
              <a:rPr lang="en-ID" sz="1600" dirty="0"/>
              <a:t> </a:t>
            </a:r>
            <a:r>
              <a:rPr lang="en-ID" sz="1600" dirty="0" err="1"/>
              <a:t>keamanan</a:t>
            </a:r>
            <a:r>
              <a:rPr lang="en-ID" sz="1600" dirty="0"/>
              <a:t> </a:t>
            </a:r>
            <a:r>
              <a:rPr lang="en-ID" sz="1600" dirty="0" err="1"/>
              <a:t>siber</a:t>
            </a:r>
            <a:r>
              <a:rPr lang="en-ID" sz="1600" dirty="0"/>
              <a:t> dan </a:t>
            </a:r>
            <a:r>
              <a:rPr lang="en-ID" sz="1600" dirty="0" err="1"/>
              <a:t>kebersihan</a:t>
            </a:r>
            <a:r>
              <a:rPr lang="en-ID" sz="1600" dirty="0"/>
              <a:t> </a:t>
            </a:r>
            <a:r>
              <a:rPr lang="en-ID" sz="1600" dirty="0" err="1"/>
              <a:t>perangkat</a:t>
            </a:r>
            <a:r>
              <a:rPr lang="en-ID" sz="1600" dirty="0"/>
              <a:t> </a:t>
            </a:r>
            <a:r>
              <a:rPr lang="en-ID" sz="1600" dirty="0" err="1"/>
              <a:t>pribadi</a:t>
            </a:r>
            <a:r>
              <a:rPr lang="en-ID" sz="16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sv-SE" sz="1600" b="1" dirty="0"/>
              <a:t>Perbarui Perlindungan Malware</a:t>
            </a:r>
            <a:r>
              <a:rPr lang="sv-SE" sz="1600" dirty="0"/>
              <a:t>: Perbarui perangkat lunak dan tambalan keamanan secara rutin.</a:t>
            </a:r>
            <a:endParaRPr lang="en-ID" sz="16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1600" b="1" dirty="0" err="1"/>
              <a:t>Segmentasi</a:t>
            </a:r>
            <a:r>
              <a:rPr lang="en-ID" sz="1600" b="1" dirty="0"/>
              <a:t> </a:t>
            </a:r>
            <a:r>
              <a:rPr lang="en-ID" sz="1600" b="1" dirty="0" err="1"/>
              <a:t>Akses</a:t>
            </a:r>
            <a:r>
              <a:rPr lang="en-ID" sz="1600" b="1" dirty="0"/>
              <a:t> Data</a:t>
            </a:r>
            <a:r>
              <a:rPr lang="en-ID" sz="1600" dirty="0"/>
              <a:t>: Batasi </a:t>
            </a:r>
            <a:r>
              <a:rPr lang="en-ID" sz="1600" dirty="0" err="1"/>
              <a:t>akses</a:t>
            </a:r>
            <a:r>
              <a:rPr lang="en-ID" sz="1600" dirty="0"/>
              <a:t> data </a:t>
            </a:r>
            <a:r>
              <a:rPr lang="en-ID" sz="1600" dirty="0" err="1"/>
              <a:t>berdasarkan</a:t>
            </a:r>
            <a:r>
              <a:rPr lang="en-ID" sz="1600" dirty="0"/>
              <a:t> </a:t>
            </a:r>
            <a:r>
              <a:rPr lang="en-ID" sz="1600" dirty="0" err="1"/>
              <a:t>kebutuhan</a:t>
            </a:r>
            <a:r>
              <a:rPr lang="en-ID" sz="16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1600" dirty="0" err="1"/>
              <a:t>Lakukan</a:t>
            </a:r>
            <a:r>
              <a:rPr lang="en-ID" sz="1600" dirty="0"/>
              <a:t> </a:t>
            </a:r>
            <a:r>
              <a:rPr lang="en-ID" sz="1600" b="1" dirty="0"/>
              <a:t>Audit </a:t>
            </a:r>
            <a:r>
              <a:rPr lang="en-ID" sz="1600" b="1" dirty="0" err="1"/>
              <a:t>Keamanan</a:t>
            </a:r>
            <a:r>
              <a:rPr lang="en-ID" sz="1600" dirty="0"/>
              <a:t> </a:t>
            </a:r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en-ID" sz="1600" dirty="0" err="1"/>
              <a:t>berkala</a:t>
            </a:r>
            <a:r>
              <a:rPr lang="en-ID" sz="1600" dirty="0"/>
              <a:t> dan </a:t>
            </a:r>
            <a:r>
              <a:rPr lang="en-ID" sz="1600" dirty="0" err="1"/>
              <a:t>gunakan</a:t>
            </a:r>
            <a:r>
              <a:rPr lang="en-ID" sz="1600" dirty="0"/>
              <a:t> </a:t>
            </a:r>
            <a:r>
              <a:rPr lang="en-ID" sz="1600" b="1" dirty="0" err="1"/>
              <a:t>Enkripsi</a:t>
            </a:r>
            <a:r>
              <a:rPr lang="en-ID" sz="1600" b="1" dirty="0"/>
              <a:t> Data</a:t>
            </a:r>
            <a:r>
              <a:rPr lang="en-ID" sz="1600" dirty="0"/>
              <a:t>.</a:t>
            </a:r>
            <a:endParaRPr sz="1600" dirty="0"/>
          </a:p>
        </p:txBody>
      </p:sp>
      <p:sp>
        <p:nvSpPr>
          <p:cNvPr id="628" name="Google Shape;628;p36"/>
          <p:cNvSpPr txBox="1">
            <a:spLocks noGrp="1"/>
          </p:cNvSpPr>
          <p:nvPr>
            <p:ph type="title" idx="2"/>
          </p:nvPr>
        </p:nvSpPr>
        <p:spPr>
          <a:xfrm>
            <a:off x="0" y="2828247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grpSp>
        <p:nvGrpSpPr>
          <p:cNvPr id="631" name="Google Shape;631;p36"/>
          <p:cNvGrpSpPr/>
          <p:nvPr/>
        </p:nvGrpSpPr>
        <p:grpSpPr>
          <a:xfrm>
            <a:off x="242217" y="1075421"/>
            <a:ext cx="1971493" cy="1950831"/>
            <a:chOff x="1265450" y="370125"/>
            <a:chExt cx="5159625" cy="5105550"/>
          </a:xfrm>
        </p:grpSpPr>
        <p:sp>
          <p:nvSpPr>
            <p:cNvPr id="632" name="Google Shape;632;p36"/>
            <p:cNvSpPr/>
            <p:nvPr/>
          </p:nvSpPr>
          <p:spPr>
            <a:xfrm>
              <a:off x="1265450" y="370125"/>
              <a:ext cx="5159625" cy="4258100"/>
            </a:xfrm>
            <a:custGeom>
              <a:avLst/>
              <a:gdLst/>
              <a:ahLst/>
              <a:cxnLst/>
              <a:rect l="l" t="t" r="r" b="b"/>
              <a:pathLst>
                <a:path w="206385" h="170324" extrusionOk="0">
                  <a:moveTo>
                    <a:pt x="117410" y="1"/>
                  </a:moveTo>
                  <a:cubicBezTo>
                    <a:pt x="105360" y="1"/>
                    <a:pt x="93531" y="2578"/>
                    <a:pt x="83893" y="7842"/>
                  </a:cubicBezTo>
                  <a:cubicBezTo>
                    <a:pt x="62493" y="19530"/>
                    <a:pt x="58312" y="45845"/>
                    <a:pt x="40332" y="60830"/>
                  </a:cubicBezTo>
                  <a:cubicBezTo>
                    <a:pt x="23789" y="74614"/>
                    <a:pt x="8626" y="86102"/>
                    <a:pt x="5409" y="108158"/>
                  </a:cubicBezTo>
                  <a:cubicBezTo>
                    <a:pt x="0" y="145249"/>
                    <a:pt x="35926" y="170324"/>
                    <a:pt x="69990" y="170324"/>
                  </a:cubicBezTo>
                  <a:cubicBezTo>
                    <a:pt x="78722" y="170324"/>
                    <a:pt x="87331" y="168676"/>
                    <a:pt x="95091" y="165161"/>
                  </a:cubicBezTo>
                  <a:cubicBezTo>
                    <a:pt x="107093" y="159723"/>
                    <a:pt x="116570" y="150633"/>
                    <a:pt x="129934" y="148595"/>
                  </a:cubicBezTo>
                  <a:cubicBezTo>
                    <a:pt x="157045" y="144459"/>
                    <a:pt x="167155" y="146758"/>
                    <a:pt x="186915" y="128835"/>
                  </a:cubicBezTo>
                  <a:cubicBezTo>
                    <a:pt x="206384" y="111176"/>
                    <a:pt x="203086" y="81348"/>
                    <a:pt x="192211" y="55849"/>
                  </a:cubicBezTo>
                  <a:cubicBezTo>
                    <a:pt x="185999" y="41288"/>
                    <a:pt x="177317" y="28138"/>
                    <a:pt x="168992" y="19473"/>
                  </a:cubicBezTo>
                  <a:cubicBezTo>
                    <a:pt x="156664" y="6642"/>
                    <a:pt x="136753" y="1"/>
                    <a:pt x="1174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2902575" y="1647075"/>
              <a:ext cx="2518250" cy="1982150"/>
            </a:xfrm>
            <a:custGeom>
              <a:avLst/>
              <a:gdLst/>
              <a:ahLst/>
              <a:cxnLst/>
              <a:rect l="l" t="t" r="r" b="b"/>
              <a:pathLst>
                <a:path w="100730" h="79286" extrusionOk="0">
                  <a:moveTo>
                    <a:pt x="48967" y="1"/>
                  </a:moveTo>
                  <a:cubicBezTo>
                    <a:pt x="47675" y="1"/>
                    <a:pt x="46533" y="845"/>
                    <a:pt x="46157" y="2083"/>
                  </a:cubicBezTo>
                  <a:lnTo>
                    <a:pt x="44517" y="7475"/>
                  </a:lnTo>
                  <a:lnTo>
                    <a:pt x="1" y="7475"/>
                  </a:lnTo>
                  <a:lnTo>
                    <a:pt x="1" y="79285"/>
                  </a:lnTo>
                  <a:lnTo>
                    <a:pt x="100730" y="79285"/>
                  </a:lnTo>
                  <a:lnTo>
                    <a:pt x="100730" y="2762"/>
                  </a:lnTo>
                  <a:cubicBezTo>
                    <a:pt x="100730" y="1237"/>
                    <a:pt x="99493" y="1"/>
                    <a:pt x="97968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2895575" y="1640075"/>
              <a:ext cx="2532275" cy="1996150"/>
            </a:xfrm>
            <a:custGeom>
              <a:avLst/>
              <a:gdLst/>
              <a:ahLst/>
              <a:cxnLst/>
              <a:rect l="l" t="t" r="r" b="b"/>
              <a:pathLst>
                <a:path w="101291" h="79846" extrusionOk="0">
                  <a:moveTo>
                    <a:pt x="49235" y="562"/>
                  </a:moveTo>
                  <a:cubicBezTo>
                    <a:pt x="49239" y="562"/>
                    <a:pt x="49243" y="562"/>
                    <a:pt x="49247" y="562"/>
                  </a:cubicBezTo>
                  <a:lnTo>
                    <a:pt x="98248" y="562"/>
                  </a:lnTo>
                  <a:cubicBezTo>
                    <a:pt x="99616" y="562"/>
                    <a:pt x="100729" y="1675"/>
                    <a:pt x="100729" y="3042"/>
                  </a:cubicBezTo>
                  <a:lnTo>
                    <a:pt x="100729" y="79284"/>
                  </a:lnTo>
                  <a:lnTo>
                    <a:pt x="561" y="79284"/>
                  </a:lnTo>
                  <a:lnTo>
                    <a:pt x="561" y="8035"/>
                  </a:lnTo>
                  <a:lnTo>
                    <a:pt x="45004" y="8035"/>
                  </a:lnTo>
                  <a:lnTo>
                    <a:pt x="46707" y="2445"/>
                  </a:lnTo>
                  <a:cubicBezTo>
                    <a:pt x="47041" y="1326"/>
                    <a:pt x="48069" y="562"/>
                    <a:pt x="49235" y="562"/>
                  </a:cubicBezTo>
                  <a:close/>
                  <a:moveTo>
                    <a:pt x="49247" y="0"/>
                  </a:moveTo>
                  <a:cubicBezTo>
                    <a:pt x="47821" y="0"/>
                    <a:pt x="46584" y="916"/>
                    <a:pt x="46168" y="2282"/>
                  </a:cubicBezTo>
                  <a:lnTo>
                    <a:pt x="44589" y="7474"/>
                  </a:lnTo>
                  <a:lnTo>
                    <a:pt x="0" y="7474"/>
                  </a:lnTo>
                  <a:lnTo>
                    <a:pt x="0" y="79846"/>
                  </a:lnTo>
                  <a:lnTo>
                    <a:pt x="101290" y="79846"/>
                  </a:lnTo>
                  <a:lnTo>
                    <a:pt x="101290" y="3042"/>
                  </a:lnTo>
                  <a:cubicBezTo>
                    <a:pt x="101290" y="1366"/>
                    <a:pt x="99925" y="0"/>
                    <a:pt x="98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2902575" y="2020775"/>
              <a:ext cx="2518250" cy="1795275"/>
            </a:xfrm>
            <a:custGeom>
              <a:avLst/>
              <a:gdLst/>
              <a:ahLst/>
              <a:cxnLst/>
              <a:rect l="l" t="t" r="r" b="b"/>
              <a:pathLst>
                <a:path w="100730" h="71811" extrusionOk="0">
                  <a:moveTo>
                    <a:pt x="1" y="0"/>
                  </a:moveTo>
                  <a:lnTo>
                    <a:pt x="1" y="71811"/>
                  </a:lnTo>
                  <a:lnTo>
                    <a:pt x="100730" y="71811"/>
                  </a:lnTo>
                  <a:lnTo>
                    <a:pt x="1007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2895575" y="2013750"/>
              <a:ext cx="2532275" cy="1809325"/>
            </a:xfrm>
            <a:custGeom>
              <a:avLst/>
              <a:gdLst/>
              <a:ahLst/>
              <a:cxnLst/>
              <a:rect l="l" t="t" r="r" b="b"/>
              <a:pathLst>
                <a:path w="101291" h="72373" extrusionOk="0">
                  <a:moveTo>
                    <a:pt x="100729" y="562"/>
                  </a:moveTo>
                  <a:lnTo>
                    <a:pt x="100729" y="71811"/>
                  </a:lnTo>
                  <a:lnTo>
                    <a:pt x="561" y="71811"/>
                  </a:lnTo>
                  <a:lnTo>
                    <a:pt x="561" y="562"/>
                  </a:lnTo>
                  <a:close/>
                  <a:moveTo>
                    <a:pt x="0" y="0"/>
                  </a:moveTo>
                  <a:lnTo>
                    <a:pt x="0" y="72372"/>
                  </a:lnTo>
                  <a:lnTo>
                    <a:pt x="101290" y="72372"/>
                  </a:lnTo>
                  <a:lnTo>
                    <a:pt x="101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3498125" y="1833075"/>
              <a:ext cx="222175" cy="1983650"/>
            </a:xfrm>
            <a:custGeom>
              <a:avLst/>
              <a:gdLst/>
              <a:ahLst/>
              <a:cxnLst/>
              <a:rect l="l" t="t" r="r" b="b"/>
              <a:pathLst>
                <a:path w="8887" h="79346" extrusionOk="0">
                  <a:moveTo>
                    <a:pt x="1" y="1"/>
                  </a:moveTo>
                  <a:lnTo>
                    <a:pt x="1" y="79346"/>
                  </a:lnTo>
                  <a:lnTo>
                    <a:pt x="8887" y="79346"/>
                  </a:lnTo>
                  <a:lnTo>
                    <a:pt x="88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3491125" y="1826075"/>
              <a:ext cx="236200" cy="1997675"/>
            </a:xfrm>
            <a:custGeom>
              <a:avLst/>
              <a:gdLst/>
              <a:ahLst/>
              <a:cxnLst/>
              <a:rect l="l" t="t" r="r" b="b"/>
              <a:pathLst>
                <a:path w="9448" h="79907" extrusionOk="0">
                  <a:moveTo>
                    <a:pt x="8886" y="561"/>
                  </a:moveTo>
                  <a:lnTo>
                    <a:pt x="8886" y="79345"/>
                  </a:lnTo>
                  <a:lnTo>
                    <a:pt x="561" y="79345"/>
                  </a:lnTo>
                  <a:lnTo>
                    <a:pt x="561" y="561"/>
                  </a:lnTo>
                  <a:close/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lnTo>
                    <a:pt x="0" y="79626"/>
                  </a:lnTo>
                  <a:cubicBezTo>
                    <a:pt x="0" y="79781"/>
                    <a:pt x="126" y="79906"/>
                    <a:pt x="281" y="79906"/>
                  </a:cubicBezTo>
                  <a:lnTo>
                    <a:pt x="9167" y="79906"/>
                  </a:lnTo>
                  <a:cubicBezTo>
                    <a:pt x="9322" y="79906"/>
                    <a:pt x="9447" y="79781"/>
                    <a:pt x="9447" y="79626"/>
                  </a:cubicBezTo>
                  <a:lnTo>
                    <a:pt x="9447" y="281"/>
                  </a:lnTo>
                  <a:cubicBezTo>
                    <a:pt x="9447" y="126"/>
                    <a:pt x="9322" y="0"/>
                    <a:pt x="9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3410850" y="3642150"/>
              <a:ext cx="388800" cy="47625"/>
            </a:xfrm>
            <a:custGeom>
              <a:avLst/>
              <a:gdLst/>
              <a:ahLst/>
              <a:cxnLst/>
              <a:rect l="l" t="t" r="r" b="b"/>
              <a:pathLst>
                <a:path w="15552" h="1905" extrusionOk="0">
                  <a:moveTo>
                    <a:pt x="25" y="0"/>
                  </a:moveTo>
                  <a:cubicBezTo>
                    <a:pt x="11" y="0"/>
                    <a:pt x="0" y="11"/>
                    <a:pt x="0" y="24"/>
                  </a:cubicBezTo>
                  <a:lnTo>
                    <a:pt x="0" y="1879"/>
                  </a:lnTo>
                  <a:cubicBezTo>
                    <a:pt x="0" y="1894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4"/>
                    <a:pt x="15552" y="1879"/>
                  </a:cubicBezTo>
                  <a:lnTo>
                    <a:pt x="15552" y="24"/>
                  </a:lnTo>
                  <a:cubicBezTo>
                    <a:pt x="15552" y="11"/>
                    <a:pt x="15541" y="0"/>
                    <a:pt x="15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3403825" y="363512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2"/>
                  </a:moveTo>
                  <a:cubicBezTo>
                    <a:pt x="15309" y="562"/>
                    <a:pt x="15552" y="805"/>
                    <a:pt x="15552" y="1104"/>
                  </a:cubicBezTo>
                  <a:lnTo>
                    <a:pt x="15552" y="1363"/>
                  </a:lnTo>
                  <a:cubicBezTo>
                    <a:pt x="15552" y="1662"/>
                    <a:pt x="15309" y="1904"/>
                    <a:pt x="15010" y="1905"/>
                  </a:cubicBezTo>
                  <a:lnTo>
                    <a:pt x="1104" y="1905"/>
                  </a:lnTo>
                  <a:cubicBezTo>
                    <a:pt x="805" y="1904"/>
                    <a:pt x="562" y="1662"/>
                    <a:pt x="562" y="1363"/>
                  </a:cubicBezTo>
                  <a:lnTo>
                    <a:pt x="562" y="1104"/>
                  </a:lnTo>
                  <a:cubicBezTo>
                    <a:pt x="562" y="805"/>
                    <a:pt x="805" y="562"/>
                    <a:pt x="1104" y="562"/>
                  </a:cubicBezTo>
                  <a:close/>
                  <a:moveTo>
                    <a:pt x="1104" y="1"/>
                  </a:moveTo>
                  <a:cubicBezTo>
                    <a:pt x="495" y="1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1"/>
                    <a:pt x="15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3410850" y="2128175"/>
              <a:ext cx="388800" cy="47650"/>
            </a:xfrm>
            <a:custGeom>
              <a:avLst/>
              <a:gdLst/>
              <a:ahLst/>
              <a:cxnLst/>
              <a:rect l="l" t="t" r="r" b="b"/>
              <a:pathLst>
                <a:path w="15552" h="1906" extrusionOk="0">
                  <a:moveTo>
                    <a:pt x="25" y="1"/>
                  </a:moveTo>
                  <a:cubicBezTo>
                    <a:pt x="11" y="1"/>
                    <a:pt x="0" y="11"/>
                    <a:pt x="0" y="25"/>
                  </a:cubicBezTo>
                  <a:lnTo>
                    <a:pt x="0" y="1880"/>
                  </a:lnTo>
                  <a:cubicBezTo>
                    <a:pt x="0" y="1893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3"/>
                    <a:pt x="15552" y="1880"/>
                  </a:cubicBezTo>
                  <a:lnTo>
                    <a:pt x="15552" y="25"/>
                  </a:lnTo>
                  <a:cubicBezTo>
                    <a:pt x="15552" y="11"/>
                    <a:pt x="15541" y="1"/>
                    <a:pt x="155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3403825" y="212117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1"/>
                  </a:moveTo>
                  <a:cubicBezTo>
                    <a:pt x="15309" y="561"/>
                    <a:pt x="15552" y="804"/>
                    <a:pt x="15552" y="1104"/>
                  </a:cubicBezTo>
                  <a:lnTo>
                    <a:pt x="15552" y="1363"/>
                  </a:lnTo>
                  <a:cubicBezTo>
                    <a:pt x="15552" y="1661"/>
                    <a:pt x="15309" y="1903"/>
                    <a:pt x="15010" y="1903"/>
                  </a:cubicBezTo>
                  <a:lnTo>
                    <a:pt x="1104" y="1903"/>
                  </a:lnTo>
                  <a:cubicBezTo>
                    <a:pt x="805" y="1903"/>
                    <a:pt x="562" y="1661"/>
                    <a:pt x="562" y="1363"/>
                  </a:cubicBezTo>
                  <a:lnTo>
                    <a:pt x="562" y="1104"/>
                  </a:lnTo>
                  <a:cubicBezTo>
                    <a:pt x="562" y="804"/>
                    <a:pt x="805" y="561"/>
                    <a:pt x="1104" y="561"/>
                  </a:cubicBezTo>
                  <a:close/>
                  <a:moveTo>
                    <a:pt x="1104" y="0"/>
                  </a:moveTo>
                  <a:cubicBezTo>
                    <a:pt x="495" y="0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0"/>
                    <a:pt x="15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3349275" y="2591025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9"/>
                  </a:cubicBezTo>
                  <a:cubicBezTo>
                    <a:pt x="0" y="13156"/>
                    <a:pt x="1096" y="15800"/>
                    <a:pt x="3045" y="17751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1"/>
                  </a:cubicBezTo>
                  <a:cubicBezTo>
                    <a:pt x="19700" y="15800"/>
                    <a:pt x="20795" y="13156"/>
                    <a:pt x="20795" y="10399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3342250" y="2584000"/>
              <a:ext cx="533975" cy="533950"/>
            </a:xfrm>
            <a:custGeom>
              <a:avLst/>
              <a:gdLst/>
              <a:ahLst/>
              <a:cxnLst/>
              <a:rect l="l" t="t" r="r" b="b"/>
              <a:pathLst>
                <a:path w="21359" h="21358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80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80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80"/>
                  </a:cubicBezTo>
                  <a:cubicBezTo>
                    <a:pt x="1" y="16568"/>
                    <a:pt x="4791" y="21357"/>
                    <a:pt x="10679" y="21357"/>
                  </a:cubicBezTo>
                  <a:cubicBezTo>
                    <a:pt x="16566" y="21357"/>
                    <a:pt x="21358" y="16568"/>
                    <a:pt x="21358" y="10680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3349275" y="2615450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7"/>
                  </a:cubicBezTo>
                  <a:cubicBezTo>
                    <a:pt x="0" y="13156"/>
                    <a:pt x="1096" y="15800"/>
                    <a:pt x="3045" y="17750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0"/>
                  </a:cubicBezTo>
                  <a:cubicBezTo>
                    <a:pt x="19700" y="15800"/>
                    <a:pt x="20795" y="13156"/>
                    <a:pt x="20795" y="10397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3342250" y="2608425"/>
              <a:ext cx="533975" cy="533925"/>
            </a:xfrm>
            <a:custGeom>
              <a:avLst/>
              <a:gdLst/>
              <a:ahLst/>
              <a:cxnLst/>
              <a:rect l="l" t="t" r="r" b="b"/>
              <a:pathLst>
                <a:path w="21359" h="21357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79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79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79"/>
                  </a:cubicBezTo>
                  <a:cubicBezTo>
                    <a:pt x="1" y="16566"/>
                    <a:pt x="4791" y="21357"/>
                    <a:pt x="10679" y="21357"/>
                  </a:cubicBezTo>
                  <a:cubicBezTo>
                    <a:pt x="16566" y="21357"/>
                    <a:pt x="21358" y="16566"/>
                    <a:pt x="21358" y="10679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3437425" y="2703600"/>
              <a:ext cx="343575" cy="343575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6872" y="0"/>
                  </a:moveTo>
                  <a:cubicBezTo>
                    <a:pt x="5050" y="0"/>
                    <a:pt x="3302" y="725"/>
                    <a:pt x="2013" y="2013"/>
                  </a:cubicBezTo>
                  <a:cubicBezTo>
                    <a:pt x="725" y="3301"/>
                    <a:pt x="1" y="5050"/>
                    <a:pt x="1" y="6871"/>
                  </a:cubicBezTo>
                  <a:cubicBezTo>
                    <a:pt x="1" y="8693"/>
                    <a:pt x="725" y="10442"/>
                    <a:pt x="2013" y="11730"/>
                  </a:cubicBezTo>
                  <a:cubicBezTo>
                    <a:pt x="3302" y="13018"/>
                    <a:pt x="5050" y="13743"/>
                    <a:pt x="6872" y="13743"/>
                  </a:cubicBezTo>
                  <a:cubicBezTo>
                    <a:pt x="8694" y="13743"/>
                    <a:pt x="10442" y="13018"/>
                    <a:pt x="11730" y="11730"/>
                  </a:cubicBezTo>
                  <a:cubicBezTo>
                    <a:pt x="13018" y="10442"/>
                    <a:pt x="13743" y="8693"/>
                    <a:pt x="13743" y="6871"/>
                  </a:cubicBezTo>
                  <a:cubicBezTo>
                    <a:pt x="13743" y="5050"/>
                    <a:pt x="13018" y="3301"/>
                    <a:pt x="11730" y="2013"/>
                  </a:cubicBezTo>
                  <a:cubicBezTo>
                    <a:pt x="10442" y="725"/>
                    <a:pt x="8694" y="0"/>
                    <a:pt x="68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3430400" y="2696575"/>
              <a:ext cx="357625" cy="357625"/>
            </a:xfrm>
            <a:custGeom>
              <a:avLst/>
              <a:gdLst/>
              <a:ahLst/>
              <a:cxnLst/>
              <a:rect l="l" t="t" r="r" b="b"/>
              <a:pathLst>
                <a:path w="14305" h="14305" extrusionOk="0">
                  <a:moveTo>
                    <a:pt x="7153" y="562"/>
                  </a:moveTo>
                  <a:cubicBezTo>
                    <a:pt x="10786" y="562"/>
                    <a:pt x="13743" y="3518"/>
                    <a:pt x="13743" y="7152"/>
                  </a:cubicBezTo>
                  <a:cubicBezTo>
                    <a:pt x="13743" y="10786"/>
                    <a:pt x="10788" y="13743"/>
                    <a:pt x="7153" y="13743"/>
                  </a:cubicBezTo>
                  <a:cubicBezTo>
                    <a:pt x="3519" y="13743"/>
                    <a:pt x="562" y="10786"/>
                    <a:pt x="562" y="7152"/>
                  </a:cubicBezTo>
                  <a:cubicBezTo>
                    <a:pt x="562" y="3518"/>
                    <a:pt x="3519" y="562"/>
                    <a:pt x="7153" y="562"/>
                  </a:cubicBezTo>
                  <a:close/>
                  <a:moveTo>
                    <a:pt x="7153" y="1"/>
                  </a:moveTo>
                  <a:cubicBezTo>
                    <a:pt x="3209" y="1"/>
                    <a:pt x="1" y="3209"/>
                    <a:pt x="1" y="7152"/>
                  </a:cubicBezTo>
                  <a:cubicBezTo>
                    <a:pt x="1" y="11096"/>
                    <a:pt x="3209" y="14304"/>
                    <a:pt x="7153" y="14304"/>
                  </a:cubicBezTo>
                  <a:cubicBezTo>
                    <a:pt x="11097" y="14304"/>
                    <a:pt x="14304" y="11096"/>
                    <a:pt x="14304" y="7152"/>
                  </a:cubicBezTo>
                  <a:cubicBezTo>
                    <a:pt x="14304" y="3209"/>
                    <a:pt x="11097" y="1"/>
                    <a:pt x="7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3437425" y="2723925"/>
              <a:ext cx="343575" cy="343600"/>
            </a:xfrm>
            <a:custGeom>
              <a:avLst/>
              <a:gdLst/>
              <a:ahLst/>
              <a:cxnLst/>
              <a:rect l="l" t="t" r="r" b="b"/>
              <a:pathLst>
                <a:path w="13743" h="13744" extrusionOk="0">
                  <a:moveTo>
                    <a:pt x="6872" y="1"/>
                  </a:moveTo>
                  <a:cubicBezTo>
                    <a:pt x="5050" y="1"/>
                    <a:pt x="3302" y="725"/>
                    <a:pt x="2013" y="2014"/>
                  </a:cubicBezTo>
                  <a:cubicBezTo>
                    <a:pt x="725" y="3302"/>
                    <a:pt x="1" y="5050"/>
                    <a:pt x="1" y="6873"/>
                  </a:cubicBezTo>
                  <a:cubicBezTo>
                    <a:pt x="1" y="8695"/>
                    <a:pt x="725" y="10442"/>
                    <a:pt x="2013" y="11731"/>
                  </a:cubicBezTo>
                  <a:cubicBezTo>
                    <a:pt x="3302" y="13020"/>
                    <a:pt x="5050" y="13743"/>
                    <a:pt x="6872" y="13743"/>
                  </a:cubicBezTo>
                  <a:cubicBezTo>
                    <a:pt x="8694" y="13743"/>
                    <a:pt x="10442" y="13020"/>
                    <a:pt x="11730" y="11731"/>
                  </a:cubicBezTo>
                  <a:cubicBezTo>
                    <a:pt x="13018" y="10442"/>
                    <a:pt x="13743" y="8695"/>
                    <a:pt x="13743" y="6873"/>
                  </a:cubicBezTo>
                  <a:cubicBezTo>
                    <a:pt x="13743" y="5050"/>
                    <a:pt x="13018" y="3302"/>
                    <a:pt x="11730" y="2014"/>
                  </a:cubicBezTo>
                  <a:cubicBezTo>
                    <a:pt x="10442" y="725"/>
                    <a:pt x="8694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3430400" y="2716925"/>
              <a:ext cx="357625" cy="357650"/>
            </a:xfrm>
            <a:custGeom>
              <a:avLst/>
              <a:gdLst/>
              <a:ahLst/>
              <a:cxnLst/>
              <a:rect l="l" t="t" r="r" b="b"/>
              <a:pathLst>
                <a:path w="14305" h="14306" extrusionOk="0">
                  <a:moveTo>
                    <a:pt x="7153" y="562"/>
                  </a:moveTo>
                  <a:cubicBezTo>
                    <a:pt x="10786" y="562"/>
                    <a:pt x="13743" y="3519"/>
                    <a:pt x="13743" y="7153"/>
                  </a:cubicBezTo>
                  <a:cubicBezTo>
                    <a:pt x="13743" y="10787"/>
                    <a:pt x="10788" y="13744"/>
                    <a:pt x="7153" y="13744"/>
                  </a:cubicBezTo>
                  <a:cubicBezTo>
                    <a:pt x="3519" y="13744"/>
                    <a:pt x="562" y="10787"/>
                    <a:pt x="562" y="7153"/>
                  </a:cubicBezTo>
                  <a:cubicBezTo>
                    <a:pt x="562" y="3519"/>
                    <a:pt x="3519" y="562"/>
                    <a:pt x="7153" y="562"/>
                  </a:cubicBezTo>
                  <a:close/>
                  <a:moveTo>
                    <a:pt x="7153" y="0"/>
                  </a:moveTo>
                  <a:cubicBezTo>
                    <a:pt x="3209" y="0"/>
                    <a:pt x="1" y="3210"/>
                    <a:pt x="1" y="7153"/>
                  </a:cubicBezTo>
                  <a:cubicBezTo>
                    <a:pt x="1" y="11096"/>
                    <a:pt x="3209" y="14305"/>
                    <a:pt x="7153" y="14305"/>
                  </a:cubicBezTo>
                  <a:cubicBezTo>
                    <a:pt x="11097" y="14305"/>
                    <a:pt x="14304" y="11096"/>
                    <a:pt x="14304" y="7153"/>
                  </a:cubicBezTo>
                  <a:cubicBezTo>
                    <a:pt x="14304" y="3208"/>
                    <a:pt x="11097" y="0"/>
                    <a:pt x="7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3503525" y="2832675"/>
              <a:ext cx="254375" cy="215275"/>
            </a:xfrm>
            <a:custGeom>
              <a:avLst/>
              <a:gdLst/>
              <a:ahLst/>
              <a:cxnLst/>
              <a:rect l="l" t="t" r="r" b="b"/>
              <a:pathLst>
                <a:path w="10175" h="8611" extrusionOk="0">
                  <a:moveTo>
                    <a:pt x="9457" y="0"/>
                  </a:moveTo>
                  <a:lnTo>
                    <a:pt x="1" y="6635"/>
                  </a:lnTo>
                  <a:cubicBezTo>
                    <a:pt x="1066" y="7845"/>
                    <a:pt x="2622" y="8611"/>
                    <a:pt x="4361" y="8611"/>
                  </a:cubicBezTo>
                  <a:cubicBezTo>
                    <a:pt x="7573" y="8611"/>
                    <a:pt x="10175" y="6009"/>
                    <a:pt x="10175" y="2797"/>
                  </a:cubicBezTo>
                  <a:cubicBezTo>
                    <a:pt x="10175" y="1819"/>
                    <a:pt x="9929" y="857"/>
                    <a:pt x="945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3601500" y="2610950"/>
              <a:ext cx="14250" cy="58925"/>
            </a:xfrm>
            <a:custGeom>
              <a:avLst/>
              <a:gdLst/>
              <a:ahLst/>
              <a:cxnLst/>
              <a:rect l="l" t="t" r="r" b="b"/>
              <a:pathLst>
                <a:path w="570" h="2357" extrusionOk="0">
                  <a:moveTo>
                    <a:pt x="285" y="1"/>
                  </a:moveTo>
                  <a:cubicBezTo>
                    <a:pt x="127" y="1"/>
                    <a:pt x="0" y="130"/>
                    <a:pt x="4" y="288"/>
                  </a:cubicBezTo>
                  <a:lnTo>
                    <a:pt x="4" y="2076"/>
                  </a:lnTo>
                  <a:cubicBezTo>
                    <a:pt x="4" y="2231"/>
                    <a:pt x="130" y="2356"/>
                    <a:pt x="285" y="2356"/>
                  </a:cubicBezTo>
                  <a:cubicBezTo>
                    <a:pt x="440" y="2356"/>
                    <a:pt x="566" y="2231"/>
                    <a:pt x="566" y="2076"/>
                  </a:cubicBezTo>
                  <a:lnTo>
                    <a:pt x="566" y="288"/>
                  </a:lnTo>
                  <a:cubicBezTo>
                    <a:pt x="570" y="130"/>
                    <a:pt x="443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3472050" y="2645875"/>
              <a:ext cx="39200" cy="52800"/>
            </a:xfrm>
            <a:custGeom>
              <a:avLst/>
              <a:gdLst/>
              <a:ahLst/>
              <a:cxnLst/>
              <a:rect l="l" t="t" r="r" b="b"/>
              <a:pathLst>
                <a:path w="1568" h="2112" extrusionOk="0">
                  <a:moveTo>
                    <a:pt x="321" y="1"/>
                  </a:moveTo>
                  <a:cubicBezTo>
                    <a:pt x="274" y="1"/>
                    <a:pt x="225" y="13"/>
                    <a:pt x="180" y="39"/>
                  </a:cubicBezTo>
                  <a:cubicBezTo>
                    <a:pt x="47" y="116"/>
                    <a:pt x="1" y="289"/>
                    <a:pt x="78" y="422"/>
                  </a:cubicBezTo>
                  <a:lnTo>
                    <a:pt x="972" y="1970"/>
                  </a:lnTo>
                  <a:cubicBezTo>
                    <a:pt x="1022" y="2057"/>
                    <a:pt x="1115" y="2110"/>
                    <a:pt x="1215" y="2110"/>
                  </a:cubicBezTo>
                  <a:lnTo>
                    <a:pt x="1215" y="2111"/>
                  </a:lnTo>
                  <a:cubicBezTo>
                    <a:pt x="1431" y="2111"/>
                    <a:pt x="1567" y="1876"/>
                    <a:pt x="1458" y="1689"/>
                  </a:cubicBezTo>
                  <a:lnTo>
                    <a:pt x="565" y="142"/>
                  </a:lnTo>
                  <a:cubicBezTo>
                    <a:pt x="512" y="51"/>
                    <a:pt x="41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3378125" y="2740250"/>
              <a:ext cx="54325" cy="36425"/>
            </a:xfrm>
            <a:custGeom>
              <a:avLst/>
              <a:gdLst/>
              <a:ahLst/>
              <a:cxnLst/>
              <a:rect l="l" t="t" r="r" b="b"/>
              <a:pathLst>
                <a:path w="2173" h="1457" extrusionOk="0">
                  <a:moveTo>
                    <a:pt x="322" y="1"/>
                  </a:moveTo>
                  <a:cubicBezTo>
                    <a:pt x="225" y="1"/>
                    <a:pt x="130" y="51"/>
                    <a:pt x="78" y="141"/>
                  </a:cubicBezTo>
                  <a:cubicBezTo>
                    <a:pt x="1" y="276"/>
                    <a:pt x="47" y="447"/>
                    <a:pt x="180" y="524"/>
                  </a:cubicBezTo>
                  <a:lnTo>
                    <a:pt x="1728" y="1419"/>
                  </a:lnTo>
                  <a:cubicBezTo>
                    <a:pt x="1771" y="1443"/>
                    <a:pt x="1819" y="1456"/>
                    <a:pt x="1868" y="1456"/>
                  </a:cubicBezTo>
                  <a:cubicBezTo>
                    <a:pt x="1995" y="1456"/>
                    <a:pt x="2107" y="1371"/>
                    <a:pt x="2139" y="1249"/>
                  </a:cubicBezTo>
                  <a:cubicBezTo>
                    <a:pt x="2173" y="1126"/>
                    <a:pt x="2119" y="995"/>
                    <a:pt x="2008" y="932"/>
                  </a:cubicBezTo>
                  <a:lnTo>
                    <a:pt x="461" y="39"/>
                  </a:lnTo>
                  <a:cubicBezTo>
                    <a:pt x="417" y="13"/>
                    <a:pt x="369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3345125" y="2869000"/>
              <a:ext cx="58400" cy="14050"/>
            </a:xfrm>
            <a:custGeom>
              <a:avLst/>
              <a:gdLst/>
              <a:ahLst/>
              <a:cxnLst/>
              <a:rect l="l" t="t" r="r" b="b"/>
              <a:pathLst>
                <a:path w="2336" h="562" extrusionOk="0">
                  <a:moveTo>
                    <a:pt x="274" y="0"/>
                  </a:moveTo>
                  <a:cubicBezTo>
                    <a:pt x="122" y="4"/>
                    <a:pt x="0" y="128"/>
                    <a:pt x="0" y="281"/>
                  </a:cubicBezTo>
                  <a:cubicBezTo>
                    <a:pt x="0" y="433"/>
                    <a:pt x="122" y="557"/>
                    <a:pt x="274" y="561"/>
                  </a:cubicBezTo>
                  <a:lnTo>
                    <a:pt x="2062" y="561"/>
                  </a:lnTo>
                  <a:cubicBezTo>
                    <a:pt x="2214" y="557"/>
                    <a:pt x="2335" y="433"/>
                    <a:pt x="2335" y="281"/>
                  </a:cubicBezTo>
                  <a:cubicBezTo>
                    <a:pt x="2335" y="128"/>
                    <a:pt x="2214" y="4"/>
                    <a:pt x="2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3379175" y="2975125"/>
              <a:ext cx="54425" cy="36450"/>
            </a:xfrm>
            <a:custGeom>
              <a:avLst/>
              <a:gdLst/>
              <a:ahLst/>
              <a:cxnLst/>
              <a:rect l="l" t="t" r="r" b="b"/>
              <a:pathLst>
                <a:path w="2177" h="1458" extrusionOk="0">
                  <a:moveTo>
                    <a:pt x="1855" y="0"/>
                  </a:moveTo>
                  <a:cubicBezTo>
                    <a:pt x="1806" y="0"/>
                    <a:pt x="1756" y="13"/>
                    <a:pt x="1710" y="41"/>
                  </a:cubicBezTo>
                  <a:lnTo>
                    <a:pt x="163" y="934"/>
                  </a:lnTo>
                  <a:cubicBezTo>
                    <a:pt x="53" y="999"/>
                    <a:pt x="1" y="1127"/>
                    <a:pt x="33" y="1250"/>
                  </a:cubicBezTo>
                  <a:cubicBezTo>
                    <a:pt x="67" y="1371"/>
                    <a:pt x="177" y="1456"/>
                    <a:pt x="304" y="1457"/>
                  </a:cubicBezTo>
                  <a:cubicBezTo>
                    <a:pt x="353" y="1457"/>
                    <a:pt x="401" y="1445"/>
                    <a:pt x="443" y="1420"/>
                  </a:cubicBezTo>
                  <a:lnTo>
                    <a:pt x="1991" y="526"/>
                  </a:lnTo>
                  <a:cubicBezTo>
                    <a:pt x="2128" y="450"/>
                    <a:pt x="2177" y="277"/>
                    <a:pt x="2097" y="141"/>
                  </a:cubicBezTo>
                  <a:cubicBezTo>
                    <a:pt x="2045" y="50"/>
                    <a:pt x="1952" y="0"/>
                    <a:pt x="18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3473100" y="3052750"/>
              <a:ext cx="38400" cy="52750"/>
            </a:xfrm>
            <a:custGeom>
              <a:avLst/>
              <a:gdLst/>
              <a:ahLst/>
              <a:cxnLst/>
              <a:rect l="l" t="t" r="r" b="b"/>
              <a:pathLst>
                <a:path w="1536" h="2110" extrusionOk="0">
                  <a:moveTo>
                    <a:pt x="1214" y="0"/>
                  </a:moveTo>
                  <a:cubicBezTo>
                    <a:pt x="1117" y="0"/>
                    <a:pt x="1024" y="51"/>
                    <a:pt x="972" y="141"/>
                  </a:cubicBezTo>
                  <a:lnTo>
                    <a:pt x="78" y="1688"/>
                  </a:lnTo>
                  <a:cubicBezTo>
                    <a:pt x="1" y="1822"/>
                    <a:pt x="47" y="1995"/>
                    <a:pt x="180" y="2072"/>
                  </a:cubicBezTo>
                  <a:cubicBezTo>
                    <a:pt x="223" y="2096"/>
                    <a:pt x="272" y="2109"/>
                    <a:pt x="320" y="2109"/>
                  </a:cubicBezTo>
                  <a:cubicBezTo>
                    <a:pt x="422" y="2109"/>
                    <a:pt x="513" y="2055"/>
                    <a:pt x="565" y="1969"/>
                  </a:cubicBezTo>
                  <a:lnTo>
                    <a:pt x="1458" y="422"/>
                  </a:lnTo>
                  <a:cubicBezTo>
                    <a:pt x="1536" y="287"/>
                    <a:pt x="1489" y="115"/>
                    <a:pt x="1355" y="39"/>
                  </a:cubicBezTo>
                  <a:cubicBezTo>
                    <a:pt x="1311" y="13"/>
                    <a:pt x="1262" y="0"/>
                    <a:pt x="1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3602775" y="3080925"/>
              <a:ext cx="14100" cy="58725"/>
            </a:xfrm>
            <a:custGeom>
              <a:avLst/>
              <a:gdLst/>
              <a:ahLst/>
              <a:cxnLst/>
              <a:rect l="l" t="t" r="r" b="b"/>
              <a:pathLst>
                <a:path w="564" h="2349" extrusionOk="0">
                  <a:moveTo>
                    <a:pt x="283" y="0"/>
                  </a:moveTo>
                  <a:cubicBezTo>
                    <a:pt x="128" y="0"/>
                    <a:pt x="1" y="126"/>
                    <a:pt x="1" y="281"/>
                  </a:cubicBezTo>
                  <a:lnTo>
                    <a:pt x="1" y="2068"/>
                  </a:lnTo>
                  <a:cubicBezTo>
                    <a:pt x="1" y="2223"/>
                    <a:pt x="128" y="2349"/>
                    <a:pt x="283" y="2349"/>
                  </a:cubicBezTo>
                  <a:cubicBezTo>
                    <a:pt x="436" y="2349"/>
                    <a:pt x="563" y="2223"/>
                    <a:pt x="563" y="2068"/>
                  </a:cubicBezTo>
                  <a:lnTo>
                    <a:pt x="563" y="281"/>
                  </a:lnTo>
                  <a:cubicBezTo>
                    <a:pt x="563" y="126"/>
                    <a:pt x="436" y="0"/>
                    <a:pt x="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3707975" y="3052150"/>
              <a:ext cx="38400" cy="52725"/>
            </a:xfrm>
            <a:custGeom>
              <a:avLst/>
              <a:gdLst/>
              <a:ahLst/>
              <a:cxnLst/>
              <a:rect l="l" t="t" r="r" b="b"/>
              <a:pathLst>
                <a:path w="1536" h="2109" extrusionOk="0">
                  <a:moveTo>
                    <a:pt x="321" y="0"/>
                  </a:moveTo>
                  <a:cubicBezTo>
                    <a:pt x="274" y="0"/>
                    <a:pt x="225" y="12"/>
                    <a:pt x="181" y="38"/>
                  </a:cubicBezTo>
                  <a:cubicBezTo>
                    <a:pt x="46" y="115"/>
                    <a:pt x="0" y="288"/>
                    <a:pt x="79" y="421"/>
                  </a:cubicBezTo>
                  <a:lnTo>
                    <a:pt x="972" y="1969"/>
                  </a:lnTo>
                  <a:cubicBezTo>
                    <a:pt x="1021" y="2055"/>
                    <a:pt x="1115" y="2109"/>
                    <a:pt x="1216" y="2109"/>
                  </a:cubicBezTo>
                  <a:cubicBezTo>
                    <a:pt x="1264" y="2109"/>
                    <a:pt x="1313" y="2096"/>
                    <a:pt x="1355" y="2071"/>
                  </a:cubicBezTo>
                  <a:cubicBezTo>
                    <a:pt x="1490" y="1994"/>
                    <a:pt x="1535" y="1822"/>
                    <a:pt x="1459" y="1688"/>
                  </a:cubicBezTo>
                  <a:lnTo>
                    <a:pt x="564" y="141"/>
                  </a:lnTo>
                  <a:cubicBezTo>
                    <a:pt x="513" y="50"/>
                    <a:pt x="41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3785575" y="2974125"/>
              <a:ext cx="54325" cy="36400"/>
            </a:xfrm>
            <a:custGeom>
              <a:avLst/>
              <a:gdLst/>
              <a:ahLst/>
              <a:cxnLst/>
              <a:rect l="l" t="t" r="r" b="b"/>
              <a:pathLst>
                <a:path w="2173" h="1456" extrusionOk="0">
                  <a:moveTo>
                    <a:pt x="322" y="0"/>
                  </a:moveTo>
                  <a:cubicBezTo>
                    <a:pt x="224" y="0"/>
                    <a:pt x="130" y="51"/>
                    <a:pt x="79" y="140"/>
                  </a:cubicBezTo>
                  <a:cubicBezTo>
                    <a:pt x="0" y="275"/>
                    <a:pt x="46" y="446"/>
                    <a:pt x="181" y="523"/>
                  </a:cubicBezTo>
                  <a:lnTo>
                    <a:pt x="1728" y="1418"/>
                  </a:lnTo>
                  <a:cubicBezTo>
                    <a:pt x="1770" y="1442"/>
                    <a:pt x="1819" y="1455"/>
                    <a:pt x="1869" y="1455"/>
                  </a:cubicBezTo>
                  <a:cubicBezTo>
                    <a:pt x="1996" y="1455"/>
                    <a:pt x="2106" y="1370"/>
                    <a:pt x="2140" y="1248"/>
                  </a:cubicBezTo>
                  <a:cubicBezTo>
                    <a:pt x="2172" y="1125"/>
                    <a:pt x="2118" y="995"/>
                    <a:pt x="2009" y="932"/>
                  </a:cubicBezTo>
                  <a:lnTo>
                    <a:pt x="462" y="38"/>
                  </a:lnTo>
                  <a:cubicBezTo>
                    <a:pt x="417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3814750" y="2867775"/>
              <a:ext cx="58725" cy="14050"/>
            </a:xfrm>
            <a:custGeom>
              <a:avLst/>
              <a:gdLst/>
              <a:ahLst/>
              <a:cxnLst/>
              <a:rect l="l" t="t" r="r" b="b"/>
              <a:pathLst>
                <a:path w="2349" h="562" extrusionOk="0"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cubicBezTo>
                    <a:pt x="0" y="436"/>
                    <a:pt x="126" y="562"/>
                    <a:pt x="281" y="562"/>
                  </a:cubicBezTo>
                  <a:lnTo>
                    <a:pt x="2068" y="562"/>
                  </a:lnTo>
                  <a:cubicBezTo>
                    <a:pt x="2223" y="562"/>
                    <a:pt x="2349" y="436"/>
                    <a:pt x="2349" y="281"/>
                  </a:cubicBezTo>
                  <a:cubicBezTo>
                    <a:pt x="2349" y="126"/>
                    <a:pt x="2223" y="0"/>
                    <a:pt x="2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3785375" y="2739200"/>
              <a:ext cx="54350" cy="36425"/>
            </a:xfrm>
            <a:custGeom>
              <a:avLst/>
              <a:gdLst/>
              <a:ahLst/>
              <a:cxnLst/>
              <a:rect l="l" t="t" r="r" b="b"/>
              <a:pathLst>
                <a:path w="2174" h="1457" extrusionOk="0">
                  <a:moveTo>
                    <a:pt x="1852" y="1"/>
                  </a:moveTo>
                  <a:cubicBezTo>
                    <a:pt x="1805" y="1"/>
                    <a:pt x="1756" y="13"/>
                    <a:pt x="1712" y="39"/>
                  </a:cubicBezTo>
                  <a:lnTo>
                    <a:pt x="165" y="932"/>
                  </a:lnTo>
                  <a:cubicBezTo>
                    <a:pt x="54" y="995"/>
                    <a:pt x="0" y="1126"/>
                    <a:pt x="34" y="1249"/>
                  </a:cubicBezTo>
                  <a:cubicBezTo>
                    <a:pt x="66" y="1372"/>
                    <a:pt x="178" y="1457"/>
                    <a:pt x="305" y="1457"/>
                  </a:cubicBezTo>
                  <a:cubicBezTo>
                    <a:pt x="355" y="1457"/>
                    <a:pt x="404" y="1444"/>
                    <a:pt x="447" y="1420"/>
                  </a:cubicBezTo>
                  <a:lnTo>
                    <a:pt x="1993" y="524"/>
                  </a:lnTo>
                  <a:cubicBezTo>
                    <a:pt x="2128" y="448"/>
                    <a:pt x="2173" y="276"/>
                    <a:pt x="2095" y="141"/>
                  </a:cubicBezTo>
                  <a:cubicBezTo>
                    <a:pt x="2044" y="52"/>
                    <a:pt x="1949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3706175" y="2645275"/>
              <a:ext cx="39175" cy="52750"/>
            </a:xfrm>
            <a:custGeom>
              <a:avLst/>
              <a:gdLst/>
              <a:ahLst/>
              <a:cxnLst/>
              <a:rect l="l" t="t" r="r" b="b"/>
              <a:pathLst>
                <a:path w="1567" h="2110" extrusionOk="0">
                  <a:moveTo>
                    <a:pt x="1245" y="1"/>
                  </a:moveTo>
                  <a:cubicBezTo>
                    <a:pt x="1148" y="1"/>
                    <a:pt x="1055" y="51"/>
                    <a:pt x="1003" y="141"/>
                  </a:cubicBezTo>
                  <a:lnTo>
                    <a:pt x="109" y="1689"/>
                  </a:lnTo>
                  <a:cubicBezTo>
                    <a:pt x="1" y="1875"/>
                    <a:pt x="136" y="2110"/>
                    <a:pt x="352" y="2110"/>
                  </a:cubicBezTo>
                  <a:cubicBezTo>
                    <a:pt x="453" y="2110"/>
                    <a:pt x="546" y="2056"/>
                    <a:pt x="596" y="1969"/>
                  </a:cubicBezTo>
                  <a:lnTo>
                    <a:pt x="1489" y="422"/>
                  </a:lnTo>
                  <a:cubicBezTo>
                    <a:pt x="1567" y="287"/>
                    <a:pt x="1520" y="116"/>
                    <a:pt x="1386" y="39"/>
                  </a:cubicBezTo>
                  <a:cubicBezTo>
                    <a:pt x="1342" y="13"/>
                    <a:pt x="1293" y="1"/>
                    <a:pt x="1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4161700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4470400" y="2433350"/>
              <a:ext cx="219325" cy="219350"/>
            </a:xfrm>
            <a:custGeom>
              <a:avLst/>
              <a:gdLst/>
              <a:ahLst/>
              <a:cxnLst/>
              <a:rect l="l" t="t" r="r" b="b"/>
              <a:pathLst>
                <a:path w="8773" h="8774" extrusionOk="0">
                  <a:moveTo>
                    <a:pt x="0" y="1"/>
                  </a:moveTo>
                  <a:lnTo>
                    <a:pt x="0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4779075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4161700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4470400" y="2725800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4779075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4161700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4470400" y="3018225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4779075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4827875" y="2266900"/>
              <a:ext cx="1404750" cy="3201750"/>
            </a:xfrm>
            <a:custGeom>
              <a:avLst/>
              <a:gdLst/>
              <a:ahLst/>
              <a:cxnLst/>
              <a:rect l="l" t="t" r="r" b="b"/>
              <a:pathLst>
                <a:path w="56190" h="128070" extrusionOk="0">
                  <a:moveTo>
                    <a:pt x="15950" y="0"/>
                  </a:moveTo>
                  <a:cubicBezTo>
                    <a:pt x="12296" y="0"/>
                    <a:pt x="10963" y="8469"/>
                    <a:pt x="10963" y="16691"/>
                  </a:cubicBezTo>
                  <a:cubicBezTo>
                    <a:pt x="10963" y="24914"/>
                    <a:pt x="9136" y="30396"/>
                    <a:pt x="4569" y="37705"/>
                  </a:cubicBezTo>
                  <a:cubicBezTo>
                    <a:pt x="1" y="45014"/>
                    <a:pt x="5482" y="61001"/>
                    <a:pt x="5482" y="61001"/>
                  </a:cubicBezTo>
                  <a:cubicBezTo>
                    <a:pt x="5482" y="61001"/>
                    <a:pt x="8223" y="70594"/>
                    <a:pt x="11420" y="75162"/>
                  </a:cubicBezTo>
                  <a:cubicBezTo>
                    <a:pt x="14617" y="79729"/>
                    <a:pt x="21016" y="128070"/>
                    <a:pt x="21016" y="128070"/>
                  </a:cubicBezTo>
                  <a:lnTo>
                    <a:pt x="56190" y="115280"/>
                  </a:lnTo>
                  <a:cubicBezTo>
                    <a:pt x="56190" y="115280"/>
                    <a:pt x="38986" y="82055"/>
                    <a:pt x="38986" y="79771"/>
                  </a:cubicBezTo>
                  <a:cubicBezTo>
                    <a:pt x="38986" y="77487"/>
                    <a:pt x="44309" y="61458"/>
                    <a:pt x="47963" y="55976"/>
                  </a:cubicBezTo>
                  <a:cubicBezTo>
                    <a:pt x="48750" y="54796"/>
                    <a:pt x="49388" y="53892"/>
                    <a:pt x="49906" y="53198"/>
                  </a:cubicBezTo>
                  <a:cubicBezTo>
                    <a:pt x="51304" y="51326"/>
                    <a:pt x="52075" y="49062"/>
                    <a:pt x="52075" y="46727"/>
                  </a:cubicBezTo>
                  <a:lnTo>
                    <a:pt x="52075" y="45471"/>
                  </a:lnTo>
                  <a:cubicBezTo>
                    <a:pt x="52075" y="42273"/>
                    <a:pt x="52075" y="37705"/>
                    <a:pt x="51161" y="33595"/>
                  </a:cubicBezTo>
                  <a:cubicBezTo>
                    <a:pt x="50247" y="29483"/>
                    <a:pt x="46135" y="28112"/>
                    <a:pt x="46135" y="28112"/>
                  </a:cubicBezTo>
                  <a:cubicBezTo>
                    <a:pt x="46135" y="28112"/>
                    <a:pt x="45020" y="24011"/>
                    <a:pt x="41364" y="21727"/>
                  </a:cubicBezTo>
                  <a:cubicBezTo>
                    <a:pt x="39855" y="20783"/>
                    <a:pt x="38190" y="20373"/>
                    <a:pt x="37140" y="18981"/>
                  </a:cubicBezTo>
                  <a:cubicBezTo>
                    <a:pt x="36137" y="17648"/>
                    <a:pt x="35652" y="15371"/>
                    <a:pt x="35134" y="13815"/>
                  </a:cubicBezTo>
                  <a:cubicBezTo>
                    <a:pt x="33901" y="10116"/>
                    <a:pt x="31414" y="6503"/>
                    <a:pt x="28153" y="6503"/>
                  </a:cubicBezTo>
                  <a:cubicBezTo>
                    <a:pt x="26807" y="6503"/>
                    <a:pt x="25329" y="7118"/>
                    <a:pt x="23753" y="8597"/>
                  </a:cubicBezTo>
                  <a:lnTo>
                    <a:pt x="23753" y="24002"/>
                  </a:lnTo>
                  <a:lnTo>
                    <a:pt x="20100" y="31767"/>
                  </a:lnTo>
                  <a:cubicBezTo>
                    <a:pt x="20100" y="31767"/>
                    <a:pt x="20556" y="14865"/>
                    <a:pt x="20556" y="8469"/>
                  </a:cubicBezTo>
                  <a:cubicBezTo>
                    <a:pt x="20556" y="2074"/>
                    <a:pt x="19605" y="0"/>
                    <a:pt x="15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4821475" y="2259875"/>
              <a:ext cx="1419150" cy="3215800"/>
            </a:xfrm>
            <a:custGeom>
              <a:avLst/>
              <a:gdLst/>
              <a:ahLst/>
              <a:cxnLst/>
              <a:rect l="l" t="t" r="r" b="b"/>
              <a:pathLst>
                <a:path w="56766" h="128632" extrusionOk="0">
                  <a:moveTo>
                    <a:pt x="16206" y="1"/>
                  </a:moveTo>
                  <a:cubicBezTo>
                    <a:pt x="11319" y="1"/>
                    <a:pt x="10940" y="12992"/>
                    <a:pt x="10940" y="16972"/>
                  </a:cubicBezTo>
                  <a:cubicBezTo>
                    <a:pt x="10940" y="24872"/>
                    <a:pt x="9276" y="30332"/>
                    <a:pt x="4586" y="37836"/>
                  </a:cubicBezTo>
                  <a:cubicBezTo>
                    <a:pt x="0" y="45175"/>
                    <a:pt x="5247" y="60715"/>
                    <a:pt x="5468" y="61359"/>
                  </a:cubicBezTo>
                  <a:cubicBezTo>
                    <a:pt x="5580" y="61753"/>
                    <a:pt x="8258" y="71050"/>
                    <a:pt x="11447" y="75603"/>
                  </a:cubicBezTo>
                  <a:cubicBezTo>
                    <a:pt x="14568" y="80064"/>
                    <a:pt x="20930" y="127906"/>
                    <a:pt x="20994" y="128387"/>
                  </a:cubicBezTo>
                  <a:cubicBezTo>
                    <a:pt x="21011" y="128526"/>
                    <a:pt x="21130" y="128631"/>
                    <a:pt x="21272" y="128631"/>
                  </a:cubicBezTo>
                  <a:cubicBezTo>
                    <a:pt x="21284" y="128631"/>
                    <a:pt x="21296" y="128631"/>
                    <a:pt x="21309" y="128630"/>
                  </a:cubicBezTo>
                  <a:cubicBezTo>
                    <a:pt x="21463" y="128609"/>
                    <a:pt x="21571" y="128468"/>
                    <a:pt x="21551" y="128314"/>
                  </a:cubicBezTo>
                  <a:cubicBezTo>
                    <a:pt x="21288" y="126338"/>
                    <a:pt x="15105" y="79853"/>
                    <a:pt x="11905" y="75281"/>
                  </a:cubicBezTo>
                  <a:cubicBezTo>
                    <a:pt x="8773" y="70805"/>
                    <a:pt x="6036" y="61300"/>
                    <a:pt x="6004" y="61190"/>
                  </a:cubicBezTo>
                  <a:cubicBezTo>
                    <a:pt x="5950" y="61032"/>
                    <a:pt x="618" y="45245"/>
                    <a:pt x="5063" y="38134"/>
                  </a:cubicBezTo>
                  <a:cubicBezTo>
                    <a:pt x="9816" y="30529"/>
                    <a:pt x="11501" y="24991"/>
                    <a:pt x="11501" y="16972"/>
                  </a:cubicBezTo>
                  <a:cubicBezTo>
                    <a:pt x="11501" y="9402"/>
                    <a:pt x="12732" y="562"/>
                    <a:pt x="16206" y="562"/>
                  </a:cubicBezTo>
                  <a:cubicBezTo>
                    <a:pt x="19602" y="562"/>
                    <a:pt x="20531" y="2322"/>
                    <a:pt x="20531" y="8750"/>
                  </a:cubicBezTo>
                  <a:cubicBezTo>
                    <a:pt x="20531" y="15069"/>
                    <a:pt x="20079" y="31871"/>
                    <a:pt x="20075" y="32040"/>
                  </a:cubicBezTo>
                  <a:cubicBezTo>
                    <a:pt x="20071" y="32172"/>
                    <a:pt x="20161" y="32289"/>
                    <a:pt x="20291" y="32320"/>
                  </a:cubicBezTo>
                  <a:cubicBezTo>
                    <a:pt x="20312" y="32325"/>
                    <a:pt x="20334" y="32328"/>
                    <a:pt x="20356" y="32328"/>
                  </a:cubicBezTo>
                  <a:cubicBezTo>
                    <a:pt x="20462" y="32328"/>
                    <a:pt x="20562" y="32266"/>
                    <a:pt x="20609" y="32166"/>
                  </a:cubicBezTo>
                  <a:lnTo>
                    <a:pt x="24264" y="24401"/>
                  </a:lnTo>
                  <a:cubicBezTo>
                    <a:pt x="24281" y="24364"/>
                    <a:pt x="24291" y="24323"/>
                    <a:pt x="24291" y="24281"/>
                  </a:cubicBezTo>
                  <a:lnTo>
                    <a:pt x="24291" y="9000"/>
                  </a:lnTo>
                  <a:cubicBezTo>
                    <a:pt x="25692" y="7712"/>
                    <a:pt x="27072" y="7064"/>
                    <a:pt x="28410" y="7064"/>
                  </a:cubicBezTo>
                  <a:cubicBezTo>
                    <a:pt x="28752" y="7064"/>
                    <a:pt x="29091" y="7106"/>
                    <a:pt x="29426" y="7191"/>
                  </a:cubicBezTo>
                  <a:cubicBezTo>
                    <a:pt x="31729" y="7774"/>
                    <a:pt x="33859" y="10388"/>
                    <a:pt x="35125" y="14184"/>
                  </a:cubicBezTo>
                  <a:cubicBezTo>
                    <a:pt x="35246" y="14550"/>
                    <a:pt x="35366" y="14956"/>
                    <a:pt x="35492" y="15379"/>
                  </a:cubicBezTo>
                  <a:cubicBezTo>
                    <a:pt x="35906" y="16782"/>
                    <a:pt x="36376" y="18371"/>
                    <a:pt x="37172" y="19429"/>
                  </a:cubicBezTo>
                  <a:cubicBezTo>
                    <a:pt x="37925" y="20427"/>
                    <a:pt x="38941" y="20930"/>
                    <a:pt x="40017" y="21463"/>
                  </a:cubicBezTo>
                  <a:cubicBezTo>
                    <a:pt x="40499" y="21702"/>
                    <a:pt x="40998" y="21949"/>
                    <a:pt x="41472" y="22244"/>
                  </a:cubicBezTo>
                  <a:cubicBezTo>
                    <a:pt x="44987" y="24443"/>
                    <a:pt x="46111" y="28427"/>
                    <a:pt x="46122" y="28467"/>
                  </a:cubicBezTo>
                  <a:cubicBezTo>
                    <a:pt x="46146" y="28558"/>
                    <a:pt x="46215" y="28629"/>
                    <a:pt x="46304" y="28659"/>
                  </a:cubicBezTo>
                  <a:cubicBezTo>
                    <a:pt x="46343" y="28672"/>
                    <a:pt x="50274" y="30025"/>
                    <a:pt x="51143" y="33935"/>
                  </a:cubicBezTo>
                  <a:cubicBezTo>
                    <a:pt x="52051" y="38017"/>
                    <a:pt x="52051" y="42488"/>
                    <a:pt x="52051" y="45752"/>
                  </a:cubicBezTo>
                  <a:lnTo>
                    <a:pt x="52051" y="47010"/>
                  </a:lnTo>
                  <a:cubicBezTo>
                    <a:pt x="52051" y="49281"/>
                    <a:pt x="51321" y="51460"/>
                    <a:pt x="49938" y="53312"/>
                  </a:cubicBezTo>
                  <a:cubicBezTo>
                    <a:pt x="49375" y="54065"/>
                    <a:pt x="48719" y="55004"/>
                    <a:pt x="47986" y="56102"/>
                  </a:cubicBezTo>
                  <a:cubicBezTo>
                    <a:pt x="44333" y="61582"/>
                    <a:pt x="38961" y="77562"/>
                    <a:pt x="38961" y="80052"/>
                  </a:cubicBezTo>
                  <a:cubicBezTo>
                    <a:pt x="38961" y="82378"/>
                    <a:pt x="55493" y="114332"/>
                    <a:pt x="56196" y="115690"/>
                  </a:cubicBezTo>
                  <a:cubicBezTo>
                    <a:pt x="56246" y="115787"/>
                    <a:pt x="56344" y="115842"/>
                    <a:pt x="56445" y="115842"/>
                  </a:cubicBezTo>
                  <a:cubicBezTo>
                    <a:pt x="56488" y="115842"/>
                    <a:pt x="56533" y="115832"/>
                    <a:pt x="56574" y="115810"/>
                  </a:cubicBezTo>
                  <a:cubicBezTo>
                    <a:pt x="56711" y="115740"/>
                    <a:pt x="56765" y="115570"/>
                    <a:pt x="56695" y="115433"/>
                  </a:cubicBezTo>
                  <a:cubicBezTo>
                    <a:pt x="51918" y="106208"/>
                    <a:pt x="39522" y="81871"/>
                    <a:pt x="39522" y="80052"/>
                  </a:cubicBezTo>
                  <a:cubicBezTo>
                    <a:pt x="39522" y="77971"/>
                    <a:pt x="44747" y="61974"/>
                    <a:pt x="48454" y="56413"/>
                  </a:cubicBezTo>
                  <a:cubicBezTo>
                    <a:pt x="49180" y="55323"/>
                    <a:pt x="49831" y="54394"/>
                    <a:pt x="50387" y="53648"/>
                  </a:cubicBezTo>
                  <a:cubicBezTo>
                    <a:pt x="51843" y="51699"/>
                    <a:pt x="52612" y="49403"/>
                    <a:pt x="52612" y="47010"/>
                  </a:cubicBezTo>
                  <a:lnTo>
                    <a:pt x="52612" y="45752"/>
                  </a:lnTo>
                  <a:cubicBezTo>
                    <a:pt x="52612" y="42462"/>
                    <a:pt x="52612" y="37955"/>
                    <a:pt x="51692" y="33813"/>
                  </a:cubicBezTo>
                  <a:cubicBezTo>
                    <a:pt x="50841" y="29981"/>
                    <a:pt x="47378" y="28465"/>
                    <a:pt x="46622" y="28177"/>
                  </a:cubicBezTo>
                  <a:cubicBezTo>
                    <a:pt x="46385" y="27415"/>
                    <a:pt x="45134" y="23874"/>
                    <a:pt x="41768" y="21770"/>
                  </a:cubicBezTo>
                  <a:cubicBezTo>
                    <a:pt x="41272" y="21458"/>
                    <a:pt x="40761" y="21206"/>
                    <a:pt x="40266" y="20960"/>
                  </a:cubicBezTo>
                  <a:cubicBezTo>
                    <a:pt x="39251" y="20458"/>
                    <a:pt x="38292" y="19983"/>
                    <a:pt x="37620" y="19092"/>
                  </a:cubicBezTo>
                  <a:cubicBezTo>
                    <a:pt x="36885" y="18115"/>
                    <a:pt x="36432" y="16577"/>
                    <a:pt x="36030" y="15220"/>
                  </a:cubicBezTo>
                  <a:cubicBezTo>
                    <a:pt x="35903" y="14790"/>
                    <a:pt x="35780" y="14377"/>
                    <a:pt x="35657" y="14006"/>
                  </a:cubicBezTo>
                  <a:cubicBezTo>
                    <a:pt x="34331" y="10028"/>
                    <a:pt x="32053" y="7276"/>
                    <a:pt x="29564" y="6647"/>
                  </a:cubicBezTo>
                  <a:cubicBezTo>
                    <a:pt x="29178" y="6550"/>
                    <a:pt x="28791" y="6501"/>
                    <a:pt x="28401" y="6501"/>
                  </a:cubicBezTo>
                  <a:cubicBezTo>
                    <a:pt x="26893" y="6501"/>
                    <a:pt x="25358" y="7228"/>
                    <a:pt x="23819" y="8673"/>
                  </a:cubicBezTo>
                  <a:cubicBezTo>
                    <a:pt x="23762" y="8726"/>
                    <a:pt x="23730" y="8800"/>
                    <a:pt x="23730" y="8878"/>
                  </a:cubicBezTo>
                  <a:lnTo>
                    <a:pt x="23730" y="24219"/>
                  </a:lnTo>
                  <a:lnTo>
                    <a:pt x="20671" y="30718"/>
                  </a:lnTo>
                  <a:cubicBezTo>
                    <a:pt x="20778" y="26590"/>
                    <a:pt x="21092" y="14025"/>
                    <a:pt x="21092" y="8750"/>
                  </a:cubicBezTo>
                  <a:cubicBezTo>
                    <a:pt x="21092" y="2823"/>
                    <a:pt x="20361" y="1"/>
                    <a:pt x="162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5306375" y="3054025"/>
              <a:ext cx="33275" cy="193425"/>
            </a:xfrm>
            <a:custGeom>
              <a:avLst/>
              <a:gdLst/>
              <a:ahLst/>
              <a:cxnLst/>
              <a:rect l="l" t="t" r="r" b="b"/>
              <a:pathLst>
                <a:path w="1331" h="7737" extrusionOk="0">
                  <a:moveTo>
                    <a:pt x="975" y="0"/>
                  </a:moveTo>
                  <a:cubicBezTo>
                    <a:pt x="968" y="0"/>
                    <a:pt x="961" y="1"/>
                    <a:pt x="954" y="1"/>
                  </a:cubicBezTo>
                  <a:cubicBezTo>
                    <a:pt x="799" y="4"/>
                    <a:pt x="675" y="131"/>
                    <a:pt x="678" y="286"/>
                  </a:cubicBezTo>
                  <a:cubicBezTo>
                    <a:pt x="679" y="340"/>
                    <a:pt x="767" y="5618"/>
                    <a:pt x="75" y="7352"/>
                  </a:cubicBezTo>
                  <a:cubicBezTo>
                    <a:pt x="0" y="7535"/>
                    <a:pt x="137" y="7736"/>
                    <a:pt x="335" y="7736"/>
                  </a:cubicBezTo>
                  <a:cubicBezTo>
                    <a:pt x="450" y="7736"/>
                    <a:pt x="552" y="7666"/>
                    <a:pt x="595" y="7560"/>
                  </a:cubicBezTo>
                  <a:cubicBezTo>
                    <a:pt x="1331" y="5724"/>
                    <a:pt x="1244" y="497"/>
                    <a:pt x="1240" y="276"/>
                  </a:cubicBezTo>
                  <a:cubicBezTo>
                    <a:pt x="1238" y="128"/>
                    <a:pt x="1131" y="0"/>
                    <a:pt x="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5160000" y="2266900"/>
              <a:ext cx="170925" cy="242125"/>
            </a:xfrm>
            <a:custGeom>
              <a:avLst/>
              <a:gdLst/>
              <a:ahLst/>
              <a:cxnLst/>
              <a:rect l="l" t="t" r="r" b="b"/>
              <a:pathLst>
                <a:path w="6837" h="9685" extrusionOk="0">
                  <a:moveTo>
                    <a:pt x="2665" y="0"/>
                  </a:moveTo>
                  <a:cubicBezTo>
                    <a:pt x="1791" y="0"/>
                    <a:pt x="1052" y="488"/>
                    <a:pt x="430" y="1337"/>
                  </a:cubicBezTo>
                  <a:lnTo>
                    <a:pt x="616" y="1641"/>
                  </a:lnTo>
                  <a:cubicBezTo>
                    <a:pt x="616" y="1641"/>
                    <a:pt x="1" y="5535"/>
                    <a:pt x="1" y="6765"/>
                  </a:cubicBezTo>
                  <a:cubicBezTo>
                    <a:pt x="1" y="7994"/>
                    <a:pt x="206" y="8610"/>
                    <a:pt x="1845" y="9223"/>
                  </a:cubicBezTo>
                  <a:cubicBezTo>
                    <a:pt x="2664" y="9531"/>
                    <a:pt x="3587" y="9685"/>
                    <a:pt x="4356" y="9685"/>
                  </a:cubicBezTo>
                  <a:cubicBezTo>
                    <a:pt x="5124" y="9685"/>
                    <a:pt x="5739" y="9531"/>
                    <a:pt x="5945" y="9223"/>
                  </a:cubicBezTo>
                  <a:cubicBezTo>
                    <a:pt x="6355" y="8610"/>
                    <a:pt x="6560" y="6149"/>
                    <a:pt x="6765" y="4305"/>
                  </a:cubicBezTo>
                  <a:cubicBezTo>
                    <a:pt x="6802" y="3965"/>
                    <a:pt x="6823" y="3601"/>
                    <a:pt x="6836" y="3232"/>
                  </a:cubicBezTo>
                  <a:cubicBezTo>
                    <a:pt x="6262" y="880"/>
                    <a:pt x="5031" y="0"/>
                    <a:pt x="2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5152950" y="2259875"/>
              <a:ext cx="185025" cy="256225"/>
            </a:xfrm>
            <a:custGeom>
              <a:avLst/>
              <a:gdLst/>
              <a:ahLst/>
              <a:cxnLst/>
              <a:rect l="l" t="t" r="r" b="b"/>
              <a:pathLst>
                <a:path w="7401" h="10249" extrusionOk="0">
                  <a:moveTo>
                    <a:pt x="2947" y="562"/>
                  </a:moveTo>
                  <a:cubicBezTo>
                    <a:pt x="5208" y="562"/>
                    <a:pt x="6301" y="1398"/>
                    <a:pt x="6836" y="3542"/>
                  </a:cubicBezTo>
                  <a:cubicBezTo>
                    <a:pt x="6820" y="3953"/>
                    <a:pt x="6799" y="4277"/>
                    <a:pt x="6766" y="4555"/>
                  </a:cubicBezTo>
                  <a:lnTo>
                    <a:pt x="6680" y="5361"/>
                  </a:lnTo>
                  <a:cubicBezTo>
                    <a:pt x="6514" y="6929"/>
                    <a:pt x="6306" y="8878"/>
                    <a:pt x="5993" y="9349"/>
                  </a:cubicBezTo>
                  <a:cubicBezTo>
                    <a:pt x="5855" y="9557"/>
                    <a:pt x="5333" y="9689"/>
                    <a:pt x="4632" y="9689"/>
                  </a:cubicBezTo>
                  <a:cubicBezTo>
                    <a:pt x="3938" y="9689"/>
                    <a:pt x="3069" y="9559"/>
                    <a:pt x="2225" y="9243"/>
                  </a:cubicBezTo>
                  <a:cubicBezTo>
                    <a:pt x="713" y="8675"/>
                    <a:pt x="562" y="8163"/>
                    <a:pt x="562" y="7045"/>
                  </a:cubicBezTo>
                  <a:cubicBezTo>
                    <a:pt x="562" y="5851"/>
                    <a:pt x="1169" y="2004"/>
                    <a:pt x="1174" y="1965"/>
                  </a:cubicBezTo>
                  <a:cubicBezTo>
                    <a:pt x="1185" y="1899"/>
                    <a:pt x="1172" y="1831"/>
                    <a:pt x="1137" y="1774"/>
                  </a:cubicBezTo>
                  <a:lnTo>
                    <a:pt x="1053" y="1636"/>
                  </a:lnTo>
                  <a:cubicBezTo>
                    <a:pt x="1618" y="923"/>
                    <a:pt x="2255" y="562"/>
                    <a:pt x="2947" y="562"/>
                  </a:cubicBezTo>
                  <a:close/>
                  <a:moveTo>
                    <a:pt x="2947" y="1"/>
                  </a:moveTo>
                  <a:cubicBezTo>
                    <a:pt x="2019" y="1"/>
                    <a:pt x="1191" y="489"/>
                    <a:pt x="485" y="1452"/>
                  </a:cubicBezTo>
                  <a:cubicBezTo>
                    <a:pt x="418" y="1544"/>
                    <a:pt x="414" y="1668"/>
                    <a:pt x="473" y="1765"/>
                  </a:cubicBezTo>
                  <a:lnTo>
                    <a:pt x="604" y="1980"/>
                  </a:lnTo>
                  <a:cubicBezTo>
                    <a:pt x="505" y="2616"/>
                    <a:pt x="1" y="5905"/>
                    <a:pt x="1" y="7045"/>
                  </a:cubicBezTo>
                  <a:cubicBezTo>
                    <a:pt x="1" y="8402"/>
                    <a:pt x="294" y="9117"/>
                    <a:pt x="2028" y="9767"/>
                  </a:cubicBezTo>
                  <a:cubicBezTo>
                    <a:pt x="2846" y="10075"/>
                    <a:pt x="3809" y="10249"/>
                    <a:pt x="4640" y="10249"/>
                  </a:cubicBezTo>
                  <a:cubicBezTo>
                    <a:pt x="5483" y="10249"/>
                    <a:pt x="6189" y="10068"/>
                    <a:pt x="6461" y="9661"/>
                  </a:cubicBezTo>
                  <a:cubicBezTo>
                    <a:pt x="6823" y="9117"/>
                    <a:pt x="7012" y="7560"/>
                    <a:pt x="7240" y="5421"/>
                  </a:cubicBezTo>
                  <a:lnTo>
                    <a:pt x="7326" y="4617"/>
                  </a:lnTo>
                  <a:cubicBezTo>
                    <a:pt x="7360" y="4316"/>
                    <a:pt x="7383" y="3968"/>
                    <a:pt x="7399" y="3524"/>
                  </a:cubicBezTo>
                  <a:cubicBezTo>
                    <a:pt x="7400" y="3497"/>
                    <a:pt x="7397" y="3472"/>
                    <a:pt x="7391" y="3447"/>
                  </a:cubicBezTo>
                  <a:cubicBezTo>
                    <a:pt x="6792" y="999"/>
                    <a:pt x="5505" y="1"/>
                    <a:pt x="2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5413550" y="2751800"/>
              <a:ext cx="158475" cy="122125"/>
            </a:xfrm>
            <a:custGeom>
              <a:avLst/>
              <a:gdLst/>
              <a:ahLst/>
              <a:cxnLst/>
              <a:rect l="l" t="t" r="r" b="b"/>
              <a:pathLst>
                <a:path w="6339" h="4885" extrusionOk="0">
                  <a:moveTo>
                    <a:pt x="6058" y="0"/>
                  </a:moveTo>
                  <a:cubicBezTo>
                    <a:pt x="6056" y="0"/>
                    <a:pt x="6053" y="0"/>
                    <a:pt x="6051" y="0"/>
                  </a:cubicBezTo>
                  <a:cubicBezTo>
                    <a:pt x="1595" y="0"/>
                    <a:pt x="75" y="4472"/>
                    <a:pt x="60" y="4517"/>
                  </a:cubicBezTo>
                  <a:cubicBezTo>
                    <a:pt x="1" y="4699"/>
                    <a:pt x="136" y="4885"/>
                    <a:pt x="327" y="4885"/>
                  </a:cubicBezTo>
                  <a:cubicBezTo>
                    <a:pt x="449" y="4885"/>
                    <a:pt x="555" y="4807"/>
                    <a:pt x="593" y="4692"/>
                  </a:cubicBezTo>
                  <a:cubicBezTo>
                    <a:pt x="606" y="4652"/>
                    <a:pt x="1996" y="561"/>
                    <a:pt x="6051" y="561"/>
                  </a:cubicBezTo>
                  <a:cubicBezTo>
                    <a:pt x="6053" y="561"/>
                    <a:pt x="6056" y="561"/>
                    <a:pt x="6058" y="561"/>
                  </a:cubicBezTo>
                  <a:cubicBezTo>
                    <a:pt x="6213" y="561"/>
                    <a:pt x="6338" y="436"/>
                    <a:pt x="6338" y="281"/>
                  </a:cubicBezTo>
                  <a:cubicBezTo>
                    <a:pt x="6338" y="125"/>
                    <a:pt x="6213" y="0"/>
                    <a:pt x="6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5710750" y="2765075"/>
              <a:ext cx="221125" cy="186625"/>
            </a:xfrm>
            <a:custGeom>
              <a:avLst/>
              <a:gdLst/>
              <a:ahLst/>
              <a:cxnLst/>
              <a:rect l="l" t="t" r="r" b="b"/>
              <a:pathLst>
                <a:path w="8845" h="7465" extrusionOk="0">
                  <a:moveTo>
                    <a:pt x="585" y="0"/>
                  </a:moveTo>
                  <a:cubicBezTo>
                    <a:pt x="406" y="0"/>
                    <a:pt x="290" y="10"/>
                    <a:pt x="269" y="12"/>
                  </a:cubicBezTo>
                  <a:cubicBezTo>
                    <a:pt x="113" y="26"/>
                    <a:pt x="0" y="163"/>
                    <a:pt x="14" y="316"/>
                  </a:cubicBezTo>
                  <a:cubicBezTo>
                    <a:pt x="26" y="464"/>
                    <a:pt x="162" y="572"/>
                    <a:pt x="297" y="572"/>
                  </a:cubicBezTo>
                  <a:cubicBezTo>
                    <a:pt x="304" y="572"/>
                    <a:pt x="311" y="572"/>
                    <a:pt x="318" y="571"/>
                  </a:cubicBezTo>
                  <a:cubicBezTo>
                    <a:pt x="324" y="571"/>
                    <a:pt x="416" y="563"/>
                    <a:pt x="569" y="563"/>
                  </a:cubicBezTo>
                  <a:cubicBezTo>
                    <a:pt x="1211" y="563"/>
                    <a:pt x="2912" y="699"/>
                    <a:pt x="3601" y="2077"/>
                  </a:cubicBezTo>
                  <a:cubicBezTo>
                    <a:pt x="4514" y="3905"/>
                    <a:pt x="4755" y="5994"/>
                    <a:pt x="4758" y="6015"/>
                  </a:cubicBezTo>
                  <a:cubicBezTo>
                    <a:pt x="4772" y="6143"/>
                    <a:pt x="4871" y="6245"/>
                    <a:pt x="5000" y="6261"/>
                  </a:cubicBezTo>
                  <a:cubicBezTo>
                    <a:pt x="5020" y="6264"/>
                    <a:pt x="6961" y="6533"/>
                    <a:pt x="8391" y="7423"/>
                  </a:cubicBezTo>
                  <a:cubicBezTo>
                    <a:pt x="8435" y="7450"/>
                    <a:pt x="8487" y="7465"/>
                    <a:pt x="8539" y="7465"/>
                  </a:cubicBezTo>
                  <a:cubicBezTo>
                    <a:pt x="8665" y="7465"/>
                    <a:pt x="8775" y="7381"/>
                    <a:pt x="8809" y="7261"/>
                  </a:cubicBezTo>
                  <a:cubicBezTo>
                    <a:pt x="8844" y="7140"/>
                    <a:pt x="8794" y="7012"/>
                    <a:pt x="8688" y="6945"/>
                  </a:cubicBezTo>
                  <a:cubicBezTo>
                    <a:pt x="7426" y="6160"/>
                    <a:pt x="5855" y="5835"/>
                    <a:pt x="5288" y="5738"/>
                  </a:cubicBezTo>
                  <a:cubicBezTo>
                    <a:pt x="5202" y="5143"/>
                    <a:pt x="4897" y="3416"/>
                    <a:pt x="4102" y="1826"/>
                  </a:cubicBezTo>
                  <a:cubicBezTo>
                    <a:pt x="3274" y="171"/>
                    <a:pt x="1348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5933675" y="3011225"/>
              <a:ext cx="92075" cy="266975"/>
            </a:xfrm>
            <a:custGeom>
              <a:avLst/>
              <a:gdLst/>
              <a:ahLst/>
              <a:cxnLst/>
              <a:rect l="l" t="t" r="r" b="b"/>
              <a:pathLst>
                <a:path w="3683" h="10679" extrusionOk="0">
                  <a:moveTo>
                    <a:pt x="1607" y="1"/>
                  </a:moveTo>
                  <a:cubicBezTo>
                    <a:pt x="1528" y="1"/>
                    <a:pt x="1450" y="34"/>
                    <a:pt x="1395" y="100"/>
                  </a:cubicBezTo>
                  <a:cubicBezTo>
                    <a:pt x="1295" y="216"/>
                    <a:pt x="1306" y="390"/>
                    <a:pt x="1421" y="492"/>
                  </a:cubicBezTo>
                  <a:cubicBezTo>
                    <a:pt x="1437" y="506"/>
                    <a:pt x="3053" y="1925"/>
                    <a:pt x="2596" y="3753"/>
                  </a:cubicBezTo>
                  <a:cubicBezTo>
                    <a:pt x="2103" y="5729"/>
                    <a:pt x="103" y="10239"/>
                    <a:pt x="82" y="10285"/>
                  </a:cubicBezTo>
                  <a:cubicBezTo>
                    <a:pt x="0" y="10469"/>
                    <a:pt x="136" y="10679"/>
                    <a:pt x="339" y="10679"/>
                  </a:cubicBezTo>
                  <a:cubicBezTo>
                    <a:pt x="449" y="10679"/>
                    <a:pt x="550" y="10614"/>
                    <a:pt x="595" y="10513"/>
                  </a:cubicBezTo>
                  <a:cubicBezTo>
                    <a:pt x="679" y="10325"/>
                    <a:pt x="2635" y="5913"/>
                    <a:pt x="3141" y="3888"/>
                  </a:cubicBezTo>
                  <a:cubicBezTo>
                    <a:pt x="3683" y="1721"/>
                    <a:pt x="1864" y="133"/>
                    <a:pt x="1786" y="66"/>
                  </a:cubicBezTo>
                  <a:cubicBezTo>
                    <a:pt x="1734" y="22"/>
                    <a:pt x="1670" y="1"/>
                    <a:pt x="16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1333925" y="2122500"/>
              <a:ext cx="2569675" cy="3130075"/>
            </a:xfrm>
            <a:custGeom>
              <a:avLst/>
              <a:gdLst/>
              <a:ahLst/>
              <a:cxnLst/>
              <a:rect l="l" t="t" r="r" b="b"/>
              <a:pathLst>
                <a:path w="102787" h="125203" extrusionOk="0">
                  <a:moveTo>
                    <a:pt x="45550" y="0"/>
                  </a:moveTo>
                  <a:cubicBezTo>
                    <a:pt x="45231" y="0"/>
                    <a:pt x="44915" y="119"/>
                    <a:pt x="44633" y="376"/>
                  </a:cubicBezTo>
                  <a:cubicBezTo>
                    <a:pt x="43282" y="1608"/>
                    <a:pt x="37053" y="8243"/>
                    <a:pt x="35248" y="11303"/>
                  </a:cubicBezTo>
                  <a:cubicBezTo>
                    <a:pt x="33689" y="13949"/>
                    <a:pt x="30021" y="20447"/>
                    <a:pt x="29058" y="22157"/>
                  </a:cubicBezTo>
                  <a:lnTo>
                    <a:pt x="29058" y="22157"/>
                  </a:lnTo>
                  <a:cubicBezTo>
                    <a:pt x="29484" y="21343"/>
                    <a:pt x="30309" y="19462"/>
                    <a:pt x="29974" y="17635"/>
                  </a:cubicBezTo>
                  <a:cubicBezTo>
                    <a:pt x="29615" y="15678"/>
                    <a:pt x="28399" y="14042"/>
                    <a:pt x="27335" y="14042"/>
                  </a:cubicBezTo>
                  <a:cubicBezTo>
                    <a:pt x="27081" y="14042"/>
                    <a:pt x="26836" y="14135"/>
                    <a:pt x="26613" y="14338"/>
                  </a:cubicBezTo>
                  <a:cubicBezTo>
                    <a:pt x="25456" y="15395"/>
                    <a:pt x="25042" y="20367"/>
                    <a:pt x="23447" y="22882"/>
                  </a:cubicBezTo>
                  <a:cubicBezTo>
                    <a:pt x="21853" y="25396"/>
                    <a:pt x="22293" y="35955"/>
                    <a:pt x="22753" y="38009"/>
                  </a:cubicBezTo>
                  <a:cubicBezTo>
                    <a:pt x="23213" y="40064"/>
                    <a:pt x="32426" y="44740"/>
                    <a:pt x="34873" y="47810"/>
                  </a:cubicBezTo>
                  <a:cubicBezTo>
                    <a:pt x="37320" y="50880"/>
                    <a:pt x="36991" y="74159"/>
                    <a:pt x="35641" y="75392"/>
                  </a:cubicBezTo>
                  <a:cubicBezTo>
                    <a:pt x="34289" y="76625"/>
                    <a:pt x="0" y="100286"/>
                    <a:pt x="0" y="100286"/>
                  </a:cubicBezTo>
                  <a:lnTo>
                    <a:pt x="20712" y="125081"/>
                  </a:lnTo>
                  <a:cubicBezTo>
                    <a:pt x="20712" y="125081"/>
                    <a:pt x="20668" y="125202"/>
                    <a:pt x="20764" y="125202"/>
                  </a:cubicBezTo>
                  <a:cubicBezTo>
                    <a:pt x="21009" y="125202"/>
                    <a:pt x="22174" y="124398"/>
                    <a:pt x="27368" y="118642"/>
                  </a:cubicBezTo>
                  <a:cubicBezTo>
                    <a:pt x="34575" y="110655"/>
                    <a:pt x="50591" y="96045"/>
                    <a:pt x="55415" y="91645"/>
                  </a:cubicBezTo>
                  <a:cubicBezTo>
                    <a:pt x="60239" y="87244"/>
                    <a:pt x="68292" y="80959"/>
                    <a:pt x="72152" y="77440"/>
                  </a:cubicBezTo>
                  <a:cubicBezTo>
                    <a:pt x="76011" y="73919"/>
                    <a:pt x="79853" y="70767"/>
                    <a:pt x="83253" y="65192"/>
                  </a:cubicBezTo>
                  <a:cubicBezTo>
                    <a:pt x="86651" y="59618"/>
                    <a:pt x="91861" y="54865"/>
                    <a:pt x="95227" y="50028"/>
                  </a:cubicBezTo>
                  <a:cubicBezTo>
                    <a:pt x="98591" y="45192"/>
                    <a:pt x="100856" y="44187"/>
                    <a:pt x="101821" y="43306"/>
                  </a:cubicBezTo>
                  <a:cubicBezTo>
                    <a:pt x="102787" y="42426"/>
                    <a:pt x="101957" y="40354"/>
                    <a:pt x="98846" y="39657"/>
                  </a:cubicBezTo>
                  <a:cubicBezTo>
                    <a:pt x="98287" y="39531"/>
                    <a:pt x="97713" y="39477"/>
                    <a:pt x="97137" y="39477"/>
                  </a:cubicBezTo>
                  <a:cubicBezTo>
                    <a:pt x="94509" y="39477"/>
                    <a:pt x="91848" y="40610"/>
                    <a:pt x="90451" y="41305"/>
                  </a:cubicBezTo>
                  <a:cubicBezTo>
                    <a:pt x="88749" y="42151"/>
                    <a:pt x="86240" y="44439"/>
                    <a:pt x="84452" y="47130"/>
                  </a:cubicBezTo>
                  <a:cubicBezTo>
                    <a:pt x="82665" y="49821"/>
                    <a:pt x="75876" y="56719"/>
                    <a:pt x="74208" y="56828"/>
                  </a:cubicBezTo>
                  <a:cubicBezTo>
                    <a:pt x="74187" y="56829"/>
                    <a:pt x="74165" y="56830"/>
                    <a:pt x="74142" y="56830"/>
                  </a:cubicBezTo>
                  <a:cubicBezTo>
                    <a:pt x="72320" y="56830"/>
                    <a:pt x="63650" y="52640"/>
                    <a:pt x="61480" y="52175"/>
                  </a:cubicBezTo>
                  <a:cubicBezTo>
                    <a:pt x="59284" y="51705"/>
                    <a:pt x="56837" y="48634"/>
                    <a:pt x="57324" y="46068"/>
                  </a:cubicBezTo>
                  <a:cubicBezTo>
                    <a:pt x="57812" y="43503"/>
                    <a:pt x="56881" y="43644"/>
                    <a:pt x="61421" y="37382"/>
                  </a:cubicBezTo>
                  <a:cubicBezTo>
                    <a:pt x="64943" y="32522"/>
                    <a:pt x="65151" y="31965"/>
                    <a:pt x="65068" y="31958"/>
                  </a:cubicBezTo>
                  <a:lnTo>
                    <a:pt x="65068" y="31958"/>
                  </a:lnTo>
                  <a:cubicBezTo>
                    <a:pt x="65349" y="31797"/>
                    <a:pt x="66438" y="31192"/>
                    <a:pt x="68207" y="30485"/>
                  </a:cubicBezTo>
                  <a:cubicBezTo>
                    <a:pt x="70279" y="29655"/>
                    <a:pt x="73912" y="27049"/>
                    <a:pt x="73912" y="27049"/>
                  </a:cubicBezTo>
                  <a:cubicBezTo>
                    <a:pt x="73912" y="27049"/>
                    <a:pt x="81182" y="25720"/>
                    <a:pt x="83339" y="23046"/>
                  </a:cubicBezTo>
                  <a:cubicBezTo>
                    <a:pt x="85347" y="20556"/>
                    <a:pt x="83960" y="18712"/>
                    <a:pt x="82555" y="18712"/>
                  </a:cubicBezTo>
                  <a:cubicBezTo>
                    <a:pt x="82451" y="18712"/>
                    <a:pt x="82347" y="18722"/>
                    <a:pt x="82244" y="18743"/>
                  </a:cubicBezTo>
                  <a:cubicBezTo>
                    <a:pt x="80750" y="19045"/>
                    <a:pt x="74268" y="19301"/>
                    <a:pt x="69965" y="20398"/>
                  </a:cubicBezTo>
                  <a:cubicBezTo>
                    <a:pt x="65663" y="21495"/>
                    <a:pt x="59852" y="23261"/>
                    <a:pt x="59272" y="23788"/>
                  </a:cubicBezTo>
                  <a:cubicBezTo>
                    <a:pt x="58693" y="24317"/>
                    <a:pt x="50503" y="33554"/>
                    <a:pt x="50503" y="33554"/>
                  </a:cubicBezTo>
                  <a:lnTo>
                    <a:pt x="50236" y="31324"/>
                  </a:lnTo>
                  <a:lnTo>
                    <a:pt x="51307" y="20095"/>
                  </a:lnTo>
                  <a:lnTo>
                    <a:pt x="57533" y="13356"/>
                  </a:lnTo>
                  <a:cubicBezTo>
                    <a:pt x="57533" y="13356"/>
                    <a:pt x="63696" y="11975"/>
                    <a:pt x="66046" y="9126"/>
                  </a:cubicBezTo>
                  <a:cubicBezTo>
                    <a:pt x="68375" y="6301"/>
                    <a:pt x="68103" y="3254"/>
                    <a:pt x="67083" y="3254"/>
                  </a:cubicBezTo>
                  <a:cubicBezTo>
                    <a:pt x="67074" y="3254"/>
                    <a:pt x="67065" y="3254"/>
                    <a:pt x="67055" y="3255"/>
                  </a:cubicBezTo>
                  <a:cubicBezTo>
                    <a:pt x="65381" y="3345"/>
                    <a:pt x="57151" y="5574"/>
                    <a:pt x="55254" y="6596"/>
                  </a:cubicBezTo>
                  <a:cubicBezTo>
                    <a:pt x="53359" y="7618"/>
                    <a:pt x="43392" y="15295"/>
                    <a:pt x="42024" y="16896"/>
                  </a:cubicBezTo>
                  <a:cubicBezTo>
                    <a:pt x="40658" y="18496"/>
                    <a:pt x="38416" y="23015"/>
                    <a:pt x="38416" y="23015"/>
                  </a:cubicBezTo>
                  <a:cubicBezTo>
                    <a:pt x="38416" y="23015"/>
                    <a:pt x="39357" y="18621"/>
                    <a:pt x="39812" y="16793"/>
                  </a:cubicBezTo>
                  <a:cubicBezTo>
                    <a:pt x="40265" y="14966"/>
                    <a:pt x="47103" y="6961"/>
                    <a:pt x="47608" y="4025"/>
                  </a:cubicBezTo>
                  <a:cubicBezTo>
                    <a:pt x="48007" y="1703"/>
                    <a:pt x="46758" y="0"/>
                    <a:pt x="45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329950" y="2115525"/>
              <a:ext cx="2568500" cy="3144175"/>
            </a:xfrm>
            <a:custGeom>
              <a:avLst/>
              <a:gdLst/>
              <a:ahLst/>
              <a:cxnLst/>
              <a:rect l="l" t="t" r="r" b="b"/>
              <a:pathLst>
                <a:path w="102740" h="125767" extrusionOk="0">
                  <a:moveTo>
                    <a:pt x="65176" y="32355"/>
                  </a:moveTo>
                  <a:lnTo>
                    <a:pt x="65292" y="32509"/>
                  </a:lnTo>
                  <a:cubicBezTo>
                    <a:pt x="65270" y="32515"/>
                    <a:pt x="65247" y="32518"/>
                    <a:pt x="65225" y="32518"/>
                  </a:cubicBezTo>
                  <a:cubicBezTo>
                    <a:pt x="65170" y="32518"/>
                    <a:pt x="65117" y="32501"/>
                    <a:pt x="65072" y="32469"/>
                  </a:cubicBezTo>
                  <a:lnTo>
                    <a:pt x="65176" y="32355"/>
                  </a:lnTo>
                  <a:close/>
                  <a:moveTo>
                    <a:pt x="45712" y="0"/>
                  </a:moveTo>
                  <a:cubicBezTo>
                    <a:pt x="45314" y="0"/>
                    <a:pt x="44928" y="151"/>
                    <a:pt x="44602" y="447"/>
                  </a:cubicBezTo>
                  <a:cubicBezTo>
                    <a:pt x="43323" y="1616"/>
                    <a:pt x="37030" y="8278"/>
                    <a:pt x="35166" y="11440"/>
                  </a:cubicBezTo>
                  <a:cubicBezTo>
                    <a:pt x="34075" y="13290"/>
                    <a:pt x="31934" y="17059"/>
                    <a:pt x="30423" y="19730"/>
                  </a:cubicBezTo>
                  <a:cubicBezTo>
                    <a:pt x="30511" y="19132"/>
                    <a:pt x="30525" y="18498"/>
                    <a:pt x="30409" y="17864"/>
                  </a:cubicBezTo>
                  <a:cubicBezTo>
                    <a:pt x="30080" y="16062"/>
                    <a:pt x="29051" y="14488"/>
                    <a:pt x="27964" y="14121"/>
                  </a:cubicBezTo>
                  <a:cubicBezTo>
                    <a:pt x="27806" y="14068"/>
                    <a:pt x="27649" y="14042"/>
                    <a:pt x="27497" y="14042"/>
                  </a:cubicBezTo>
                  <a:cubicBezTo>
                    <a:pt x="27164" y="14042"/>
                    <a:pt x="26850" y="14166"/>
                    <a:pt x="26584" y="14410"/>
                  </a:cubicBezTo>
                  <a:cubicBezTo>
                    <a:pt x="25951" y="14986"/>
                    <a:pt x="25557" y="16475"/>
                    <a:pt x="25101" y="18199"/>
                  </a:cubicBezTo>
                  <a:cubicBezTo>
                    <a:pt x="24657" y="19873"/>
                    <a:pt x="24155" y="21771"/>
                    <a:pt x="23369" y="23009"/>
                  </a:cubicBezTo>
                  <a:cubicBezTo>
                    <a:pt x="21710" y="25627"/>
                    <a:pt x="22191" y="36359"/>
                    <a:pt x="22638" y="38350"/>
                  </a:cubicBezTo>
                  <a:cubicBezTo>
                    <a:pt x="22905" y="39540"/>
                    <a:pt x="25494" y="41295"/>
                    <a:pt x="28492" y="43327"/>
                  </a:cubicBezTo>
                  <a:cubicBezTo>
                    <a:pt x="31043" y="45055"/>
                    <a:pt x="33681" y="46842"/>
                    <a:pt x="34814" y="48264"/>
                  </a:cubicBezTo>
                  <a:cubicBezTo>
                    <a:pt x="35826" y="49535"/>
                    <a:pt x="36495" y="55017"/>
                    <a:pt x="36559" y="62572"/>
                  </a:cubicBezTo>
                  <a:cubicBezTo>
                    <a:pt x="36620" y="69604"/>
                    <a:pt x="36108" y="75010"/>
                    <a:pt x="35610" y="75463"/>
                  </a:cubicBezTo>
                  <a:cubicBezTo>
                    <a:pt x="34289" y="76669"/>
                    <a:pt x="343" y="100099"/>
                    <a:pt x="0" y="100335"/>
                  </a:cubicBezTo>
                  <a:lnTo>
                    <a:pt x="321" y="100796"/>
                  </a:lnTo>
                  <a:cubicBezTo>
                    <a:pt x="1721" y="99829"/>
                    <a:pt x="34641" y="77109"/>
                    <a:pt x="35990" y="75879"/>
                  </a:cubicBezTo>
                  <a:cubicBezTo>
                    <a:pt x="37631" y="74383"/>
                    <a:pt x="37687" y="50968"/>
                    <a:pt x="35254" y="47915"/>
                  </a:cubicBezTo>
                  <a:cubicBezTo>
                    <a:pt x="34068" y="46427"/>
                    <a:pt x="31394" y="44615"/>
                    <a:pt x="28809" y="42863"/>
                  </a:cubicBezTo>
                  <a:cubicBezTo>
                    <a:pt x="26152" y="41062"/>
                    <a:pt x="23405" y="39200"/>
                    <a:pt x="23187" y="38228"/>
                  </a:cubicBezTo>
                  <a:cubicBezTo>
                    <a:pt x="22686" y="35996"/>
                    <a:pt x="22356" y="25659"/>
                    <a:pt x="23845" y="23310"/>
                  </a:cubicBezTo>
                  <a:cubicBezTo>
                    <a:pt x="24676" y="21999"/>
                    <a:pt x="25190" y="20057"/>
                    <a:pt x="25645" y="18342"/>
                  </a:cubicBezTo>
                  <a:cubicBezTo>
                    <a:pt x="26060" y="16772"/>
                    <a:pt x="26453" y="15289"/>
                    <a:pt x="26963" y="14825"/>
                  </a:cubicBezTo>
                  <a:cubicBezTo>
                    <a:pt x="27126" y="14676"/>
                    <a:pt x="27301" y="14601"/>
                    <a:pt x="27494" y="14601"/>
                  </a:cubicBezTo>
                  <a:cubicBezTo>
                    <a:pt x="27587" y="14601"/>
                    <a:pt x="27683" y="14618"/>
                    <a:pt x="27784" y="14652"/>
                  </a:cubicBezTo>
                  <a:cubicBezTo>
                    <a:pt x="28554" y="14913"/>
                    <a:pt x="29541" y="16223"/>
                    <a:pt x="29859" y="17964"/>
                  </a:cubicBezTo>
                  <a:cubicBezTo>
                    <a:pt x="30180" y="19719"/>
                    <a:pt x="29361" y="21561"/>
                    <a:pt x="28956" y="22330"/>
                  </a:cubicBezTo>
                  <a:cubicBezTo>
                    <a:pt x="28822" y="22568"/>
                    <a:pt x="28745" y="22705"/>
                    <a:pt x="28739" y="22715"/>
                  </a:cubicBezTo>
                  <a:lnTo>
                    <a:pt x="29221" y="23003"/>
                  </a:lnTo>
                  <a:cubicBezTo>
                    <a:pt x="29237" y="22977"/>
                    <a:pt x="29344" y="22807"/>
                    <a:pt x="29488" y="22531"/>
                  </a:cubicBezTo>
                  <a:cubicBezTo>
                    <a:pt x="30489" y="20754"/>
                    <a:pt x="34115" y="14330"/>
                    <a:pt x="35652" y="11725"/>
                  </a:cubicBezTo>
                  <a:cubicBezTo>
                    <a:pt x="37454" y="8668"/>
                    <a:pt x="43758" y="1980"/>
                    <a:pt x="44983" y="863"/>
                  </a:cubicBezTo>
                  <a:cubicBezTo>
                    <a:pt x="45203" y="661"/>
                    <a:pt x="45452" y="560"/>
                    <a:pt x="45712" y="560"/>
                  </a:cubicBezTo>
                  <a:cubicBezTo>
                    <a:pt x="45900" y="560"/>
                    <a:pt x="46093" y="612"/>
                    <a:pt x="46287" y="718"/>
                  </a:cubicBezTo>
                  <a:cubicBezTo>
                    <a:pt x="47111" y="1169"/>
                    <a:pt x="47789" y="2529"/>
                    <a:pt x="47492" y="4257"/>
                  </a:cubicBezTo>
                  <a:cubicBezTo>
                    <a:pt x="47211" y="5889"/>
                    <a:pt x="44752" y="9353"/>
                    <a:pt x="42777" y="12135"/>
                  </a:cubicBezTo>
                  <a:cubicBezTo>
                    <a:pt x="41172" y="14396"/>
                    <a:pt x="39904" y="16181"/>
                    <a:pt x="39700" y="17004"/>
                  </a:cubicBezTo>
                  <a:cubicBezTo>
                    <a:pt x="39249" y="18815"/>
                    <a:pt x="38312" y="23192"/>
                    <a:pt x="38302" y="23235"/>
                  </a:cubicBezTo>
                  <a:lnTo>
                    <a:pt x="37833" y="25426"/>
                  </a:lnTo>
                  <a:lnTo>
                    <a:pt x="38829" y="23418"/>
                  </a:lnTo>
                  <a:cubicBezTo>
                    <a:pt x="38850" y="23374"/>
                    <a:pt x="41069" y="18913"/>
                    <a:pt x="42399" y="17356"/>
                  </a:cubicBezTo>
                  <a:cubicBezTo>
                    <a:pt x="43786" y="15733"/>
                    <a:pt x="53712" y="8111"/>
                    <a:pt x="55548" y="7121"/>
                  </a:cubicBezTo>
                  <a:cubicBezTo>
                    <a:pt x="57346" y="6152"/>
                    <a:pt x="65559" y="3903"/>
                    <a:pt x="67231" y="3814"/>
                  </a:cubicBezTo>
                  <a:cubicBezTo>
                    <a:pt x="67236" y="3814"/>
                    <a:pt x="67242" y="3814"/>
                    <a:pt x="67247" y="3814"/>
                  </a:cubicBezTo>
                  <a:cubicBezTo>
                    <a:pt x="67355" y="3814"/>
                    <a:pt x="67455" y="3902"/>
                    <a:pt x="67539" y="4071"/>
                  </a:cubicBezTo>
                  <a:cubicBezTo>
                    <a:pt x="67954" y="4890"/>
                    <a:pt x="67747" y="7094"/>
                    <a:pt x="65991" y="9225"/>
                  </a:cubicBezTo>
                  <a:cubicBezTo>
                    <a:pt x="63730" y="11966"/>
                    <a:pt x="57693" y="13347"/>
                    <a:pt x="57631" y="13360"/>
                  </a:cubicBezTo>
                  <a:lnTo>
                    <a:pt x="57546" y="13379"/>
                  </a:lnTo>
                  <a:lnTo>
                    <a:pt x="51196" y="20252"/>
                  </a:lnTo>
                  <a:lnTo>
                    <a:pt x="50117" y="31574"/>
                  </a:lnTo>
                  <a:lnTo>
                    <a:pt x="50114" y="31605"/>
                  </a:lnTo>
                  <a:lnTo>
                    <a:pt x="50460" y="34486"/>
                  </a:lnTo>
                  <a:lnTo>
                    <a:pt x="50874" y="34019"/>
                  </a:lnTo>
                  <a:cubicBezTo>
                    <a:pt x="53703" y="30827"/>
                    <a:pt x="59172" y="24685"/>
                    <a:pt x="59622" y="24275"/>
                  </a:cubicBezTo>
                  <a:cubicBezTo>
                    <a:pt x="60098" y="23840"/>
                    <a:pt x="65434" y="22162"/>
                    <a:pt x="70196" y="20948"/>
                  </a:cubicBezTo>
                  <a:cubicBezTo>
                    <a:pt x="73073" y="20214"/>
                    <a:pt x="77018" y="19851"/>
                    <a:pt x="79627" y="19613"/>
                  </a:cubicBezTo>
                  <a:cubicBezTo>
                    <a:pt x="80930" y="19493"/>
                    <a:pt x="81959" y="19398"/>
                    <a:pt x="82459" y="19297"/>
                  </a:cubicBezTo>
                  <a:cubicBezTo>
                    <a:pt x="82547" y="19279"/>
                    <a:pt x="82634" y="19270"/>
                    <a:pt x="82722" y="19270"/>
                  </a:cubicBezTo>
                  <a:cubicBezTo>
                    <a:pt x="83215" y="19270"/>
                    <a:pt x="83697" y="19547"/>
                    <a:pt x="83977" y="20008"/>
                  </a:cubicBezTo>
                  <a:cubicBezTo>
                    <a:pt x="84215" y="20399"/>
                    <a:pt x="84622" y="21486"/>
                    <a:pt x="83282" y="23147"/>
                  </a:cubicBezTo>
                  <a:cubicBezTo>
                    <a:pt x="81216" y="25710"/>
                    <a:pt x="74094" y="27039"/>
                    <a:pt x="74023" y="27052"/>
                  </a:cubicBezTo>
                  <a:lnTo>
                    <a:pt x="73909" y="27100"/>
                  </a:lnTo>
                  <a:cubicBezTo>
                    <a:pt x="73873" y="27125"/>
                    <a:pt x="70281" y="29695"/>
                    <a:pt x="68264" y="30503"/>
                  </a:cubicBezTo>
                  <a:cubicBezTo>
                    <a:pt x="66528" y="31198"/>
                    <a:pt x="65448" y="31788"/>
                    <a:pt x="65118" y="31976"/>
                  </a:cubicBezTo>
                  <a:cubicBezTo>
                    <a:pt x="65061" y="31998"/>
                    <a:pt x="65010" y="32030"/>
                    <a:pt x="64967" y="32072"/>
                  </a:cubicBezTo>
                  <a:lnTo>
                    <a:pt x="65102" y="32254"/>
                  </a:lnTo>
                  <a:lnTo>
                    <a:pt x="64964" y="32214"/>
                  </a:lnTo>
                  <a:cubicBezTo>
                    <a:pt x="64930" y="32333"/>
                    <a:pt x="64566" y="33064"/>
                    <a:pt x="61352" y="37497"/>
                  </a:cubicBezTo>
                  <a:cubicBezTo>
                    <a:pt x="57635" y="42623"/>
                    <a:pt x="57538" y="43548"/>
                    <a:pt x="57376" y="45081"/>
                  </a:cubicBezTo>
                  <a:cubicBezTo>
                    <a:pt x="57340" y="45425"/>
                    <a:pt x="57298" y="45816"/>
                    <a:pt x="57207" y="46295"/>
                  </a:cubicBezTo>
                  <a:cubicBezTo>
                    <a:pt x="56691" y="49016"/>
                    <a:pt x="59232" y="52226"/>
                    <a:pt x="61581" y="52730"/>
                  </a:cubicBezTo>
                  <a:cubicBezTo>
                    <a:pt x="62493" y="52925"/>
                    <a:pt x="64636" y="53818"/>
                    <a:pt x="66907" y="54764"/>
                  </a:cubicBezTo>
                  <a:cubicBezTo>
                    <a:pt x="70006" y="56054"/>
                    <a:pt x="73210" y="57390"/>
                    <a:pt x="74308" y="57390"/>
                  </a:cubicBezTo>
                  <a:cubicBezTo>
                    <a:pt x="74335" y="57390"/>
                    <a:pt x="74360" y="57389"/>
                    <a:pt x="74384" y="57388"/>
                  </a:cubicBezTo>
                  <a:cubicBezTo>
                    <a:pt x="76211" y="57269"/>
                    <a:pt x="83099" y="50192"/>
                    <a:pt x="84845" y="47564"/>
                  </a:cubicBezTo>
                  <a:cubicBezTo>
                    <a:pt x="86753" y="44691"/>
                    <a:pt x="89236" y="42580"/>
                    <a:pt x="90734" y="41835"/>
                  </a:cubicBezTo>
                  <a:cubicBezTo>
                    <a:pt x="92204" y="41105"/>
                    <a:pt x="94783" y="40038"/>
                    <a:pt x="97294" y="40038"/>
                  </a:cubicBezTo>
                  <a:cubicBezTo>
                    <a:pt x="97852" y="40038"/>
                    <a:pt x="98405" y="40090"/>
                    <a:pt x="98943" y="40211"/>
                  </a:cubicBezTo>
                  <a:cubicBezTo>
                    <a:pt x="100915" y="40652"/>
                    <a:pt x="101833" y="41622"/>
                    <a:pt x="102035" y="42383"/>
                  </a:cubicBezTo>
                  <a:cubicBezTo>
                    <a:pt x="102141" y="42783"/>
                    <a:pt x="102055" y="43137"/>
                    <a:pt x="101791" y="43378"/>
                  </a:cubicBezTo>
                  <a:cubicBezTo>
                    <a:pt x="101596" y="43555"/>
                    <a:pt x="101342" y="43741"/>
                    <a:pt x="101019" y="43976"/>
                  </a:cubicBezTo>
                  <a:cubicBezTo>
                    <a:pt x="99825" y="44847"/>
                    <a:pt x="97827" y="46304"/>
                    <a:pt x="95155" y="50148"/>
                  </a:cubicBezTo>
                  <a:cubicBezTo>
                    <a:pt x="93710" y="52224"/>
                    <a:pt x="91946" y="54259"/>
                    <a:pt x="90077" y="56414"/>
                  </a:cubicBezTo>
                  <a:cubicBezTo>
                    <a:pt x="87638" y="59228"/>
                    <a:pt x="85116" y="62138"/>
                    <a:pt x="83172" y="65325"/>
                  </a:cubicBezTo>
                  <a:cubicBezTo>
                    <a:pt x="80172" y="70246"/>
                    <a:pt x="76887" y="73209"/>
                    <a:pt x="73409" y="76345"/>
                  </a:cubicBezTo>
                  <a:cubicBezTo>
                    <a:pt x="72980" y="76731"/>
                    <a:pt x="72551" y="77118"/>
                    <a:pt x="72122" y="77511"/>
                  </a:cubicBezTo>
                  <a:cubicBezTo>
                    <a:pt x="70304" y="79169"/>
                    <a:pt x="67553" y="81442"/>
                    <a:pt x="64640" y="83849"/>
                  </a:cubicBezTo>
                  <a:cubicBezTo>
                    <a:pt x="61343" y="86574"/>
                    <a:pt x="57936" y="89390"/>
                    <a:pt x="55377" y="91723"/>
                  </a:cubicBezTo>
                  <a:cubicBezTo>
                    <a:pt x="41545" y="104341"/>
                    <a:pt x="32104" y="113428"/>
                    <a:pt x="27317" y="118734"/>
                  </a:cubicBezTo>
                  <a:cubicBezTo>
                    <a:pt x="22078" y="124541"/>
                    <a:pt x="21078" y="125154"/>
                    <a:pt x="20896" y="125204"/>
                  </a:cubicBezTo>
                  <a:cubicBezTo>
                    <a:pt x="20903" y="125202"/>
                    <a:pt x="20912" y="125201"/>
                    <a:pt x="20924" y="125201"/>
                  </a:cubicBezTo>
                  <a:cubicBezTo>
                    <a:pt x="20965" y="125201"/>
                    <a:pt x="21030" y="125216"/>
                    <a:pt x="21082" y="125274"/>
                  </a:cubicBezTo>
                  <a:cubicBezTo>
                    <a:pt x="21132" y="125327"/>
                    <a:pt x="21154" y="125403"/>
                    <a:pt x="21135" y="125455"/>
                  </a:cubicBezTo>
                  <a:lnTo>
                    <a:pt x="20606" y="125266"/>
                  </a:lnTo>
                  <a:lnTo>
                    <a:pt x="20606" y="125266"/>
                  </a:lnTo>
                  <a:cubicBezTo>
                    <a:pt x="20543" y="125447"/>
                    <a:pt x="20597" y="125627"/>
                    <a:pt x="20742" y="125714"/>
                  </a:cubicBezTo>
                  <a:cubicBezTo>
                    <a:pt x="20787" y="125739"/>
                    <a:pt x="20831" y="125766"/>
                    <a:pt x="20904" y="125766"/>
                  </a:cubicBezTo>
                  <a:cubicBezTo>
                    <a:pt x="21289" y="125766"/>
                    <a:pt x="22421" y="125000"/>
                    <a:pt x="27734" y="119110"/>
                  </a:cubicBezTo>
                  <a:cubicBezTo>
                    <a:pt x="32510" y="113820"/>
                    <a:pt x="41937" y="104743"/>
                    <a:pt x="55763" y="92131"/>
                  </a:cubicBezTo>
                  <a:cubicBezTo>
                    <a:pt x="58304" y="89814"/>
                    <a:pt x="61708" y="87001"/>
                    <a:pt x="64998" y="84282"/>
                  </a:cubicBezTo>
                  <a:cubicBezTo>
                    <a:pt x="67916" y="81871"/>
                    <a:pt x="70673" y="79592"/>
                    <a:pt x="72500" y="77925"/>
                  </a:cubicBezTo>
                  <a:cubicBezTo>
                    <a:pt x="72929" y="77535"/>
                    <a:pt x="73358" y="77148"/>
                    <a:pt x="73785" y="76762"/>
                  </a:cubicBezTo>
                  <a:cubicBezTo>
                    <a:pt x="77140" y="73736"/>
                    <a:pt x="80609" y="70608"/>
                    <a:pt x="83651" y="65618"/>
                  </a:cubicBezTo>
                  <a:cubicBezTo>
                    <a:pt x="85570" y="62471"/>
                    <a:pt x="88078" y="59578"/>
                    <a:pt x="90502" y="56782"/>
                  </a:cubicBezTo>
                  <a:cubicBezTo>
                    <a:pt x="92380" y="54615"/>
                    <a:pt x="94154" y="52569"/>
                    <a:pt x="95616" y="50469"/>
                  </a:cubicBezTo>
                  <a:cubicBezTo>
                    <a:pt x="98235" y="46704"/>
                    <a:pt x="100185" y="45280"/>
                    <a:pt x="101351" y="44430"/>
                  </a:cubicBezTo>
                  <a:cubicBezTo>
                    <a:pt x="101673" y="44194"/>
                    <a:pt x="101951" y="43992"/>
                    <a:pt x="102170" y="43792"/>
                  </a:cubicBezTo>
                  <a:cubicBezTo>
                    <a:pt x="102589" y="43409"/>
                    <a:pt x="102739" y="42843"/>
                    <a:pt x="102579" y="42238"/>
                  </a:cubicBezTo>
                  <a:cubicBezTo>
                    <a:pt x="102334" y="41320"/>
                    <a:pt x="101284" y="40159"/>
                    <a:pt x="99066" y="39662"/>
                  </a:cubicBezTo>
                  <a:cubicBezTo>
                    <a:pt x="98489" y="39532"/>
                    <a:pt x="97897" y="39476"/>
                    <a:pt x="97302" y="39476"/>
                  </a:cubicBezTo>
                  <a:cubicBezTo>
                    <a:pt x="94672" y="39476"/>
                    <a:pt x="92003" y="40578"/>
                    <a:pt x="90485" y="41333"/>
                  </a:cubicBezTo>
                  <a:cubicBezTo>
                    <a:pt x="88573" y="42283"/>
                    <a:pt x="86063" y="44718"/>
                    <a:pt x="84376" y="47254"/>
                  </a:cubicBezTo>
                  <a:cubicBezTo>
                    <a:pt x="82581" y="49959"/>
                    <a:pt x="75872" y="56728"/>
                    <a:pt x="74349" y="56827"/>
                  </a:cubicBezTo>
                  <a:cubicBezTo>
                    <a:pt x="74334" y="56827"/>
                    <a:pt x="74317" y="56828"/>
                    <a:pt x="74300" y="56828"/>
                  </a:cubicBezTo>
                  <a:cubicBezTo>
                    <a:pt x="73335" y="56828"/>
                    <a:pt x="69896" y="55401"/>
                    <a:pt x="67123" y="54246"/>
                  </a:cubicBezTo>
                  <a:cubicBezTo>
                    <a:pt x="64828" y="53289"/>
                    <a:pt x="62661" y="52387"/>
                    <a:pt x="61698" y="52181"/>
                  </a:cubicBezTo>
                  <a:cubicBezTo>
                    <a:pt x="59629" y="51737"/>
                    <a:pt x="57303" y="48799"/>
                    <a:pt x="57759" y="46400"/>
                  </a:cubicBezTo>
                  <a:cubicBezTo>
                    <a:pt x="57854" y="45898"/>
                    <a:pt x="57897" y="45495"/>
                    <a:pt x="57935" y="45140"/>
                  </a:cubicBezTo>
                  <a:cubicBezTo>
                    <a:pt x="58087" y="43701"/>
                    <a:pt x="58179" y="42832"/>
                    <a:pt x="61806" y="37827"/>
                  </a:cubicBezTo>
                  <a:cubicBezTo>
                    <a:pt x="64441" y="34193"/>
                    <a:pt x="65279" y="32926"/>
                    <a:pt x="65473" y="32422"/>
                  </a:cubicBezTo>
                  <a:cubicBezTo>
                    <a:pt x="65863" y="32204"/>
                    <a:pt x="66900" y="31653"/>
                    <a:pt x="68472" y="31024"/>
                  </a:cubicBezTo>
                  <a:cubicBezTo>
                    <a:pt x="70441" y="30236"/>
                    <a:pt x="73717" y="27925"/>
                    <a:pt x="74183" y="27593"/>
                  </a:cubicBezTo>
                  <a:cubicBezTo>
                    <a:pt x="74950" y="27448"/>
                    <a:pt x="81603" y="26123"/>
                    <a:pt x="83718" y="23501"/>
                  </a:cubicBezTo>
                  <a:cubicBezTo>
                    <a:pt x="85280" y="21562"/>
                    <a:pt x="84754" y="20209"/>
                    <a:pt x="84456" y="19717"/>
                  </a:cubicBezTo>
                  <a:cubicBezTo>
                    <a:pt x="84073" y="19086"/>
                    <a:pt x="83406" y="18710"/>
                    <a:pt x="82717" y="18710"/>
                  </a:cubicBezTo>
                  <a:cubicBezTo>
                    <a:pt x="82594" y="18710"/>
                    <a:pt x="82471" y="18722"/>
                    <a:pt x="82348" y="18747"/>
                  </a:cubicBezTo>
                  <a:cubicBezTo>
                    <a:pt x="81875" y="18842"/>
                    <a:pt x="80860" y="18935"/>
                    <a:pt x="79574" y="19053"/>
                  </a:cubicBezTo>
                  <a:cubicBezTo>
                    <a:pt x="76947" y="19294"/>
                    <a:pt x="72977" y="19660"/>
                    <a:pt x="70055" y="20405"/>
                  </a:cubicBezTo>
                  <a:cubicBezTo>
                    <a:pt x="66557" y="21296"/>
                    <a:pt x="59951" y="23213"/>
                    <a:pt x="59242" y="23859"/>
                  </a:cubicBezTo>
                  <a:cubicBezTo>
                    <a:pt x="58728" y="24329"/>
                    <a:pt x="52557" y="31275"/>
                    <a:pt x="50867" y="33180"/>
                  </a:cubicBezTo>
                  <a:lnTo>
                    <a:pt x="50678" y="31599"/>
                  </a:lnTo>
                  <a:lnTo>
                    <a:pt x="51737" y="20495"/>
                  </a:lnTo>
                  <a:lnTo>
                    <a:pt x="57839" y="13889"/>
                  </a:lnTo>
                  <a:cubicBezTo>
                    <a:pt x="58629" y="13703"/>
                    <a:pt x="64163" y="12323"/>
                    <a:pt x="66422" y="9581"/>
                  </a:cubicBezTo>
                  <a:cubicBezTo>
                    <a:pt x="68360" y="7233"/>
                    <a:pt x="68534" y="4796"/>
                    <a:pt x="68040" y="3817"/>
                  </a:cubicBezTo>
                  <a:cubicBezTo>
                    <a:pt x="67853" y="3448"/>
                    <a:pt x="67566" y="3253"/>
                    <a:pt x="67233" y="3253"/>
                  </a:cubicBezTo>
                  <a:cubicBezTo>
                    <a:pt x="67222" y="3253"/>
                    <a:pt x="67211" y="3253"/>
                    <a:pt x="67199" y="3253"/>
                  </a:cubicBezTo>
                  <a:cubicBezTo>
                    <a:pt x="65424" y="3348"/>
                    <a:pt x="57159" y="5614"/>
                    <a:pt x="55281" y="6626"/>
                  </a:cubicBezTo>
                  <a:cubicBezTo>
                    <a:pt x="53423" y="7628"/>
                    <a:pt x="43377" y="15344"/>
                    <a:pt x="41972" y="16992"/>
                  </a:cubicBezTo>
                  <a:cubicBezTo>
                    <a:pt x="41162" y="17937"/>
                    <a:pt x="40075" y="19845"/>
                    <a:pt x="39298" y="21294"/>
                  </a:cubicBezTo>
                  <a:cubicBezTo>
                    <a:pt x="39604" y="19897"/>
                    <a:pt x="39997" y="18131"/>
                    <a:pt x="40244" y="17140"/>
                  </a:cubicBezTo>
                  <a:cubicBezTo>
                    <a:pt x="40422" y="16420"/>
                    <a:pt x="41787" y="14497"/>
                    <a:pt x="43233" y="12460"/>
                  </a:cubicBezTo>
                  <a:cubicBezTo>
                    <a:pt x="45346" y="9484"/>
                    <a:pt x="47741" y="6110"/>
                    <a:pt x="48044" y="4351"/>
                  </a:cubicBezTo>
                  <a:cubicBezTo>
                    <a:pt x="48401" y="2272"/>
                    <a:pt x="47523" y="756"/>
                    <a:pt x="46556" y="226"/>
                  </a:cubicBezTo>
                  <a:cubicBezTo>
                    <a:pt x="46279" y="75"/>
                    <a:pt x="45993" y="0"/>
                    <a:pt x="457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3317625" y="2590300"/>
              <a:ext cx="123625" cy="56350"/>
            </a:xfrm>
            <a:custGeom>
              <a:avLst/>
              <a:gdLst/>
              <a:ahLst/>
              <a:cxnLst/>
              <a:rect l="l" t="t" r="r" b="b"/>
              <a:pathLst>
                <a:path w="4945" h="2254" extrusionOk="0">
                  <a:moveTo>
                    <a:pt x="3205" y="0"/>
                  </a:moveTo>
                  <a:cubicBezTo>
                    <a:pt x="3102" y="0"/>
                    <a:pt x="2998" y="10"/>
                    <a:pt x="2896" y="31"/>
                  </a:cubicBezTo>
                  <a:cubicBezTo>
                    <a:pt x="2398" y="131"/>
                    <a:pt x="1340" y="226"/>
                    <a:pt x="1" y="351"/>
                  </a:cubicBezTo>
                  <a:lnTo>
                    <a:pt x="111" y="637"/>
                  </a:lnTo>
                  <a:cubicBezTo>
                    <a:pt x="111" y="637"/>
                    <a:pt x="48" y="1992"/>
                    <a:pt x="1535" y="2197"/>
                  </a:cubicBezTo>
                  <a:cubicBezTo>
                    <a:pt x="1801" y="2234"/>
                    <a:pt x="2086" y="2254"/>
                    <a:pt x="2375" y="2254"/>
                  </a:cubicBezTo>
                  <a:cubicBezTo>
                    <a:pt x="3337" y="2254"/>
                    <a:pt x="4355" y="2036"/>
                    <a:pt x="4945" y="1494"/>
                  </a:cubicBezTo>
                  <a:cubicBezTo>
                    <a:pt x="4751" y="567"/>
                    <a:pt x="3982" y="0"/>
                    <a:pt x="32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3307775" y="2583225"/>
              <a:ext cx="141200" cy="70425"/>
            </a:xfrm>
            <a:custGeom>
              <a:avLst/>
              <a:gdLst/>
              <a:ahLst/>
              <a:cxnLst/>
              <a:rect l="l" t="t" r="r" b="b"/>
              <a:pathLst>
                <a:path w="5648" h="2817" extrusionOk="0">
                  <a:moveTo>
                    <a:pt x="3591" y="565"/>
                  </a:moveTo>
                  <a:cubicBezTo>
                    <a:pt x="4169" y="565"/>
                    <a:pt x="4800" y="946"/>
                    <a:pt x="5023" y="1675"/>
                  </a:cubicBezTo>
                  <a:cubicBezTo>
                    <a:pt x="4477" y="2087"/>
                    <a:pt x="3609" y="2256"/>
                    <a:pt x="2779" y="2256"/>
                  </a:cubicBezTo>
                  <a:cubicBezTo>
                    <a:pt x="2499" y="2256"/>
                    <a:pt x="2224" y="2236"/>
                    <a:pt x="1966" y="2201"/>
                  </a:cubicBezTo>
                  <a:cubicBezTo>
                    <a:pt x="782" y="2038"/>
                    <a:pt x="782" y="1044"/>
                    <a:pt x="786" y="932"/>
                  </a:cubicBezTo>
                  <a:lnTo>
                    <a:pt x="787" y="879"/>
                  </a:lnTo>
                  <a:cubicBezTo>
                    <a:pt x="1960" y="771"/>
                    <a:pt x="2880" y="682"/>
                    <a:pt x="3345" y="589"/>
                  </a:cubicBezTo>
                  <a:cubicBezTo>
                    <a:pt x="3425" y="573"/>
                    <a:pt x="3507" y="565"/>
                    <a:pt x="3591" y="565"/>
                  </a:cubicBezTo>
                  <a:close/>
                  <a:moveTo>
                    <a:pt x="3606" y="1"/>
                  </a:moveTo>
                  <a:cubicBezTo>
                    <a:pt x="3483" y="1"/>
                    <a:pt x="3359" y="13"/>
                    <a:pt x="3235" y="39"/>
                  </a:cubicBezTo>
                  <a:cubicBezTo>
                    <a:pt x="2761" y="133"/>
                    <a:pt x="1736" y="227"/>
                    <a:pt x="439" y="348"/>
                  </a:cubicBezTo>
                  <a:lnTo>
                    <a:pt x="1" y="387"/>
                  </a:lnTo>
                  <a:lnTo>
                    <a:pt x="224" y="968"/>
                  </a:lnTo>
                  <a:cubicBezTo>
                    <a:pt x="222" y="1541"/>
                    <a:pt x="563" y="2575"/>
                    <a:pt x="1890" y="2757"/>
                  </a:cubicBezTo>
                  <a:cubicBezTo>
                    <a:pt x="2184" y="2796"/>
                    <a:pt x="2480" y="2816"/>
                    <a:pt x="2777" y="2816"/>
                  </a:cubicBezTo>
                  <a:cubicBezTo>
                    <a:pt x="3758" y="2816"/>
                    <a:pt x="4855" y="2603"/>
                    <a:pt x="5531" y="1984"/>
                  </a:cubicBezTo>
                  <a:lnTo>
                    <a:pt x="5648" y="1876"/>
                  </a:lnTo>
                  <a:lnTo>
                    <a:pt x="5614" y="1719"/>
                  </a:lnTo>
                  <a:cubicBezTo>
                    <a:pt x="5402" y="709"/>
                    <a:pt x="4542" y="1"/>
                    <a:pt x="36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2002175" y="2679800"/>
              <a:ext cx="146400" cy="447875"/>
            </a:xfrm>
            <a:custGeom>
              <a:avLst/>
              <a:gdLst/>
              <a:ahLst/>
              <a:cxnLst/>
              <a:rect l="l" t="t" r="r" b="b"/>
              <a:pathLst>
                <a:path w="5856" h="17915" extrusionOk="0">
                  <a:moveTo>
                    <a:pt x="2093" y="0"/>
                  </a:moveTo>
                  <a:cubicBezTo>
                    <a:pt x="2008" y="0"/>
                    <a:pt x="1925" y="39"/>
                    <a:pt x="1869" y="112"/>
                  </a:cubicBezTo>
                  <a:cubicBezTo>
                    <a:pt x="1850" y="136"/>
                    <a:pt x="1" y="2618"/>
                    <a:pt x="1634" y="5227"/>
                  </a:cubicBezTo>
                  <a:cubicBezTo>
                    <a:pt x="3141" y="7631"/>
                    <a:pt x="5252" y="17593"/>
                    <a:pt x="5274" y="17692"/>
                  </a:cubicBezTo>
                  <a:cubicBezTo>
                    <a:pt x="5301" y="17822"/>
                    <a:pt x="5416" y="17915"/>
                    <a:pt x="5548" y="17915"/>
                  </a:cubicBezTo>
                  <a:cubicBezTo>
                    <a:pt x="5567" y="17915"/>
                    <a:pt x="5586" y="17914"/>
                    <a:pt x="5606" y="17910"/>
                  </a:cubicBezTo>
                  <a:cubicBezTo>
                    <a:pt x="5757" y="17879"/>
                    <a:pt x="5855" y="17729"/>
                    <a:pt x="5823" y="17576"/>
                  </a:cubicBezTo>
                  <a:cubicBezTo>
                    <a:pt x="5737" y="17162"/>
                    <a:pt x="3670" y="7418"/>
                    <a:pt x="2111" y="4929"/>
                  </a:cubicBezTo>
                  <a:cubicBezTo>
                    <a:pt x="686" y="2655"/>
                    <a:pt x="2250" y="541"/>
                    <a:pt x="2317" y="452"/>
                  </a:cubicBezTo>
                  <a:cubicBezTo>
                    <a:pt x="2410" y="328"/>
                    <a:pt x="2386" y="153"/>
                    <a:pt x="2263" y="58"/>
                  </a:cubicBezTo>
                  <a:cubicBezTo>
                    <a:pt x="2212" y="19"/>
                    <a:pt x="2152" y="0"/>
                    <a:pt x="2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2223450" y="2690875"/>
              <a:ext cx="78300" cy="487150"/>
            </a:xfrm>
            <a:custGeom>
              <a:avLst/>
              <a:gdLst/>
              <a:ahLst/>
              <a:cxnLst/>
              <a:rect l="l" t="t" r="r" b="b"/>
              <a:pathLst>
                <a:path w="3132" h="19486" extrusionOk="0">
                  <a:moveTo>
                    <a:pt x="2836" y="0"/>
                  </a:moveTo>
                  <a:cubicBezTo>
                    <a:pt x="2696" y="0"/>
                    <a:pt x="2575" y="105"/>
                    <a:pt x="2557" y="246"/>
                  </a:cubicBezTo>
                  <a:lnTo>
                    <a:pt x="1346" y="10535"/>
                  </a:lnTo>
                  <a:lnTo>
                    <a:pt x="25" y="19164"/>
                  </a:lnTo>
                  <a:cubicBezTo>
                    <a:pt x="1" y="19316"/>
                    <a:pt x="106" y="19459"/>
                    <a:pt x="260" y="19483"/>
                  </a:cubicBezTo>
                  <a:cubicBezTo>
                    <a:pt x="273" y="19485"/>
                    <a:pt x="288" y="19486"/>
                    <a:pt x="303" y="19486"/>
                  </a:cubicBezTo>
                  <a:cubicBezTo>
                    <a:pt x="440" y="19486"/>
                    <a:pt x="559" y="19385"/>
                    <a:pt x="579" y="19247"/>
                  </a:cubicBezTo>
                  <a:lnTo>
                    <a:pt x="1901" y="10610"/>
                  </a:lnTo>
                  <a:lnTo>
                    <a:pt x="3114" y="313"/>
                  </a:lnTo>
                  <a:cubicBezTo>
                    <a:pt x="3132" y="159"/>
                    <a:pt x="3021" y="21"/>
                    <a:pt x="2869" y="2"/>
                  </a:cubicBezTo>
                  <a:cubicBezTo>
                    <a:pt x="2858" y="1"/>
                    <a:pt x="2847" y="0"/>
                    <a:pt x="28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2490225" y="2954300"/>
              <a:ext cx="114000" cy="111300"/>
            </a:xfrm>
            <a:custGeom>
              <a:avLst/>
              <a:gdLst/>
              <a:ahLst/>
              <a:cxnLst/>
              <a:rect l="l" t="t" r="r" b="b"/>
              <a:pathLst>
                <a:path w="4560" h="4452" extrusionOk="0">
                  <a:moveTo>
                    <a:pt x="4252" y="1"/>
                  </a:moveTo>
                  <a:cubicBezTo>
                    <a:pt x="4180" y="1"/>
                    <a:pt x="4108" y="28"/>
                    <a:pt x="4053" y="83"/>
                  </a:cubicBezTo>
                  <a:lnTo>
                    <a:pt x="177" y="3973"/>
                  </a:lnTo>
                  <a:cubicBezTo>
                    <a:pt x="0" y="4149"/>
                    <a:pt x="126" y="4451"/>
                    <a:pt x="375" y="4451"/>
                  </a:cubicBezTo>
                  <a:cubicBezTo>
                    <a:pt x="449" y="4451"/>
                    <a:pt x="522" y="4422"/>
                    <a:pt x="575" y="4369"/>
                  </a:cubicBezTo>
                  <a:lnTo>
                    <a:pt x="4451" y="479"/>
                  </a:lnTo>
                  <a:cubicBezTo>
                    <a:pt x="4560" y="369"/>
                    <a:pt x="4560" y="191"/>
                    <a:pt x="4449" y="82"/>
                  </a:cubicBezTo>
                  <a:cubicBezTo>
                    <a:pt x="4395" y="28"/>
                    <a:pt x="4324" y="1"/>
                    <a:pt x="4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2267575" y="3211650"/>
              <a:ext cx="103075" cy="298725"/>
            </a:xfrm>
            <a:custGeom>
              <a:avLst/>
              <a:gdLst/>
              <a:ahLst/>
              <a:cxnLst/>
              <a:rect l="l" t="t" r="r" b="b"/>
              <a:pathLst>
                <a:path w="4123" h="11949" extrusionOk="0">
                  <a:moveTo>
                    <a:pt x="3811" y="0"/>
                  </a:moveTo>
                  <a:cubicBezTo>
                    <a:pt x="3734" y="0"/>
                    <a:pt x="3658" y="32"/>
                    <a:pt x="3602" y="93"/>
                  </a:cubicBezTo>
                  <a:cubicBezTo>
                    <a:pt x="3455" y="258"/>
                    <a:pt x="0" y="4148"/>
                    <a:pt x="828" y="7073"/>
                  </a:cubicBezTo>
                  <a:cubicBezTo>
                    <a:pt x="1609" y="9830"/>
                    <a:pt x="1898" y="11692"/>
                    <a:pt x="1901" y="11709"/>
                  </a:cubicBezTo>
                  <a:cubicBezTo>
                    <a:pt x="1921" y="11847"/>
                    <a:pt x="2040" y="11948"/>
                    <a:pt x="2177" y="11948"/>
                  </a:cubicBezTo>
                  <a:cubicBezTo>
                    <a:pt x="2192" y="11948"/>
                    <a:pt x="2207" y="11947"/>
                    <a:pt x="2221" y="11945"/>
                  </a:cubicBezTo>
                  <a:cubicBezTo>
                    <a:pt x="2374" y="11921"/>
                    <a:pt x="2480" y="11778"/>
                    <a:pt x="2455" y="11624"/>
                  </a:cubicBezTo>
                  <a:cubicBezTo>
                    <a:pt x="2453" y="11607"/>
                    <a:pt x="2160" y="9714"/>
                    <a:pt x="1369" y="6920"/>
                  </a:cubicBezTo>
                  <a:cubicBezTo>
                    <a:pt x="625" y="4293"/>
                    <a:pt x="3986" y="506"/>
                    <a:pt x="4020" y="468"/>
                  </a:cubicBezTo>
                  <a:cubicBezTo>
                    <a:pt x="4123" y="353"/>
                    <a:pt x="4113" y="175"/>
                    <a:pt x="3999" y="71"/>
                  </a:cubicBezTo>
                  <a:cubicBezTo>
                    <a:pt x="3945" y="24"/>
                    <a:pt x="3878" y="0"/>
                    <a:pt x="3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3725775" y="3169175"/>
              <a:ext cx="153675" cy="130825"/>
            </a:xfrm>
            <a:custGeom>
              <a:avLst/>
              <a:gdLst/>
              <a:ahLst/>
              <a:cxnLst/>
              <a:rect l="l" t="t" r="r" b="b"/>
              <a:pathLst>
                <a:path w="6147" h="5233" extrusionOk="0">
                  <a:moveTo>
                    <a:pt x="3985" y="1"/>
                  </a:moveTo>
                  <a:cubicBezTo>
                    <a:pt x="3314" y="1"/>
                    <a:pt x="2722" y="578"/>
                    <a:pt x="1768" y="1448"/>
                  </a:cubicBezTo>
                  <a:cubicBezTo>
                    <a:pt x="1" y="3060"/>
                    <a:pt x="1171" y="5232"/>
                    <a:pt x="1171" y="5232"/>
                  </a:cubicBezTo>
                  <a:lnTo>
                    <a:pt x="6147" y="1439"/>
                  </a:lnTo>
                  <a:cubicBezTo>
                    <a:pt x="5187" y="421"/>
                    <a:pt x="4557" y="1"/>
                    <a:pt x="39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3717550" y="3162150"/>
              <a:ext cx="172350" cy="148350"/>
            </a:xfrm>
            <a:custGeom>
              <a:avLst/>
              <a:gdLst/>
              <a:ahLst/>
              <a:cxnLst/>
              <a:rect l="l" t="t" r="r" b="b"/>
              <a:pathLst>
                <a:path w="6894" h="5934" extrusionOk="0">
                  <a:moveTo>
                    <a:pt x="4333" y="557"/>
                  </a:moveTo>
                  <a:cubicBezTo>
                    <a:pt x="4800" y="557"/>
                    <a:pt x="5291" y="902"/>
                    <a:pt x="6056" y="1687"/>
                  </a:cubicBezTo>
                  <a:lnTo>
                    <a:pt x="1614" y="5072"/>
                  </a:lnTo>
                  <a:cubicBezTo>
                    <a:pt x="1386" y="4459"/>
                    <a:pt x="1061" y="3054"/>
                    <a:pt x="2287" y="1935"/>
                  </a:cubicBezTo>
                  <a:lnTo>
                    <a:pt x="2439" y="1795"/>
                  </a:lnTo>
                  <a:cubicBezTo>
                    <a:pt x="3291" y="1018"/>
                    <a:pt x="3795" y="557"/>
                    <a:pt x="4333" y="557"/>
                  </a:cubicBezTo>
                  <a:close/>
                  <a:moveTo>
                    <a:pt x="4300" y="1"/>
                  </a:moveTo>
                  <a:cubicBezTo>
                    <a:pt x="3570" y="1"/>
                    <a:pt x="2944" y="574"/>
                    <a:pt x="2060" y="1381"/>
                  </a:cubicBezTo>
                  <a:lnTo>
                    <a:pt x="1908" y="1521"/>
                  </a:lnTo>
                  <a:cubicBezTo>
                    <a:pt x="0" y="3260"/>
                    <a:pt x="1240" y="5621"/>
                    <a:pt x="1252" y="5645"/>
                  </a:cubicBezTo>
                  <a:lnTo>
                    <a:pt x="1409" y="5934"/>
                  </a:lnTo>
                  <a:lnTo>
                    <a:pt x="6894" y="1755"/>
                  </a:lnTo>
                  <a:lnTo>
                    <a:pt x="6681" y="1528"/>
                  </a:lnTo>
                  <a:cubicBezTo>
                    <a:pt x="5650" y="435"/>
                    <a:pt x="4936" y="1"/>
                    <a:pt x="4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2881775" y="2203850"/>
              <a:ext cx="150225" cy="69575"/>
            </a:xfrm>
            <a:custGeom>
              <a:avLst/>
              <a:gdLst/>
              <a:ahLst/>
              <a:cxnLst/>
              <a:rect l="l" t="t" r="r" b="b"/>
              <a:pathLst>
                <a:path w="6009" h="2783" extrusionOk="0">
                  <a:moveTo>
                    <a:pt x="5170" y="0"/>
                  </a:moveTo>
                  <a:cubicBezTo>
                    <a:pt x="5161" y="0"/>
                    <a:pt x="5152" y="0"/>
                    <a:pt x="5143" y="1"/>
                  </a:cubicBezTo>
                  <a:cubicBezTo>
                    <a:pt x="4380" y="41"/>
                    <a:pt x="2261" y="527"/>
                    <a:pt x="0" y="1137"/>
                  </a:cubicBezTo>
                  <a:cubicBezTo>
                    <a:pt x="57" y="1680"/>
                    <a:pt x="316" y="2242"/>
                    <a:pt x="1044" y="2561"/>
                  </a:cubicBezTo>
                  <a:cubicBezTo>
                    <a:pt x="1394" y="2714"/>
                    <a:pt x="1836" y="2783"/>
                    <a:pt x="2326" y="2783"/>
                  </a:cubicBezTo>
                  <a:cubicBezTo>
                    <a:pt x="3432" y="2783"/>
                    <a:pt x="4787" y="2435"/>
                    <a:pt x="5901" y="1923"/>
                  </a:cubicBezTo>
                  <a:cubicBezTo>
                    <a:pt x="6008" y="784"/>
                    <a:pt x="5687" y="0"/>
                    <a:pt x="5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2874150" y="2196825"/>
              <a:ext cx="164200" cy="83650"/>
            </a:xfrm>
            <a:custGeom>
              <a:avLst/>
              <a:gdLst/>
              <a:ahLst/>
              <a:cxnLst/>
              <a:rect l="l" t="t" r="r" b="b"/>
              <a:pathLst>
                <a:path w="6568" h="3346" extrusionOk="0">
                  <a:moveTo>
                    <a:pt x="5479" y="562"/>
                  </a:moveTo>
                  <a:cubicBezTo>
                    <a:pt x="5522" y="562"/>
                    <a:pt x="5585" y="577"/>
                    <a:pt x="5655" y="650"/>
                  </a:cubicBezTo>
                  <a:cubicBezTo>
                    <a:pt x="5819" y="820"/>
                    <a:pt x="5982" y="1276"/>
                    <a:pt x="5937" y="2017"/>
                  </a:cubicBezTo>
                  <a:cubicBezTo>
                    <a:pt x="4921" y="2461"/>
                    <a:pt x="3660" y="2787"/>
                    <a:pt x="2632" y="2787"/>
                  </a:cubicBezTo>
                  <a:cubicBezTo>
                    <a:pt x="2185" y="2787"/>
                    <a:pt x="1781" y="2725"/>
                    <a:pt x="1461" y="2585"/>
                  </a:cubicBezTo>
                  <a:lnTo>
                    <a:pt x="1461" y="2586"/>
                  </a:lnTo>
                  <a:cubicBezTo>
                    <a:pt x="1007" y="2386"/>
                    <a:pt x="732" y="2071"/>
                    <a:pt x="624" y="1623"/>
                  </a:cubicBezTo>
                  <a:cubicBezTo>
                    <a:pt x="2910" y="1012"/>
                    <a:pt x="4795" y="597"/>
                    <a:pt x="5461" y="562"/>
                  </a:cubicBezTo>
                  <a:cubicBezTo>
                    <a:pt x="5467" y="562"/>
                    <a:pt x="5472" y="562"/>
                    <a:pt x="5479" y="562"/>
                  </a:cubicBezTo>
                  <a:close/>
                  <a:moveTo>
                    <a:pt x="5468" y="0"/>
                  </a:moveTo>
                  <a:cubicBezTo>
                    <a:pt x="5456" y="0"/>
                    <a:pt x="5444" y="1"/>
                    <a:pt x="5431" y="1"/>
                  </a:cubicBezTo>
                  <a:cubicBezTo>
                    <a:pt x="4548" y="48"/>
                    <a:pt x="2166" y="624"/>
                    <a:pt x="231" y="1148"/>
                  </a:cubicBezTo>
                  <a:lnTo>
                    <a:pt x="0" y="1210"/>
                  </a:lnTo>
                  <a:lnTo>
                    <a:pt x="26" y="1447"/>
                  </a:lnTo>
                  <a:cubicBezTo>
                    <a:pt x="107" y="2216"/>
                    <a:pt x="525" y="2788"/>
                    <a:pt x="1236" y="3099"/>
                  </a:cubicBezTo>
                  <a:cubicBezTo>
                    <a:pt x="1630" y="3271"/>
                    <a:pt x="2109" y="3345"/>
                    <a:pt x="2632" y="3345"/>
                  </a:cubicBezTo>
                  <a:cubicBezTo>
                    <a:pt x="3833" y="3345"/>
                    <a:pt x="5249" y="2953"/>
                    <a:pt x="6322" y="2460"/>
                  </a:cubicBezTo>
                  <a:lnTo>
                    <a:pt x="6468" y="2393"/>
                  </a:lnTo>
                  <a:lnTo>
                    <a:pt x="6484" y="2231"/>
                  </a:lnTo>
                  <a:cubicBezTo>
                    <a:pt x="6567" y="1349"/>
                    <a:pt x="6414" y="631"/>
                    <a:pt x="6060" y="262"/>
                  </a:cubicBezTo>
                  <a:cubicBezTo>
                    <a:pt x="5893" y="89"/>
                    <a:pt x="5681" y="0"/>
                    <a:pt x="5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2378425" y="2122525"/>
              <a:ext cx="127850" cy="116475"/>
            </a:xfrm>
            <a:custGeom>
              <a:avLst/>
              <a:gdLst/>
              <a:ahLst/>
              <a:cxnLst/>
              <a:rect l="l" t="t" r="r" b="b"/>
              <a:pathLst>
                <a:path w="5114" h="4659" extrusionOk="0">
                  <a:moveTo>
                    <a:pt x="3765" y="1"/>
                  </a:moveTo>
                  <a:cubicBezTo>
                    <a:pt x="3448" y="1"/>
                    <a:pt x="3134" y="119"/>
                    <a:pt x="2853" y="375"/>
                  </a:cubicBezTo>
                  <a:cubicBezTo>
                    <a:pt x="2331" y="850"/>
                    <a:pt x="1243" y="2265"/>
                    <a:pt x="0" y="3997"/>
                  </a:cubicBezTo>
                  <a:lnTo>
                    <a:pt x="58" y="4028"/>
                  </a:lnTo>
                  <a:lnTo>
                    <a:pt x="1932" y="4658"/>
                  </a:lnTo>
                  <a:cubicBezTo>
                    <a:pt x="1932" y="4658"/>
                    <a:pt x="4440" y="2786"/>
                    <a:pt x="5113" y="734"/>
                  </a:cubicBezTo>
                  <a:cubicBezTo>
                    <a:pt x="4726" y="268"/>
                    <a:pt x="4243" y="1"/>
                    <a:pt x="37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2368000" y="2115500"/>
              <a:ext cx="146150" cy="131325"/>
            </a:xfrm>
            <a:custGeom>
              <a:avLst/>
              <a:gdLst/>
              <a:ahLst/>
              <a:cxnLst/>
              <a:rect l="l" t="t" r="r" b="b"/>
              <a:pathLst>
                <a:path w="5846" h="5253" extrusionOk="0">
                  <a:moveTo>
                    <a:pt x="4181" y="562"/>
                  </a:moveTo>
                  <a:cubicBezTo>
                    <a:pt x="4204" y="562"/>
                    <a:pt x="4228" y="563"/>
                    <a:pt x="4251" y="564"/>
                  </a:cubicBezTo>
                  <a:cubicBezTo>
                    <a:pt x="4582" y="587"/>
                    <a:pt x="4918" y="768"/>
                    <a:pt x="5210" y="1077"/>
                  </a:cubicBezTo>
                  <a:cubicBezTo>
                    <a:pt x="4594" y="2720"/>
                    <a:pt x="2771" y="4247"/>
                    <a:pt x="2295" y="4625"/>
                  </a:cubicBezTo>
                  <a:lnTo>
                    <a:pt x="858" y="4145"/>
                  </a:lnTo>
                  <a:cubicBezTo>
                    <a:pt x="2106" y="2419"/>
                    <a:pt x="3025" y="1259"/>
                    <a:pt x="3459" y="862"/>
                  </a:cubicBezTo>
                  <a:cubicBezTo>
                    <a:pt x="3678" y="663"/>
                    <a:pt x="3923" y="562"/>
                    <a:pt x="4181" y="562"/>
                  </a:cubicBezTo>
                  <a:close/>
                  <a:moveTo>
                    <a:pt x="4183" y="1"/>
                  </a:moveTo>
                  <a:cubicBezTo>
                    <a:pt x="3783" y="1"/>
                    <a:pt x="3404" y="153"/>
                    <a:pt x="3080" y="448"/>
                  </a:cubicBezTo>
                  <a:cubicBezTo>
                    <a:pt x="2457" y="1016"/>
                    <a:pt x="1163" y="2755"/>
                    <a:pt x="188" y="4115"/>
                  </a:cubicBezTo>
                  <a:lnTo>
                    <a:pt x="0" y="4378"/>
                  </a:lnTo>
                  <a:lnTo>
                    <a:pt x="286" y="4526"/>
                  </a:lnTo>
                  <a:lnTo>
                    <a:pt x="2399" y="5252"/>
                  </a:lnTo>
                  <a:lnTo>
                    <a:pt x="2516" y="5164"/>
                  </a:lnTo>
                  <a:cubicBezTo>
                    <a:pt x="2622" y="5085"/>
                    <a:pt x="5104" y="3215"/>
                    <a:pt x="5797" y="1103"/>
                  </a:cubicBezTo>
                  <a:lnTo>
                    <a:pt x="5846" y="954"/>
                  </a:lnTo>
                  <a:lnTo>
                    <a:pt x="5746" y="835"/>
                  </a:lnTo>
                  <a:cubicBezTo>
                    <a:pt x="5330" y="335"/>
                    <a:pt x="4814" y="41"/>
                    <a:pt x="4290" y="4"/>
                  </a:cubicBezTo>
                  <a:cubicBezTo>
                    <a:pt x="4254" y="2"/>
                    <a:pt x="4219" y="1"/>
                    <a:pt x="4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1959150" y="2473600"/>
              <a:ext cx="94175" cy="123475"/>
            </a:xfrm>
            <a:custGeom>
              <a:avLst/>
              <a:gdLst/>
              <a:ahLst/>
              <a:cxnLst/>
              <a:rect l="l" t="t" r="r" b="b"/>
              <a:pathLst>
                <a:path w="3767" h="4939" extrusionOk="0">
                  <a:moveTo>
                    <a:pt x="2320" y="1"/>
                  </a:moveTo>
                  <a:cubicBezTo>
                    <a:pt x="2069" y="1"/>
                    <a:pt x="1826" y="93"/>
                    <a:pt x="1604" y="294"/>
                  </a:cubicBezTo>
                  <a:cubicBezTo>
                    <a:pt x="946" y="893"/>
                    <a:pt x="529" y="2754"/>
                    <a:pt x="0" y="4711"/>
                  </a:cubicBezTo>
                  <a:lnTo>
                    <a:pt x="116" y="4710"/>
                  </a:lnTo>
                  <a:lnTo>
                    <a:pt x="2145" y="4939"/>
                  </a:lnTo>
                  <a:cubicBezTo>
                    <a:pt x="2145" y="4939"/>
                    <a:pt x="3767" y="2160"/>
                    <a:pt x="3171" y="366"/>
                  </a:cubicBezTo>
                  <a:cubicBezTo>
                    <a:pt x="3163" y="343"/>
                    <a:pt x="3156" y="320"/>
                    <a:pt x="3148" y="298"/>
                  </a:cubicBezTo>
                  <a:cubicBezTo>
                    <a:pt x="2873" y="108"/>
                    <a:pt x="2592" y="1"/>
                    <a:pt x="2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1949975" y="2466600"/>
              <a:ext cx="110850" cy="137975"/>
            </a:xfrm>
            <a:custGeom>
              <a:avLst/>
              <a:gdLst/>
              <a:ahLst/>
              <a:cxnLst/>
              <a:rect l="l" t="t" r="r" b="b"/>
              <a:pathLst>
                <a:path w="4434" h="5519" extrusionOk="0">
                  <a:moveTo>
                    <a:pt x="2691" y="562"/>
                  </a:moveTo>
                  <a:cubicBezTo>
                    <a:pt x="2874" y="562"/>
                    <a:pt x="3070" y="628"/>
                    <a:pt x="3279" y="759"/>
                  </a:cubicBezTo>
                  <a:cubicBezTo>
                    <a:pt x="3732" y="2178"/>
                    <a:pt x="2676" y="4323"/>
                    <a:pt x="2357" y="4919"/>
                  </a:cubicBezTo>
                  <a:lnTo>
                    <a:pt x="726" y="4736"/>
                  </a:lnTo>
                  <a:lnTo>
                    <a:pt x="841" y="4303"/>
                  </a:lnTo>
                  <a:cubicBezTo>
                    <a:pt x="1258" y="2731"/>
                    <a:pt x="1650" y="1247"/>
                    <a:pt x="2160" y="782"/>
                  </a:cubicBezTo>
                  <a:cubicBezTo>
                    <a:pt x="2321" y="635"/>
                    <a:pt x="2498" y="562"/>
                    <a:pt x="2691" y="562"/>
                  </a:cubicBezTo>
                  <a:close/>
                  <a:moveTo>
                    <a:pt x="2687" y="0"/>
                  </a:moveTo>
                  <a:cubicBezTo>
                    <a:pt x="2358" y="0"/>
                    <a:pt x="2049" y="122"/>
                    <a:pt x="1783" y="367"/>
                  </a:cubicBezTo>
                  <a:cubicBezTo>
                    <a:pt x="1150" y="943"/>
                    <a:pt x="756" y="2433"/>
                    <a:pt x="299" y="4159"/>
                  </a:cubicBezTo>
                  <a:lnTo>
                    <a:pt x="1" y="5272"/>
                  </a:lnTo>
                  <a:lnTo>
                    <a:pt x="469" y="5270"/>
                  </a:lnTo>
                  <a:lnTo>
                    <a:pt x="2662" y="5518"/>
                  </a:lnTo>
                  <a:lnTo>
                    <a:pt x="2754" y="5361"/>
                  </a:lnTo>
                  <a:cubicBezTo>
                    <a:pt x="2824" y="5242"/>
                    <a:pt x="4433" y="2449"/>
                    <a:pt x="3802" y="553"/>
                  </a:cubicBezTo>
                  <a:lnTo>
                    <a:pt x="3752" y="400"/>
                  </a:lnTo>
                  <a:lnTo>
                    <a:pt x="3675" y="346"/>
                  </a:lnTo>
                  <a:cubicBezTo>
                    <a:pt x="3342" y="116"/>
                    <a:pt x="3005" y="0"/>
                    <a:pt x="2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7" name="Google Shape;697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/>
          <p:cNvSpPr/>
          <p:nvPr/>
        </p:nvSpPr>
        <p:spPr>
          <a:xfrm>
            <a:off x="2199447" y="19443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Anggota</a:t>
            </a:r>
            <a:endParaRPr dirty="0"/>
          </a:p>
        </p:txBody>
      </p:sp>
      <p:sp>
        <p:nvSpPr>
          <p:cNvPr id="875" name="Google Shape;875;p3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22.83.0920</a:t>
            </a:r>
            <a:endParaRPr dirty="0"/>
          </a:p>
        </p:txBody>
      </p:sp>
      <p:sp>
        <p:nvSpPr>
          <p:cNvPr id="876" name="Google Shape;876;p3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Jesen</a:t>
            </a:r>
            <a:endParaRPr dirty="0"/>
          </a:p>
        </p:txBody>
      </p:sp>
      <p:sp>
        <p:nvSpPr>
          <p:cNvPr id="877" name="Google Shape;877;p3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22.83.0902</a:t>
            </a:r>
            <a:endParaRPr dirty="0"/>
          </a:p>
        </p:txBody>
      </p:sp>
      <p:sp>
        <p:nvSpPr>
          <p:cNvPr id="878" name="Google Shape;878;p3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Khoirul</a:t>
            </a:r>
            <a:endParaRPr dirty="0"/>
          </a:p>
        </p:txBody>
      </p:sp>
      <p:sp>
        <p:nvSpPr>
          <p:cNvPr id="879" name="Google Shape;879;p3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22.93.0945</a:t>
            </a:r>
            <a:endParaRPr dirty="0"/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Bayu</a:t>
            </a:r>
            <a:endParaRPr dirty="0"/>
          </a:p>
        </p:txBody>
      </p:sp>
      <p:sp>
        <p:nvSpPr>
          <p:cNvPr id="881" name="Google Shape;881;p37"/>
          <p:cNvSpPr/>
          <p:nvPr/>
        </p:nvSpPr>
        <p:spPr>
          <a:xfrm>
            <a:off x="1457275" y="1784300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7"/>
          <p:cNvSpPr/>
          <p:nvPr/>
        </p:nvSpPr>
        <p:spPr>
          <a:xfrm>
            <a:off x="4087050" y="1784300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7"/>
          <p:cNvSpPr/>
          <p:nvPr/>
        </p:nvSpPr>
        <p:spPr>
          <a:xfrm>
            <a:off x="6716825" y="1784300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4" name="Google Shape;884;p37"/>
          <p:cNvGrpSpPr/>
          <p:nvPr/>
        </p:nvGrpSpPr>
        <p:grpSpPr>
          <a:xfrm>
            <a:off x="6881837" y="1926712"/>
            <a:ext cx="639868" cy="685078"/>
            <a:chOff x="7055134" y="2919170"/>
            <a:chExt cx="290321" cy="310820"/>
          </a:xfrm>
        </p:grpSpPr>
        <p:sp>
          <p:nvSpPr>
            <p:cNvPr id="885" name="Google Shape;885;p37"/>
            <p:cNvSpPr/>
            <p:nvPr/>
          </p:nvSpPr>
          <p:spPr>
            <a:xfrm>
              <a:off x="7102497" y="2970989"/>
              <a:ext cx="191044" cy="259001"/>
            </a:xfrm>
            <a:custGeom>
              <a:avLst/>
              <a:gdLst/>
              <a:ahLst/>
              <a:cxnLst/>
              <a:rect l="l" t="t" r="r" b="b"/>
              <a:pathLst>
                <a:path w="6002" h="8137" extrusionOk="0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7304872" y="3059413"/>
              <a:ext cx="40583" cy="9485"/>
            </a:xfrm>
            <a:custGeom>
              <a:avLst/>
              <a:gdLst/>
              <a:ahLst/>
              <a:cxnLst/>
              <a:rect l="l" t="t" r="r" b="b"/>
              <a:pathLst>
                <a:path w="1275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7055134" y="3059413"/>
              <a:ext cx="41347" cy="9485"/>
            </a:xfrm>
            <a:custGeom>
              <a:avLst/>
              <a:gdLst/>
              <a:ahLst/>
              <a:cxnLst/>
              <a:rect l="l" t="t" r="r" b="b"/>
              <a:pathLst>
                <a:path w="1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7195727" y="2919170"/>
              <a:ext cx="9517" cy="40583"/>
            </a:xfrm>
            <a:custGeom>
              <a:avLst/>
              <a:gdLst/>
              <a:ahLst/>
              <a:cxnLst/>
              <a:rect l="l" t="t" r="r" b="b"/>
              <a:pathLst>
                <a:path w="299" h="127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7185128" y="3007116"/>
              <a:ext cx="30334" cy="92880"/>
            </a:xfrm>
            <a:custGeom>
              <a:avLst/>
              <a:gdLst/>
              <a:ahLst/>
              <a:cxnLst/>
              <a:rect l="l" t="t" r="r" b="b"/>
              <a:pathLst>
                <a:path w="953" h="2918" extrusionOk="0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7187770" y="3111328"/>
              <a:ext cx="25814" cy="25814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7249552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7132831" y="3153852"/>
              <a:ext cx="18589" cy="22695"/>
            </a:xfrm>
            <a:custGeom>
              <a:avLst/>
              <a:gdLst/>
              <a:ahLst/>
              <a:cxnLst/>
              <a:rect l="l" t="t" r="r" b="b"/>
              <a:pathLst>
                <a:path w="584" h="713" extrusionOk="0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7132449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7249552" y="3153852"/>
              <a:ext cx="18971" cy="22695"/>
            </a:xfrm>
            <a:custGeom>
              <a:avLst/>
              <a:gdLst/>
              <a:ahLst/>
              <a:cxnLst/>
              <a:rect l="l" t="t" r="r" b="b"/>
              <a:pathLst>
                <a:path w="596" h="713" extrusionOk="0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7289721" y="3113969"/>
              <a:ext cx="24286" cy="17093"/>
            </a:xfrm>
            <a:custGeom>
              <a:avLst/>
              <a:gdLst/>
              <a:ahLst/>
              <a:cxnLst/>
              <a:rect l="l" t="t" r="r" b="b"/>
              <a:pathLst>
                <a:path w="763" h="537" extrusionOk="0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7086964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7289339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7086964" y="3113587"/>
              <a:ext cx="24668" cy="17093"/>
            </a:xfrm>
            <a:custGeom>
              <a:avLst/>
              <a:gdLst/>
              <a:ahLst/>
              <a:cxnLst/>
              <a:rect l="l" t="t" r="r" b="b"/>
              <a:pathLst>
                <a:path w="775" h="537" extrusionOk="0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9" name="Google Shape;899;p37"/>
          <p:cNvGrpSpPr/>
          <p:nvPr/>
        </p:nvGrpSpPr>
        <p:grpSpPr>
          <a:xfrm>
            <a:off x="1604013" y="2015763"/>
            <a:ext cx="676401" cy="506963"/>
            <a:chOff x="1817317" y="2480330"/>
            <a:chExt cx="350958" cy="263043"/>
          </a:xfrm>
        </p:grpSpPr>
        <p:sp>
          <p:nvSpPr>
            <p:cNvPr id="900" name="Google Shape;900;p37"/>
            <p:cNvSpPr/>
            <p:nvPr/>
          </p:nvSpPr>
          <p:spPr>
            <a:xfrm>
              <a:off x="1817317" y="2480330"/>
              <a:ext cx="350958" cy="191426"/>
            </a:xfrm>
            <a:custGeom>
              <a:avLst/>
              <a:gdLst/>
              <a:ahLst/>
              <a:cxnLst/>
              <a:rect l="l" t="t" r="r" b="b"/>
              <a:pathLst>
                <a:path w="11026" h="6014" extrusionOk="0">
                  <a:moveTo>
                    <a:pt x="4477" y="1"/>
                  </a:moveTo>
                  <a:cubicBezTo>
                    <a:pt x="3918" y="1"/>
                    <a:pt x="3382" y="179"/>
                    <a:pt x="2917" y="524"/>
                  </a:cubicBezTo>
                  <a:cubicBezTo>
                    <a:pt x="2513" y="834"/>
                    <a:pt x="2203" y="1251"/>
                    <a:pt x="2036" y="1727"/>
                  </a:cubicBezTo>
                  <a:cubicBezTo>
                    <a:pt x="905" y="1787"/>
                    <a:pt x="0" y="2727"/>
                    <a:pt x="0" y="3870"/>
                  </a:cubicBezTo>
                  <a:cubicBezTo>
                    <a:pt x="0" y="5061"/>
                    <a:pt x="965" y="6013"/>
                    <a:pt x="2143" y="6013"/>
                  </a:cubicBezTo>
                  <a:lnTo>
                    <a:pt x="2917" y="6013"/>
                  </a:lnTo>
                  <a:cubicBezTo>
                    <a:pt x="3001" y="6013"/>
                    <a:pt x="3084" y="5942"/>
                    <a:pt x="3084" y="5847"/>
                  </a:cubicBezTo>
                  <a:cubicBezTo>
                    <a:pt x="3084" y="5763"/>
                    <a:pt x="3001" y="5692"/>
                    <a:pt x="2917" y="5692"/>
                  </a:cubicBezTo>
                  <a:lnTo>
                    <a:pt x="2143" y="5692"/>
                  </a:lnTo>
                  <a:cubicBezTo>
                    <a:pt x="1131" y="5692"/>
                    <a:pt x="310" y="4870"/>
                    <a:pt x="310" y="3858"/>
                  </a:cubicBezTo>
                  <a:cubicBezTo>
                    <a:pt x="310" y="2846"/>
                    <a:pt x="1131" y="2025"/>
                    <a:pt x="2132" y="2025"/>
                  </a:cubicBezTo>
                  <a:lnTo>
                    <a:pt x="2143" y="2025"/>
                  </a:lnTo>
                  <a:cubicBezTo>
                    <a:pt x="2215" y="2025"/>
                    <a:pt x="2274" y="1977"/>
                    <a:pt x="2286" y="1906"/>
                  </a:cubicBezTo>
                  <a:cubicBezTo>
                    <a:pt x="2429" y="1441"/>
                    <a:pt x="2703" y="1036"/>
                    <a:pt x="3096" y="739"/>
                  </a:cubicBezTo>
                  <a:cubicBezTo>
                    <a:pt x="3477" y="441"/>
                    <a:pt x="3953" y="286"/>
                    <a:pt x="4453" y="286"/>
                  </a:cubicBezTo>
                  <a:cubicBezTo>
                    <a:pt x="5239" y="286"/>
                    <a:pt x="5953" y="679"/>
                    <a:pt x="6370" y="1334"/>
                  </a:cubicBezTo>
                  <a:cubicBezTo>
                    <a:pt x="6412" y="1386"/>
                    <a:pt x="6471" y="1420"/>
                    <a:pt x="6533" y="1420"/>
                  </a:cubicBezTo>
                  <a:cubicBezTo>
                    <a:pt x="6542" y="1420"/>
                    <a:pt x="6551" y="1419"/>
                    <a:pt x="6561" y="1417"/>
                  </a:cubicBezTo>
                  <a:cubicBezTo>
                    <a:pt x="6751" y="1358"/>
                    <a:pt x="6954" y="1322"/>
                    <a:pt x="7144" y="1322"/>
                  </a:cubicBezTo>
                  <a:cubicBezTo>
                    <a:pt x="7942" y="1322"/>
                    <a:pt x="8644" y="1846"/>
                    <a:pt x="8882" y="2608"/>
                  </a:cubicBezTo>
                  <a:cubicBezTo>
                    <a:pt x="8918" y="2679"/>
                    <a:pt x="8978" y="2727"/>
                    <a:pt x="9061" y="2727"/>
                  </a:cubicBezTo>
                  <a:cubicBezTo>
                    <a:pt x="9121" y="2727"/>
                    <a:pt x="9168" y="2703"/>
                    <a:pt x="9228" y="2703"/>
                  </a:cubicBezTo>
                  <a:cubicBezTo>
                    <a:pt x="10049" y="2703"/>
                    <a:pt x="10704" y="3382"/>
                    <a:pt x="10704" y="4180"/>
                  </a:cubicBezTo>
                  <a:cubicBezTo>
                    <a:pt x="10704" y="4989"/>
                    <a:pt x="10025" y="5656"/>
                    <a:pt x="9228" y="5656"/>
                  </a:cubicBezTo>
                  <a:lnTo>
                    <a:pt x="8109" y="5656"/>
                  </a:lnTo>
                  <a:cubicBezTo>
                    <a:pt x="8025" y="5656"/>
                    <a:pt x="7942" y="5727"/>
                    <a:pt x="7942" y="5823"/>
                  </a:cubicBezTo>
                  <a:cubicBezTo>
                    <a:pt x="7942" y="5906"/>
                    <a:pt x="8025" y="5978"/>
                    <a:pt x="8109" y="5978"/>
                  </a:cubicBezTo>
                  <a:lnTo>
                    <a:pt x="9228" y="5978"/>
                  </a:lnTo>
                  <a:cubicBezTo>
                    <a:pt x="10228" y="5978"/>
                    <a:pt x="11026" y="5180"/>
                    <a:pt x="11026" y="4180"/>
                  </a:cubicBezTo>
                  <a:cubicBezTo>
                    <a:pt x="11026" y="3180"/>
                    <a:pt x="10204" y="2429"/>
                    <a:pt x="9228" y="2429"/>
                  </a:cubicBezTo>
                  <a:lnTo>
                    <a:pt x="9168" y="2429"/>
                  </a:lnTo>
                  <a:cubicBezTo>
                    <a:pt x="9013" y="2060"/>
                    <a:pt x="8763" y="1715"/>
                    <a:pt x="8442" y="1477"/>
                  </a:cubicBezTo>
                  <a:cubicBezTo>
                    <a:pt x="8061" y="1191"/>
                    <a:pt x="7620" y="1048"/>
                    <a:pt x="7156" y="1048"/>
                  </a:cubicBezTo>
                  <a:cubicBezTo>
                    <a:pt x="6966" y="1048"/>
                    <a:pt x="6787" y="1072"/>
                    <a:pt x="6596" y="1120"/>
                  </a:cubicBezTo>
                  <a:cubicBezTo>
                    <a:pt x="6096" y="417"/>
                    <a:pt x="5322" y="1"/>
                    <a:pt x="447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1926844" y="2568626"/>
              <a:ext cx="131140" cy="174747"/>
            </a:xfrm>
            <a:custGeom>
              <a:avLst/>
              <a:gdLst/>
              <a:ahLst/>
              <a:cxnLst/>
              <a:rect l="l" t="t" r="r" b="b"/>
              <a:pathLst>
                <a:path w="4120" h="5490" extrusionOk="0">
                  <a:moveTo>
                    <a:pt x="2417" y="322"/>
                  </a:moveTo>
                  <a:lnTo>
                    <a:pt x="2417" y="1370"/>
                  </a:lnTo>
                  <a:cubicBezTo>
                    <a:pt x="2417" y="1537"/>
                    <a:pt x="2572" y="1691"/>
                    <a:pt x="2751" y="1691"/>
                  </a:cubicBezTo>
                  <a:lnTo>
                    <a:pt x="3274" y="1691"/>
                  </a:lnTo>
                  <a:cubicBezTo>
                    <a:pt x="3358" y="1691"/>
                    <a:pt x="3429" y="1620"/>
                    <a:pt x="3429" y="1525"/>
                  </a:cubicBezTo>
                  <a:cubicBezTo>
                    <a:pt x="3429" y="1441"/>
                    <a:pt x="3358" y="1358"/>
                    <a:pt x="3274" y="1358"/>
                  </a:cubicBezTo>
                  <a:lnTo>
                    <a:pt x="2751" y="1358"/>
                  </a:lnTo>
                  <a:cubicBezTo>
                    <a:pt x="2751" y="1358"/>
                    <a:pt x="2727" y="1358"/>
                    <a:pt x="2727" y="1346"/>
                  </a:cubicBezTo>
                  <a:lnTo>
                    <a:pt x="2727" y="346"/>
                  </a:lnTo>
                  <a:lnTo>
                    <a:pt x="3751" y="1358"/>
                  </a:lnTo>
                  <a:cubicBezTo>
                    <a:pt x="3775" y="1394"/>
                    <a:pt x="3798" y="1441"/>
                    <a:pt x="3798" y="1501"/>
                  </a:cubicBezTo>
                  <a:lnTo>
                    <a:pt x="3798" y="5180"/>
                  </a:lnTo>
                  <a:lnTo>
                    <a:pt x="3810" y="5180"/>
                  </a:lnTo>
                  <a:lnTo>
                    <a:pt x="334" y="5192"/>
                  </a:lnTo>
                  <a:cubicBezTo>
                    <a:pt x="334" y="5192"/>
                    <a:pt x="322" y="5192"/>
                    <a:pt x="322" y="5180"/>
                  </a:cubicBezTo>
                  <a:lnTo>
                    <a:pt x="322" y="334"/>
                  </a:lnTo>
                  <a:cubicBezTo>
                    <a:pt x="322" y="334"/>
                    <a:pt x="322" y="322"/>
                    <a:pt x="334" y="322"/>
                  </a:cubicBezTo>
                  <a:close/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5156"/>
                  </a:lnTo>
                  <a:cubicBezTo>
                    <a:pt x="0" y="5335"/>
                    <a:pt x="143" y="5489"/>
                    <a:pt x="322" y="5489"/>
                  </a:cubicBezTo>
                  <a:lnTo>
                    <a:pt x="3775" y="5489"/>
                  </a:lnTo>
                  <a:cubicBezTo>
                    <a:pt x="3953" y="5489"/>
                    <a:pt x="4108" y="5335"/>
                    <a:pt x="4108" y="5156"/>
                  </a:cubicBezTo>
                  <a:lnTo>
                    <a:pt x="4108" y="1501"/>
                  </a:lnTo>
                  <a:cubicBezTo>
                    <a:pt x="4120" y="1382"/>
                    <a:pt x="4072" y="1251"/>
                    <a:pt x="3965" y="1156"/>
                  </a:cubicBezTo>
                  <a:lnTo>
                    <a:pt x="2953" y="144"/>
                  </a:lnTo>
                  <a:cubicBezTo>
                    <a:pt x="2870" y="48"/>
                    <a:pt x="2739" y="1"/>
                    <a:pt x="259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1965485" y="2639893"/>
              <a:ext cx="55002" cy="70885"/>
            </a:xfrm>
            <a:custGeom>
              <a:avLst/>
              <a:gdLst/>
              <a:ahLst/>
              <a:cxnLst/>
              <a:rect l="l" t="t" r="r" b="b"/>
              <a:pathLst>
                <a:path w="1728" h="2227" extrusionOk="0">
                  <a:moveTo>
                    <a:pt x="870" y="0"/>
                  </a:moveTo>
                  <a:cubicBezTo>
                    <a:pt x="822" y="0"/>
                    <a:pt x="775" y="36"/>
                    <a:pt x="751" y="60"/>
                  </a:cubicBezTo>
                  <a:lnTo>
                    <a:pt x="60" y="929"/>
                  </a:lnTo>
                  <a:cubicBezTo>
                    <a:pt x="1" y="1000"/>
                    <a:pt x="13" y="1107"/>
                    <a:pt x="84" y="1155"/>
                  </a:cubicBezTo>
                  <a:cubicBezTo>
                    <a:pt x="117" y="1178"/>
                    <a:pt x="151" y="1189"/>
                    <a:pt x="183" y="1189"/>
                  </a:cubicBezTo>
                  <a:cubicBezTo>
                    <a:pt x="234" y="1189"/>
                    <a:pt x="281" y="1163"/>
                    <a:pt x="310" y="1119"/>
                  </a:cubicBezTo>
                  <a:lnTo>
                    <a:pt x="715" y="619"/>
                  </a:lnTo>
                  <a:lnTo>
                    <a:pt x="715" y="2060"/>
                  </a:lnTo>
                  <a:cubicBezTo>
                    <a:pt x="715" y="2143"/>
                    <a:pt x="787" y="2227"/>
                    <a:pt x="882" y="2227"/>
                  </a:cubicBezTo>
                  <a:cubicBezTo>
                    <a:pt x="965" y="2227"/>
                    <a:pt x="1048" y="2143"/>
                    <a:pt x="1048" y="2060"/>
                  </a:cubicBezTo>
                  <a:lnTo>
                    <a:pt x="1048" y="619"/>
                  </a:lnTo>
                  <a:lnTo>
                    <a:pt x="1441" y="1119"/>
                  </a:lnTo>
                  <a:cubicBezTo>
                    <a:pt x="1477" y="1167"/>
                    <a:pt x="1513" y="1179"/>
                    <a:pt x="1560" y="1179"/>
                  </a:cubicBezTo>
                  <a:cubicBezTo>
                    <a:pt x="1596" y="1179"/>
                    <a:pt x="1644" y="1167"/>
                    <a:pt x="1668" y="1155"/>
                  </a:cubicBezTo>
                  <a:cubicBezTo>
                    <a:pt x="1715" y="1107"/>
                    <a:pt x="1727" y="1000"/>
                    <a:pt x="1668" y="929"/>
                  </a:cubicBezTo>
                  <a:lnTo>
                    <a:pt x="989" y="60"/>
                  </a:lnTo>
                  <a:cubicBezTo>
                    <a:pt x="953" y="24"/>
                    <a:pt x="906" y="0"/>
                    <a:pt x="87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1965103" y="2503406"/>
              <a:ext cx="43989" cy="31162"/>
            </a:xfrm>
            <a:custGeom>
              <a:avLst/>
              <a:gdLst/>
              <a:ahLst/>
              <a:cxnLst/>
              <a:rect l="l" t="t" r="r" b="b"/>
              <a:pathLst>
                <a:path w="1382" h="979" extrusionOk="0">
                  <a:moveTo>
                    <a:pt x="181" y="0"/>
                  </a:moveTo>
                  <a:cubicBezTo>
                    <a:pt x="104" y="0"/>
                    <a:pt x="24" y="56"/>
                    <a:pt x="13" y="121"/>
                  </a:cubicBezTo>
                  <a:cubicBezTo>
                    <a:pt x="1" y="216"/>
                    <a:pt x="60" y="300"/>
                    <a:pt x="132" y="323"/>
                  </a:cubicBezTo>
                  <a:cubicBezTo>
                    <a:pt x="501" y="395"/>
                    <a:pt x="846" y="597"/>
                    <a:pt x="1072" y="919"/>
                  </a:cubicBezTo>
                  <a:cubicBezTo>
                    <a:pt x="1096" y="954"/>
                    <a:pt x="1144" y="978"/>
                    <a:pt x="1203" y="978"/>
                  </a:cubicBezTo>
                  <a:cubicBezTo>
                    <a:pt x="1227" y="978"/>
                    <a:pt x="1275" y="954"/>
                    <a:pt x="1310" y="942"/>
                  </a:cubicBezTo>
                  <a:cubicBezTo>
                    <a:pt x="1370" y="895"/>
                    <a:pt x="1382" y="800"/>
                    <a:pt x="1334" y="716"/>
                  </a:cubicBezTo>
                  <a:cubicBezTo>
                    <a:pt x="1060" y="347"/>
                    <a:pt x="656" y="97"/>
                    <a:pt x="203" y="2"/>
                  </a:cubicBezTo>
                  <a:cubicBezTo>
                    <a:pt x="196" y="1"/>
                    <a:pt x="189" y="0"/>
                    <a:pt x="18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2052668" y="2537369"/>
              <a:ext cx="34504" cy="30175"/>
            </a:xfrm>
            <a:custGeom>
              <a:avLst/>
              <a:gdLst/>
              <a:ahLst/>
              <a:cxnLst/>
              <a:rect l="l" t="t" r="r" b="b"/>
              <a:pathLst>
                <a:path w="1084" h="948" extrusionOk="0">
                  <a:moveTo>
                    <a:pt x="194" y="0"/>
                  </a:moveTo>
                  <a:cubicBezTo>
                    <a:pt x="124" y="0"/>
                    <a:pt x="56" y="45"/>
                    <a:pt x="36" y="114"/>
                  </a:cubicBezTo>
                  <a:cubicBezTo>
                    <a:pt x="0" y="209"/>
                    <a:pt x="48" y="292"/>
                    <a:pt x="131" y="328"/>
                  </a:cubicBezTo>
                  <a:cubicBezTo>
                    <a:pt x="405" y="411"/>
                    <a:pt x="631" y="602"/>
                    <a:pt x="762" y="864"/>
                  </a:cubicBezTo>
                  <a:cubicBezTo>
                    <a:pt x="786" y="923"/>
                    <a:pt x="845" y="947"/>
                    <a:pt x="905" y="947"/>
                  </a:cubicBezTo>
                  <a:cubicBezTo>
                    <a:pt x="941" y="947"/>
                    <a:pt x="953" y="947"/>
                    <a:pt x="988" y="935"/>
                  </a:cubicBezTo>
                  <a:cubicBezTo>
                    <a:pt x="1060" y="887"/>
                    <a:pt x="1084" y="804"/>
                    <a:pt x="1048" y="709"/>
                  </a:cubicBezTo>
                  <a:cubicBezTo>
                    <a:pt x="869" y="387"/>
                    <a:pt x="584" y="149"/>
                    <a:pt x="238" y="6"/>
                  </a:cubicBezTo>
                  <a:cubicBezTo>
                    <a:pt x="224" y="2"/>
                    <a:pt x="209" y="0"/>
                    <a:pt x="19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37"/>
          <p:cNvGrpSpPr/>
          <p:nvPr/>
        </p:nvGrpSpPr>
        <p:grpSpPr>
          <a:xfrm>
            <a:off x="4256808" y="2002241"/>
            <a:ext cx="630391" cy="534017"/>
            <a:chOff x="2770052" y="2009628"/>
            <a:chExt cx="327085" cy="277080"/>
          </a:xfrm>
        </p:grpSpPr>
        <p:sp>
          <p:nvSpPr>
            <p:cNvPr id="906" name="Google Shape;906;p37"/>
            <p:cNvSpPr/>
            <p:nvPr/>
          </p:nvSpPr>
          <p:spPr>
            <a:xfrm>
              <a:off x="2770052" y="2023537"/>
              <a:ext cx="327085" cy="263170"/>
            </a:xfrm>
            <a:custGeom>
              <a:avLst/>
              <a:gdLst/>
              <a:ahLst/>
              <a:cxnLst/>
              <a:rect l="l" t="t" r="r" b="b"/>
              <a:pathLst>
                <a:path w="10276" h="8268" extrusionOk="0">
                  <a:moveTo>
                    <a:pt x="6251" y="2267"/>
                  </a:moveTo>
                  <a:lnTo>
                    <a:pt x="7061" y="2541"/>
                  </a:lnTo>
                  <a:cubicBezTo>
                    <a:pt x="7073" y="2544"/>
                    <a:pt x="7086" y="2545"/>
                    <a:pt x="7098" y="2545"/>
                  </a:cubicBezTo>
                  <a:cubicBezTo>
                    <a:pt x="7136" y="2545"/>
                    <a:pt x="7174" y="2532"/>
                    <a:pt x="7192" y="2505"/>
                  </a:cubicBezTo>
                  <a:lnTo>
                    <a:pt x="7454" y="2314"/>
                  </a:lnTo>
                  <a:lnTo>
                    <a:pt x="9240" y="4660"/>
                  </a:lnTo>
                  <a:lnTo>
                    <a:pt x="8978" y="4874"/>
                  </a:lnTo>
                  <a:cubicBezTo>
                    <a:pt x="8966" y="4862"/>
                    <a:pt x="8942" y="4839"/>
                    <a:pt x="8930" y="4839"/>
                  </a:cubicBezTo>
                  <a:lnTo>
                    <a:pt x="5811" y="3148"/>
                  </a:lnTo>
                  <a:lnTo>
                    <a:pt x="5930" y="2969"/>
                  </a:lnTo>
                  <a:cubicBezTo>
                    <a:pt x="5978" y="2898"/>
                    <a:pt x="5966" y="2803"/>
                    <a:pt x="5894" y="2755"/>
                  </a:cubicBezTo>
                  <a:cubicBezTo>
                    <a:pt x="5864" y="2742"/>
                    <a:pt x="5834" y="2735"/>
                    <a:pt x="5806" y="2735"/>
                  </a:cubicBezTo>
                  <a:cubicBezTo>
                    <a:pt x="5756" y="2735"/>
                    <a:pt x="5710" y="2757"/>
                    <a:pt x="5680" y="2803"/>
                  </a:cubicBezTo>
                  <a:lnTo>
                    <a:pt x="5358" y="3326"/>
                  </a:lnTo>
                  <a:cubicBezTo>
                    <a:pt x="5335" y="3350"/>
                    <a:pt x="5323" y="3374"/>
                    <a:pt x="5323" y="3398"/>
                  </a:cubicBezTo>
                  <a:lnTo>
                    <a:pt x="5323" y="4684"/>
                  </a:lnTo>
                  <a:cubicBezTo>
                    <a:pt x="5323" y="4946"/>
                    <a:pt x="5097" y="5172"/>
                    <a:pt x="4835" y="5172"/>
                  </a:cubicBezTo>
                  <a:cubicBezTo>
                    <a:pt x="4561" y="5172"/>
                    <a:pt x="4346" y="4946"/>
                    <a:pt x="4346" y="4684"/>
                  </a:cubicBezTo>
                  <a:lnTo>
                    <a:pt x="4346" y="3410"/>
                  </a:lnTo>
                  <a:lnTo>
                    <a:pt x="4620" y="2267"/>
                  </a:lnTo>
                  <a:close/>
                  <a:moveTo>
                    <a:pt x="2680" y="1767"/>
                  </a:moveTo>
                  <a:lnTo>
                    <a:pt x="2918" y="1898"/>
                  </a:lnTo>
                  <a:lnTo>
                    <a:pt x="941" y="5303"/>
                  </a:lnTo>
                  <a:lnTo>
                    <a:pt x="703" y="5172"/>
                  </a:lnTo>
                  <a:lnTo>
                    <a:pt x="2680" y="1767"/>
                  </a:lnTo>
                  <a:close/>
                  <a:moveTo>
                    <a:pt x="3180" y="4743"/>
                  </a:moveTo>
                  <a:cubicBezTo>
                    <a:pt x="3287" y="4743"/>
                    <a:pt x="3370" y="4779"/>
                    <a:pt x="3442" y="4874"/>
                  </a:cubicBezTo>
                  <a:cubicBezTo>
                    <a:pt x="3561" y="5017"/>
                    <a:pt x="3525" y="5231"/>
                    <a:pt x="3370" y="5339"/>
                  </a:cubicBezTo>
                  <a:lnTo>
                    <a:pt x="2322" y="6112"/>
                  </a:lnTo>
                  <a:cubicBezTo>
                    <a:pt x="2262" y="6150"/>
                    <a:pt x="2194" y="6169"/>
                    <a:pt x="2127" y="6169"/>
                  </a:cubicBezTo>
                  <a:cubicBezTo>
                    <a:pt x="2023" y="6169"/>
                    <a:pt x="1923" y="6123"/>
                    <a:pt x="1858" y="6029"/>
                  </a:cubicBezTo>
                  <a:cubicBezTo>
                    <a:pt x="1751" y="5886"/>
                    <a:pt x="1787" y="5672"/>
                    <a:pt x="1929" y="5565"/>
                  </a:cubicBezTo>
                  <a:lnTo>
                    <a:pt x="2989" y="4803"/>
                  </a:lnTo>
                  <a:cubicBezTo>
                    <a:pt x="3049" y="4755"/>
                    <a:pt x="3120" y="4743"/>
                    <a:pt x="3180" y="4743"/>
                  </a:cubicBezTo>
                  <a:close/>
                  <a:moveTo>
                    <a:pt x="3775" y="5493"/>
                  </a:moveTo>
                  <a:cubicBezTo>
                    <a:pt x="3870" y="5493"/>
                    <a:pt x="3954" y="5553"/>
                    <a:pt x="4013" y="5636"/>
                  </a:cubicBezTo>
                  <a:cubicBezTo>
                    <a:pt x="4132" y="5779"/>
                    <a:pt x="4085" y="5993"/>
                    <a:pt x="3942" y="6089"/>
                  </a:cubicBezTo>
                  <a:lnTo>
                    <a:pt x="3132" y="6708"/>
                  </a:lnTo>
                  <a:cubicBezTo>
                    <a:pt x="3076" y="6745"/>
                    <a:pt x="3013" y="6764"/>
                    <a:pt x="2949" y="6764"/>
                  </a:cubicBezTo>
                  <a:cubicBezTo>
                    <a:pt x="2851" y="6764"/>
                    <a:pt x="2752" y="6718"/>
                    <a:pt x="2680" y="6624"/>
                  </a:cubicBezTo>
                  <a:cubicBezTo>
                    <a:pt x="2572" y="6482"/>
                    <a:pt x="2596" y="6255"/>
                    <a:pt x="2751" y="6148"/>
                  </a:cubicBezTo>
                  <a:lnTo>
                    <a:pt x="3537" y="5589"/>
                  </a:lnTo>
                  <a:cubicBezTo>
                    <a:pt x="3573" y="5565"/>
                    <a:pt x="3596" y="5541"/>
                    <a:pt x="3620" y="5529"/>
                  </a:cubicBezTo>
                  <a:cubicBezTo>
                    <a:pt x="3668" y="5517"/>
                    <a:pt x="3715" y="5493"/>
                    <a:pt x="3775" y="5493"/>
                  </a:cubicBezTo>
                  <a:close/>
                  <a:moveTo>
                    <a:pt x="4359" y="6281"/>
                  </a:moveTo>
                  <a:cubicBezTo>
                    <a:pt x="4454" y="6281"/>
                    <a:pt x="4550" y="6321"/>
                    <a:pt x="4620" y="6398"/>
                  </a:cubicBezTo>
                  <a:cubicBezTo>
                    <a:pt x="4739" y="6553"/>
                    <a:pt x="4704" y="6755"/>
                    <a:pt x="4549" y="6863"/>
                  </a:cubicBezTo>
                  <a:lnTo>
                    <a:pt x="3954" y="7303"/>
                  </a:lnTo>
                  <a:cubicBezTo>
                    <a:pt x="3898" y="7331"/>
                    <a:pt x="3829" y="7358"/>
                    <a:pt x="3767" y="7358"/>
                  </a:cubicBezTo>
                  <a:cubicBezTo>
                    <a:pt x="3749" y="7358"/>
                    <a:pt x="3732" y="7356"/>
                    <a:pt x="3715" y="7351"/>
                  </a:cubicBezTo>
                  <a:cubicBezTo>
                    <a:pt x="3620" y="7339"/>
                    <a:pt x="3549" y="7303"/>
                    <a:pt x="3513" y="7220"/>
                  </a:cubicBezTo>
                  <a:cubicBezTo>
                    <a:pt x="3406" y="7077"/>
                    <a:pt x="3430" y="6863"/>
                    <a:pt x="3584" y="6755"/>
                  </a:cubicBezTo>
                  <a:lnTo>
                    <a:pt x="4144" y="6363"/>
                  </a:lnTo>
                  <a:lnTo>
                    <a:pt x="4168" y="6339"/>
                  </a:lnTo>
                  <a:cubicBezTo>
                    <a:pt x="4226" y="6300"/>
                    <a:pt x="4292" y="6281"/>
                    <a:pt x="4359" y="6281"/>
                  </a:cubicBezTo>
                  <a:close/>
                  <a:moveTo>
                    <a:pt x="2870" y="2553"/>
                  </a:moveTo>
                  <a:lnTo>
                    <a:pt x="3156" y="2707"/>
                  </a:lnTo>
                  <a:cubicBezTo>
                    <a:pt x="3173" y="2725"/>
                    <a:pt x="3197" y="2736"/>
                    <a:pt x="3218" y="2736"/>
                  </a:cubicBezTo>
                  <a:cubicBezTo>
                    <a:pt x="3226" y="2736"/>
                    <a:pt x="3233" y="2734"/>
                    <a:pt x="3239" y="2731"/>
                  </a:cubicBezTo>
                  <a:lnTo>
                    <a:pt x="3942" y="2636"/>
                  </a:lnTo>
                  <a:lnTo>
                    <a:pt x="4192" y="2743"/>
                  </a:lnTo>
                  <a:lnTo>
                    <a:pt x="4049" y="3338"/>
                  </a:lnTo>
                  <a:lnTo>
                    <a:pt x="4049" y="3362"/>
                  </a:lnTo>
                  <a:lnTo>
                    <a:pt x="4049" y="4648"/>
                  </a:lnTo>
                  <a:cubicBezTo>
                    <a:pt x="4049" y="5077"/>
                    <a:pt x="4406" y="5434"/>
                    <a:pt x="4835" y="5434"/>
                  </a:cubicBezTo>
                  <a:cubicBezTo>
                    <a:pt x="5263" y="5434"/>
                    <a:pt x="5620" y="5077"/>
                    <a:pt x="5620" y="4648"/>
                  </a:cubicBezTo>
                  <a:lnTo>
                    <a:pt x="5620" y="3410"/>
                  </a:lnTo>
                  <a:lnTo>
                    <a:pt x="5656" y="3362"/>
                  </a:lnTo>
                  <a:lnTo>
                    <a:pt x="8776" y="5065"/>
                  </a:lnTo>
                  <a:cubicBezTo>
                    <a:pt x="8942" y="5184"/>
                    <a:pt x="9002" y="5374"/>
                    <a:pt x="8907" y="5541"/>
                  </a:cubicBezTo>
                  <a:cubicBezTo>
                    <a:pt x="8850" y="5654"/>
                    <a:pt x="8745" y="5717"/>
                    <a:pt x="8631" y="5717"/>
                  </a:cubicBezTo>
                  <a:cubicBezTo>
                    <a:pt x="8576" y="5717"/>
                    <a:pt x="8520" y="5703"/>
                    <a:pt x="8466" y="5672"/>
                  </a:cubicBezTo>
                  <a:lnTo>
                    <a:pt x="6740" y="4743"/>
                  </a:lnTo>
                  <a:cubicBezTo>
                    <a:pt x="6711" y="4727"/>
                    <a:pt x="6682" y="4719"/>
                    <a:pt x="6655" y="4719"/>
                  </a:cubicBezTo>
                  <a:cubicBezTo>
                    <a:pt x="6603" y="4719"/>
                    <a:pt x="6557" y="4748"/>
                    <a:pt x="6525" y="4803"/>
                  </a:cubicBezTo>
                  <a:cubicBezTo>
                    <a:pt x="6490" y="4874"/>
                    <a:pt x="6513" y="4958"/>
                    <a:pt x="6585" y="5005"/>
                  </a:cubicBezTo>
                  <a:lnTo>
                    <a:pt x="8037" y="5791"/>
                  </a:lnTo>
                  <a:cubicBezTo>
                    <a:pt x="8192" y="5886"/>
                    <a:pt x="8252" y="6077"/>
                    <a:pt x="8168" y="6243"/>
                  </a:cubicBezTo>
                  <a:cubicBezTo>
                    <a:pt x="8104" y="6356"/>
                    <a:pt x="7996" y="6415"/>
                    <a:pt x="7881" y="6415"/>
                  </a:cubicBezTo>
                  <a:cubicBezTo>
                    <a:pt x="7826" y="6415"/>
                    <a:pt x="7770" y="6401"/>
                    <a:pt x="7716" y="6374"/>
                  </a:cubicBezTo>
                  <a:lnTo>
                    <a:pt x="6251" y="5565"/>
                  </a:lnTo>
                  <a:cubicBezTo>
                    <a:pt x="6226" y="5554"/>
                    <a:pt x="6200" y="5548"/>
                    <a:pt x="6175" y="5548"/>
                  </a:cubicBezTo>
                  <a:cubicBezTo>
                    <a:pt x="6120" y="5548"/>
                    <a:pt x="6070" y="5575"/>
                    <a:pt x="6037" y="5624"/>
                  </a:cubicBezTo>
                  <a:cubicBezTo>
                    <a:pt x="5990" y="5708"/>
                    <a:pt x="6025" y="5791"/>
                    <a:pt x="6097" y="5839"/>
                  </a:cubicBezTo>
                  <a:lnTo>
                    <a:pt x="7287" y="6493"/>
                  </a:lnTo>
                  <a:cubicBezTo>
                    <a:pt x="7454" y="6577"/>
                    <a:pt x="7514" y="6779"/>
                    <a:pt x="7418" y="6934"/>
                  </a:cubicBezTo>
                  <a:cubicBezTo>
                    <a:pt x="7360" y="7050"/>
                    <a:pt x="7250" y="7114"/>
                    <a:pt x="7132" y="7114"/>
                  </a:cubicBezTo>
                  <a:cubicBezTo>
                    <a:pt x="7081" y="7114"/>
                    <a:pt x="7028" y="7102"/>
                    <a:pt x="6978" y="7077"/>
                  </a:cubicBezTo>
                  <a:lnTo>
                    <a:pt x="5728" y="6386"/>
                  </a:lnTo>
                  <a:cubicBezTo>
                    <a:pt x="5705" y="6371"/>
                    <a:pt x="5680" y="6365"/>
                    <a:pt x="5655" y="6365"/>
                  </a:cubicBezTo>
                  <a:cubicBezTo>
                    <a:pt x="5601" y="6365"/>
                    <a:pt x="5546" y="6397"/>
                    <a:pt x="5513" y="6446"/>
                  </a:cubicBezTo>
                  <a:cubicBezTo>
                    <a:pt x="5478" y="6517"/>
                    <a:pt x="5501" y="6613"/>
                    <a:pt x="5573" y="6660"/>
                  </a:cubicBezTo>
                  <a:lnTo>
                    <a:pt x="6549" y="7172"/>
                  </a:lnTo>
                  <a:cubicBezTo>
                    <a:pt x="6704" y="7267"/>
                    <a:pt x="6763" y="7458"/>
                    <a:pt x="6680" y="7625"/>
                  </a:cubicBezTo>
                  <a:cubicBezTo>
                    <a:pt x="6616" y="7737"/>
                    <a:pt x="6508" y="7801"/>
                    <a:pt x="6393" y="7801"/>
                  </a:cubicBezTo>
                  <a:cubicBezTo>
                    <a:pt x="6338" y="7801"/>
                    <a:pt x="6282" y="7786"/>
                    <a:pt x="6228" y="7756"/>
                  </a:cubicBezTo>
                  <a:lnTo>
                    <a:pt x="5549" y="7386"/>
                  </a:lnTo>
                  <a:cubicBezTo>
                    <a:pt x="5549" y="7255"/>
                    <a:pt x="5501" y="7101"/>
                    <a:pt x="5406" y="6994"/>
                  </a:cubicBezTo>
                  <a:cubicBezTo>
                    <a:pt x="5299" y="6851"/>
                    <a:pt x="5132" y="6755"/>
                    <a:pt x="4954" y="6744"/>
                  </a:cubicBezTo>
                  <a:lnTo>
                    <a:pt x="4954" y="6696"/>
                  </a:lnTo>
                  <a:cubicBezTo>
                    <a:pt x="4977" y="6541"/>
                    <a:pt x="4930" y="6363"/>
                    <a:pt x="4835" y="6220"/>
                  </a:cubicBezTo>
                  <a:cubicBezTo>
                    <a:pt x="4716" y="6077"/>
                    <a:pt x="4549" y="5982"/>
                    <a:pt x="4370" y="5970"/>
                  </a:cubicBezTo>
                  <a:lnTo>
                    <a:pt x="4370" y="5922"/>
                  </a:lnTo>
                  <a:cubicBezTo>
                    <a:pt x="4406" y="5767"/>
                    <a:pt x="4358" y="5589"/>
                    <a:pt x="4251" y="5446"/>
                  </a:cubicBezTo>
                  <a:cubicBezTo>
                    <a:pt x="4132" y="5303"/>
                    <a:pt x="3965" y="5208"/>
                    <a:pt x="3787" y="5196"/>
                  </a:cubicBezTo>
                  <a:lnTo>
                    <a:pt x="3787" y="5148"/>
                  </a:lnTo>
                  <a:cubicBezTo>
                    <a:pt x="3823" y="4993"/>
                    <a:pt x="3775" y="4815"/>
                    <a:pt x="3668" y="4672"/>
                  </a:cubicBezTo>
                  <a:cubicBezTo>
                    <a:pt x="3547" y="4516"/>
                    <a:pt x="3359" y="4432"/>
                    <a:pt x="3172" y="4432"/>
                  </a:cubicBezTo>
                  <a:cubicBezTo>
                    <a:pt x="3044" y="4432"/>
                    <a:pt x="2917" y="4471"/>
                    <a:pt x="2811" y="4553"/>
                  </a:cubicBezTo>
                  <a:lnTo>
                    <a:pt x="1763" y="5315"/>
                  </a:lnTo>
                  <a:lnTo>
                    <a:pt x="1394" y="5112"/>
                  </a:lnTo>
                  <a:lnTo>
                    <a:pt x="2870" y="2553"/>
                  </a:lnTo>
                  <a:close/>
                  <a:moveTo>
                    <a:pt x="4936" y="7026"/>
                  </a:moveTo>
                  <a:cubicBezTo>
                    <a:pt x="5036" y="7026"/>
                    <a:pt x="5132" y="7070"/>
                    <a:pt x="5204" y="7148"/>
                  </a:cubicBezTo>
                  <a:cubicBezTo>
                    <a:pt x="5251" y="7244"/>
                    <a:pt x="5275" y="7315"/>
                    <a:pt x="5263" y="7398"/>
                  </a:cubicBezTo>
                  <a:cubicBezTo>
                    <a:pt x="5251" y="7494"/>
                    <a:pt x="5204" y="7565"/>
                    <a:pt x="5132" y="7625"/>
                  </a:cubicBezTo>
                  <a:lnTo>
                    <a:pt x="4787" y="7875"/>
                  </a:lnTo>
                  <a:cubicBezTo>
                    <a:pt x="4729" y="7918"/>
                    <a:pt x="4658" y="7940"/>
                    <a:pt x="4588" y="7940"/>
                  </a:cubicBezTo>
                  <a:cubicBezTo>
                    <a:pt x="4487" y="7940"/>
                    <a:pt x="4386" y="7895"/>
                    <a:pt x="4323" y="7803"/>
                  </a:cubicBezTo>
                  <a:cubicBezTo>
                    <a:pt x="4215" y="7660"/>
                    <a:pt x="4251" y="7446"/>
                    <a:pt x="4406" y="7339"/>
                  </a:cubicBezTo>
                  <a:lnTo>
                    <a:pt x="4727" y="7101"/>
                  </a:lnTo>
                  <a:lnTo>
                    <a:pt x="4739" y="7089"/>
                  </a:lnTo>
                  <a:cubicBezTo>
                    <a:pt x="4802" y="7046"/>
                    <a:pt x="4870" y="7026"/>
                    <a:pt x="4936" y="7026"/>
                  </a:cubicBezTo>
                  <a:close/>
                  <a:moveTo>
                    <a:pt x="180" y="0"/>
                  </a:moveTo>
                  <a:cubicBezTo>
                    <a:pt x="125" y="0"/>
                    <a:pt x="69" y="27"/>
                    <a:pt x="36" y="76"/>
                  </a:cubicBezTo>
                  <a:cubicBezTo>
                    <a:pt x="1" y="159"/>
                    <a:pt x="24" y="243"/>
                    <a:pt x="96" y="290"/>
                  </a:cubicBezTo>
                  <a:lnTo>
                    <a:pt x="2382" y="1600"/>
                  </a:lnTo>
                  <a:lnTo>
                    <a:pt x="405" y="5005"/>
                  </a:lnTo>
                  <a:lnTo>
                    <a:pt x="251" y="4922"/>
                  </a:lnTo>
                  <a:cubicBezTo>
                    <a:pt x="221" y="4905"/>
                    <a:pt x="192" y="4897"/>
                    <a:pt x="164" y="4897"/>
                  </a:cubicBezTo>
                  <a:cubicBezTo>
                    <a:pt x="113" y="4897"/>
                    <a:pt x="67" y="4923"/>
                    <a:pt x="36" y="4969"/>
                  </a:cubicBezTo>
                  <a:cubicBezTo>
                    <a:pt x="1" y="5053"/>
                    <a:pt x="24" y="5136"/>
                    <a:pt x="96" y="5184"/>
                  </a:cubicBezTo>
                  <a:lnTo>
                    <a:pt x="882" y="5648"/>
                  </a:lnTo>
                  <a:cubicBezTo>
                    <a:pt x="908" y="5663"/>
                    <a:pt x="934" y="5670"/>
                    <a:pt x="959" y="5670"/>
                  </a:cubicBezTo>
                  <a:cubicBezTo>
                    <a:pt x="1014" y="5670"/>
                    <a:pt x="1063" y="5638"/>
                    <a:pt x="1096" y="5589"/>
                  </a:cubicBezTo>
                  <a:lnTo>
                    <a:pt x="1215" y="5398"/>
                  </a:lnTo>
                  <a:lnTo>
                    <a:pt x="1537" y="5565"/>
                  </a:lnTo>
                  <a:cubicBezTo>
                    <a:pt x="1441" y="5779"/>
                    <a:pt x="1453" y="6029"/>
                    <a:pt x="1584" y="6220"/>
                  </a:cubicBezTo>
                  <a:cubicBezTo>
                    <a:pt x="1703" y="6386"/>
                    <a:pt x="1894" y="6482"/>
                    <a:pt x="2096" y="6482"/>
                  </a:cubicBezTo>
                  <a:cubicBezTo>
                    <a:pt x="2156" y="6482"/>
                    <a:pt x="2227" y="6458"/>
                    <a:pt x="2287" y="6446"/>
                  </a:cubicBezTo>
                  <a:cubicBezTo>
                    <a:pt x="2287" y="6577"/>
                    <a:pt x="2334" y="6720"/>
                    <a:pt x="2406" y="6815"/>
                  </a:cubicBezTo>
                  <a:cubicBezTo>
                    <a:pt x="2525" y="6982"/>
                    <a:pt x="2715" y="7077"/>
                    <a:pt x="2906" y="7077"/>
                  </a:cubicBezTo>
                  <a:cubicBezTo>
                    <a:pt x="2965" y="7077"/>
                    <a:pt x="3049" y="7053"/>
                    <a:pt x="3108" y="7041"/>
                  </a:cubicBezTo>
                  <a:cubicBezTo>
                    <a:pt x="3108" y="7160"/>
                    <a:pt x="3144" y="7291"/>
                    <a:pt x="3227" y="7398"/>
                  </a:cubicBezTo>
                  <a:cubicBezTo>
                    <a:pt x="3323" y="7529"/>
                    <a:pt x="3465" y="7625"/>
                    <a:pt x="3644" y="7648"/>
                  </a:cubicBezTo>
                  <a:cubicBezTo>
                    <a:pt x="3668" y="7648"/>
                    <a:pt x="3715" y="7672"/>
                    <a:pt x="3739" y="7672"/>
                  </a:cubicBezTo>
                  <a:cubicBezTo>
                    <a:pt x="3799" y="7672"/>
                    <a:pt x="3882" y="7648"/>
                    <a:pt x="3942" y="7636"/>
                  </a:cubicBezTo>
                  <a:cubicBezTo>
                    <a:pt x="3942" y="7767"/>
                    <a:pt x="3977" y="7886"/>
                    <a:pt x="4061" y="7994"/>
                  </a:cubicBezTo>
                  <a:cubicBezTo>
                    <a:pt x="4156" y="8125"/>
                    <a:pt x="4299" y="8220"/>
                    <a:pt x="4477" y="8244"/>
                  </a:cubicBezTo>
                  <a:cubicBezTo>
                    <a:pt x="4501" y="8244"/>
                    <a:pt x="4549" y="8267"/>
                    <a:pt x="4573" y="8267"/>
                  </a:cubicBezTo>
                  <a:cubicBezTo>
                    <a:pt x="4716" y="8267"/>
                    <a:pt x="4835" y="8220"/>
                    <a:pt x="4954" y="8148"/>
                  </a:cubicBezTo>
                  <a:lnTo>
                    <a:pt x="5287" y="7886"/>
                  </a:lnTo>
                  <a:cubicBezTo>
                    <a:pt x="5370" y="7827"/>
                    <a:pt x="5430" y="7767"/>
                    <a:pt x="5466" y="7684"/>
                  </a:cubicBezTo>
                  <a:lnTo>
                    <a:pt x="6085" y="8029"/>
                  </a:lnTo>
                  <a:cubicBezTo>
                    <a:pt x="6168" y="8077"/>
                    <a:pt x="6275" y="8101"/>
                    <a:pt x="6382" y="8101"/>
                  </a:cubicBezTo>
                  <a:cubicBezTo>
                    <a:pt x="6442" y="8101"/>
                    <a:pt x="6501" y="8089"/>
                    <a:pt x="6561" y="8077"/>
                  </a:cubicBezTo>
                  <a:cubicBezTo>
                    <a:pt x="6716" y="8029"/>
                    <a:pt x="6859" y="7922"/>
                    <a:pt x="6930" y="7779"/>
                  </a:cubicBezTo>
                  <a:cubicBezTo>
                    <a:pt x="6990" y="7648"/>
                    <a:pt x="7013" y="7529"/>
                    <a:pt x="7002" y="7398"/>
                  </a:cubicBezTo>
                  <a:cubicBezTo>
                    <a:pt x="7049" y="7398"/>
                    <a:pt x="7073" y="7422"/>
                    <a:pt x="7121" y="7422"/>
                  </a:cubicBezTo>
                  <a:cubicBezTo>
                    <a:pt x="7347" y="7422"/>
                    <a:pt x="7573" y="7303"/>
                    <a:pt x="7668" y="7089"/>
                  </a:cubicBezTo>
                  <a:cubicBezTo>
                    <a:pt x="7728" y="6970"/>
                    <a:pt x="7764" y="6839"/>
                    <a:pt x="7752" y="6720"/>
                  </a:cubicBezTo>
                  <a:cubicBezTo>
                    <a:pt x="7787" y="6720"/>
                    <a:pt x="7823" y="6732"/>
                    <a:pt x="7871" y="6732"/>
                  </a:cubicBezTo>
                  <a:cubicBezTo>
                    <a:pt x="8085" y="6732"/>
                    <a:pt x="8311" y="6613"/>
                    <a:pt x="8418" y="6410"/>
                  </a:cubicBezTo>
                  <a:cubicBezTo>
                    <a:pt x="8478" y="6291"/>
                    <a:pt x="8502" y="6172"/>
                    <a:pt x="8490" y="6029"/>
                  </a:cubicBezTo>
                  <a:cubicBezTo>
                    <a:pt x="8537" y="6029"/>
                    <a:pt x="8561" y="6053"/>
                    <a:pt x="8609" y="6053"/>
                  </a:cubicBezTo>
                  <a:cubicBezTo>
                    <a:pt x="8668" y="6053"/>
                    <a:pt x="8728" y="6029"/>
                    <a:pt x="8787" y="6017"/>
                  </a:cubicBezTo>
                  <a:cubicBezTo>
                    <a:pt x="8954" y="5970"/>
                    <a:pt x="9085" y="5874"/>
                    <a:pt x="9157" y="5720"/>
                  </a:cubicBezTo>
                  <a:cubicBezTo>
                    <a:pt x="9240" y="5577"/>
                    <a:pt x="9264" y="5410"/>
                    <a:pt x="9204" y="5243"/>
                  </a:cubicBezTo>
                  <a:cubicBezTo>
                    <a:pt x="9192" y="5196"/>
                    <a:pt x="9180" y="5172"/>
                    <a:pt x="9157" y="5136"/>
                  </a:cubicBezTo>
                  <a:lnTo>
                    <a:pt x="9430" y="4946"/>
                  </a:lnTo>
                  <a:lnTo>
                    <a:pt x="9561" y="5124"/>
                  </a:lnTo>
                  <a:cubicBezTo>
                    <a:pt x="9591" y="5161"/>
                    <a:pt x="9644" y="5180"/>
                    <a:pt x="9694" y="5180"/>
                  </a:cubicBezTo>
                  <a:cubicBezTo>
                    <a:pt x="9724" y="5180"/>
                    <a:pt x="9753" y="5173"/>
                    <a:pt x="9776" y="5160"/>
                  </a:cubicBezTo>
                  <a:lnTo>
                    <a:pt x="10192" y="4827"/>
                  </a:lnTo>
                  <a:cubicBezTo>
                    <a:pt x="10264" y="4743"/>
                    <a:pt x="10276" y="4648"/>
                    <a:pt x="10240" y="4577"/>
                  </a:cubicBezTo>
                  <a:cubicBezTo>
                    <a:pt x="10210" y="4539"/>
                    <a:pt x="10157" y="4521"/>
                    <a:pt x="10107" y="4521"/>
                  </a:cubicBezTo>
                  <a:cubicBezTo>
                    <a:pt x="10077" y="4521"/>
                    <a:pt x="10048" y="4527"/>
                    <a:pt x="10026" y="4541"/>
                  </a:cubicBezTo>
                  <a:lnTo>
                    <a:pt x="9728" y="4779"/>
                  </a:lnTo>
                  <a:lnTo>
                    <a:pt x="7347" y="1671"/>
                  </a:lnTo>
                  <a:lnTo>
                    <a:pt x="8704" y="790"/>
                  </a:lnTo>
                  <a:cubicBezTo>
                    <a:pt x="8776" y="755"/>
                    <a:pt x="8787" y="659"/>
                    <a:pt x="8752" y="588"/>
                  </a:cubicBezTo>
                  <a:cubicBezTo>
                    <a:pt x="8721" y="542"/>
                    <a:pt x="8670" y="516"/>
                    <a:pt x="8619" y="516"/>
                  </a:cubicBezTo>
                  <a:cubicBezTo>
                    <a:pt x="8591" y="516"/>
                    <a:pt x="8563" y="523"/>
                    <a:pt x="8537" y="540"/>
                  </a:cubicBezTo>
                  <a:lnTo>
                    <a:pt x="7049" y="1493"/>
                  </a:lnTo>
                  <a:cubicBezTo>
                    <a:pt x="6978" y="1540"/>
                    <a:pt x="6966" y="1648"/>
                    <a:pt x="7002" y="1719"/>
                  </a:cubicBezTo>
                  <a:lnTo>
                    <a:pt x="7275" y="2076"/>
                  </a:lnTo>
                  <a:lnTo>
                    <a:pt x="7085" y="2219"/>
                  </a:lnTo>
                  <a:lnTo>
                    <a:pt x="6311" y="1969"/>
                  </a:lnTo>
                  <a:cubicBezTo>
                    <a:pt x="6287" y="1969"/>
                    <a:pt x="6275" y="1957"/>
                    <a:pt x="6263" y="1957"/>
                  </a:cubicBezTo>
                  <a:lnTo>
                    <a:pt x="4501" y="1957"/>
                  </a:lnTo>
                  <a:cubicBezTo>
                    <a:pt x="4430" y="1957"/>
                    <a:pt x="4370" y="2005"/>
                    <a:pt x="4358" y="2076"/>
                  </a:cubicBezTo>
                  <a:lnTo>
                    <a:pt x="4251" y="2481"/>
                  </a:lnTo>
                  <a:lnTo>
                    <a:pt x="4001" y="2374"/>
                  </a:lnTo>
                  <a:cubicBezTo>
                    <a:pt x="3965" y="2362"/>
                    <a:pt x="3954" y="2362"/>
                    <a:pt x="3930" y="2362"/>
                  </a:cubicBezTo>
                  <a:lnTo>
                    <a:pt x="3227" y="2433"/>
                  </a:lnTo>
                  <a:lnTo>
                    <a:pt x="2989" y="2302"/>
                  </a:lnTo>
                  <a:lnTo>
                    <a:pt x="3215" y="1910"/>
                  </a:lnTo>
                  <a:cubicBezTo>
                    <a:pt x="3251" y="1838"/>
                    <a:pt x="3227" y="1743"/>
                    <a:pt x="3156" y="1707"/>
                  </a:cubicBezTo>
                  <a:lnTo>
                    <a:pt x="251" y="16"/>
                  </a:lnTo>
                  <a:cubicBezTo>
                    <a:pt x="229" y="5"/>
                    <a:pt x="204" y="0"/>
                    <a:pt x="18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3059960" y="2009628"/>
              <a:ext cx="37177" cy="26960"/>
            </a:xfrm>
            <a:custGeom>
              <a:avLst/>
              <a:gdLst/>
              <a:ahLst/>
              <a:cxnLst/>
              <a:rect l="l" t="t" r="r" b="b"/>
              <a:pathLst>
                <a:path w="1168" h="847" extrusionOk="0">
                  <a:moveTo>
                    <a:pt x="999" y="0"/>
                  </a:moveTo>
                  <a:cubicBezTo>
                    <a:pt x="971" y="0"/>
                    <a:pt x="943" y="8"/>
                    <a:pt x="918" y="25"/>
                  </a:cubicBezTo>
                  <a:lnTo>
                    <a:pt x="84" y="561"/>
                  </a:lnTo>
                  <a:cubicBezTo>
                    <a:pt x="13" y="608"/>
                    <a:pt x="1" y="692"/>
                    <a:pt x="37" y="775"/>
                  </a:cubicBezTo>
                  <a:cubicBezTo>
                    <a:pt x="72" y="811"/>
                    <a:pt x="120" y="846"/>
                    <a:pt x="156" y="846"/>
                  </a:cubicBezTo>
                  <a:cubicBezTo>
                    <a:pt x="191" y="846"/>
                    <a:pt x="215" y="823"/>
                    <a:pt x="239" y="811"/>
                  </a:cubicBezTo>
                  <a:lnTo>
                    <a:pt x="1073" y="275"/>
                  </a:lnTo>
                  <a:cubicBezTo>
                    <a:pt x="1156" y="239"/>
                    <a:pt x="1168" y="144"/>
                    <a:pt x="1132" y="72"/>
                  </a:cubicBezTo>
                  <a:cubicBezTo>
                    <a:pt x="1101" y="26"/>
                    <a:pt x="1051" y="0"/>
                    <a:pt x="99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Referensi</a:t>
            </a:r>
            <a:endParaRPr dirty="0"/>
          </a:p>
        </p:txBody>
      </p:sp>
      <p:sp>
        <p:nvSpPr>
          <p:cNvPr id="913" name="Google Shape;913;p38"/>
          <p:cNvSpPr txBox="1">
            <a:spLocks noGrp="1"/>
          </p:cNvSpPr>
          <p:nvPr>
            <p:ph type="body" idx="1"/>
          </p:nvPr>
        </p:nvSpPr>
        <p:spPr>
          <a:xfrm>
            <a:off x="4933300" y="1879975"/>
            <a:ext cx="3815284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dirty="0"/>
              <a:t>https://www.cnbc.com/2024/07/12/snowflake-shares-slip-after-att-says-hackers-accessed-data.html</a:t>
            </a:r>
            <a:endParaRPr dirty="0"/>
          </a:p>
        </p:txBody>
      </p:sp>
      <p:sp>
        <p:nvSpPr>
          <p:cNvPr id="914" name="Google Shape;914;p38"/>
          <p:cNvSpPr txBox="1">
            <a:spLocks noGrp="1"/>
          </p:cNvSpPr>
          <p:nvPr>
            <p:ph type="title" idx="2"/>
          </p:nvPr>
        </p:nvSpPr>
        <p:spPr>
          <a:xfrm>
            <a:off x="4933300" y="15085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915" name="Google Shape;915;p38"/>
          <p:cNvSpPr txBox="1">
            <a:spLocks noGrp="1"/>
          </p:cNvSpPr>
          <p:nvPr>
            <p:ph type="body" idx="3"/>
          </p:nvPr>
        </p:nvSpPr>
        <p:spPr>
          <a:xfrm>
            <a:off x="4933300" y="3595175"/>
            <a:ext cx="3914376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dirty="0"/>
              <a:t>https://www.cbsnews.com/news/att-data-breach-2024-cbs-news-explains/</a:t>
            </a:r>
            <a:endParaRPr dirty="0"/>
          </a:p>
        </p:txBody>
      </p:sp>
      <p:sp>
        <p:nvSpPr>
          <p:cNvPr id="916" name="Google Shape;916;p38"/>
          <p:cNvSpPr txBox="1">
            <a:spLocks noGrp="1"/>
          </p:cNvSpPr>
          <p:nvPr>
            <p:ph type="title" idx="4"/>
          </p:nvPr>
        </p:nvSpPr>
        <p:spPr>
          <a:xfrm>
            <a:off x="4933300" y="32237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grpSp>
        <p:nvGrpSpPr>
          <p:cNvPr id="917" name="Google Shape;917;p38"/>
          <p:cNvGrpSpPr/>
          <p:nvPr/>
        </p:nvGrpSpPr>
        <p:grpSpPr>
          <a:xfrm>
            <a:off x="296324" y="1232663"/>
            <a:ext cx="3547269" cy="3655635"/>
            <a:chOff x="1251950" y="238125"/>
            <a:chExt cx="5082775" cy="5238050"/>
          </a:xfrm>
        </p:grpSpPr>
        <p:sp>
          <p:nvSpPr>
            <p:cNvPr id="918" name="Google Shape;918;p38"/>
            <p:cNvSpPr/>
            <p:nvPr/>
          </p:nvSpPr>
          <p:spPr>
            <a:xfrm>
              <a:off x="1251950" y="962350"/>
              <a:ext cx="5082775" cy="3929850"/>
            </a:xfrm>
            <a:custGeom>
              <a:avLst/>
              <a:gdLst/>
              <a:ahLst/>
              <a:cxnLst/>
              <a:rect l="l" t="t" r="r" b="b"/>
              <a:pathLst>
                <a:path w="203311" h="157194" extrusionOk="0">
                  <a:moveTo>
                    <a:pt x="100885" y="1"/>
                  </a:moveTo>
                  <a:cubicBezTo>
                    <a:pt x="92874" y="1"/>
                    <a:pt x="84783" y="1283"/>
                    <a:pt x="76806" y="4068"/>
                  </a:cubicBezTo>
                  <a:cubicBezTo>
                    <a:pt x="49058" y="13751"/>
                    <a:pt x="26114" y="37738"/>
                    <a:pt x="13638" y="64467"/>
                  </a:cubicBezTo>
                  <a:cubicBezTo>
                    <a:pt x="4861" y="83276"/>
                    <a:pt x="0" y="107645"/>
                    <a:pt x="5342" y="128126"/>
                  </a:cubicBezTo>
                  <a:cubicBezTo>
                    <a:pt x="9982" y="145910"/>
                    <a:pt x="24797" y="153812"/>
                    <a:pt x="41740" y="155082"/>
                  </a:cubicBezTo>
                  <a:cubicBezTo>
                    <a:pt x="48780" y="155610"/>
                    <a:pt x="55827" y="155798"/>
                    <a:pt x="62878" y="155798"/>
                  </a:cubicBezTo>
                  <a:cubicBezTo>
                    <a:pt x="80424" y="155798"/>
                    <a:pt x="97992" y="154632"/>
                    <a:pt x="115534" y="154632"/>
                  </a:cubicBezTo>
                  <a:cubicBezTo>
                    <a:pt x="117772" y="154632"/>
                    <a:pt x="120009" y="154651"/>
                    <a:pt x="122246" y="154694"/>
                  </a:cubicBezTo>
                  <a:cubicBezTo>
                    <a:pt x="132898" y="154898"/>
                    <a:pt x="146681" y="157193"/>
                    <a:pt x="159730" y="157193"/>
                  </a:cubicBezTo>
                  <a:cubicBezTo>
                    <a:pt x="169995" y="157193"/>
                    <a:pt x="179806" y="155773"/>
                    <a:pt x="187279" y="150796"/>
                  </a:cubicBezTo>
                  <a:cubicBezTo>
                    <a:pt x="203310" y="140121"/>
                    <a:pt x="202308" y="116877"/>
                    <a:pt x="200551" y="99803"/>
                  </a:cubicBezTo>
                  <a:cubicBezTo>
                    <a:pt x="197934" y="74371"/>
                    <a:pt x="185913" y="50155"/>
                    <a:pt x="168784" y="31885"/>
                  </a:cubicBezTo>
                  <a:cubicBezTo>
                    <a:pt x="151059" y="12980"/>
                    <a:pt x="126371" y="1"/>
                    <a:pt x="10088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8"/>
            <p:cNvSpPr/>
            <p:nvPr/>
          </p:nvSpPr>
          <p:spPr>
            <a:xfrm>
              <a:off x="1528800" y="3002450"/>
              <a:ext cx="528750" cy="818750"/>
            </a:xfrm>
            <a:custGeom>
              <a:avLst/>
              <a:gdLst/>
              <a:ahLst/>
              <a:cxnLst/>
              <a:rect l="l" t="t" r="r" b="b"/>
              <a:pathLst>
                <a:path w="21150" h="32750" extrusionOk="0">
                  <a:moveTo>
                    <a:pt x="10575" y="732"/>
                  </a:moveTo>
                  <a:lnTo>
                    <a:pt x="20195" y="12842"/>
                  </a:lnTo>
                  <a:lnTo>
                    <a:pt x="16789" y="12842"/>
                  </a:lnTo>
                  <a:cubicBezTo>
                    <a:pt x="16788" y="12842"/>
                    <a:pt x="16788" y="12842"/>
                    <a:pt x="16787" y="12842"/>
                  </a:cubicBezTo>
                  <a:cubicBezTo>
                    <a:pt x="16631" y="12842"/>
                    <a:pt x="16505" y="12969"/>
                    <a:pt x="16506" y="13125"/>
                  </a:cubicBezTo>
                  <a:lnTo>
                    <a:pt x="16506" y="32184"/>
                  </a:lnTo>
                  <a:lnTo>
                    <a:pt x="4643" y="32184"/>
                  </a:lnTo>
                  <a:lnTo>
                    <a:pt x="4644" y="13124"/>
                  </a:lnTo>
                  <a:cubicBezTo>
                    <a:pt x="4644" y="12968"/>
                    <a:pt x="4517" y="12841"/>
                    <a:pt x="4361" y="12841"/>
                  </a:cubicBezTo>
                  <a:lnTo>
                    <a:pt x="955" y="12841"/>
                  </a:lnTo>
                  <a:lnTo>
                    <a:pt x="10575" y="732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4" y="102"/>
                  </a:cubicBezTo>
                  <a:lnTo>
                    <a:pt x="148" y="12949"/>
                  </a:lnTo>
                  <a:cubicBezTo>
                    <a:pt x="0" y="13135"/>
                    <a:pt x="133" y="13408"/>
                    <a:pt x="370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8" y="32623"/>
                    <a:pt x="4205" y="32750"/>
                    <a:pt x="4361" y="32750"/>
                  </a:cubicBezTo>
                  <a:lnTo>
                    <a:pt x="16789" y="32750"/>
                  </a:lnTo>
                  <a:cubicBezTo>
                    <a:pt x="16790" y="32750"/>
                    <a:pt x="16790" y="32750"/>
                    <a:pt x="16791" y="32750"/>
                  </a:cubicBezTo>
                  <a:cubicBezTo>
                    <a:pt x="16947" y="32750"/>
                    <a:pt x="17072" y="32623"/>
                    <a:pt x="17072" y="32467"/>
                  </a:cubicBezTo>
                  <a:lnTo>
                    <a:pt x="17072" y="13408"/>
                  </a:lnTo>
                  <a:lnTo>
                    <a:pt x="20781" y="13408"/>
                  </a:lnTo>
                  <a:cubicBezTo>
                    <a:pt x="21017" y="13408"/>
                    <a:pt x="21149" y="13135"/>
                    <a:pt x="21003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4651250" y="3002450"/>
              <a:ext cx="528750" cy="818750"/>
            </a:xfrm>
            <a:custGeom>
              <a:avLst/>
              <a:gdLst/>
              <a:ahLst/>
              <a:cxnLst/>
              <a:rect l="l" t="t" r="r" b="b"/>
              <a:pathLst>
                <a:path w="21150" h="32750" extrusionOk="0">
                  <a:moveTo>
                    <a:pt x="10575" y="732"/>
                  </a:moveTo>
                  <a:lnTo>
                    <a:pt x="20195" y="12842"/>
                  </a:lnTo>
                  <a:lnTo>
                    <a:pt x="16788" y="12842"/>
                  </a:lnTo>
                  <a:cubicBezTo>
                    <a:pt x="16788" y="12842"/>
                    <a:pt x="16787" y="12842"/>
                    <a:pt x="16786" y="12842"/>
                  </a:cubicBezTo>
                  <a:cubicBezTo>
                    <a:pt x="16631" y="12842"/>
                    <a:pt x="16506" y="12969"/>
                    <a:pt x="16506" y="13125"/>
                  </a:cubicBezTo>
                  <a:lnTo>
                    <a:pt x="16506" y="32184"/>
                  </a:lnTo>
                  <a:lnTo>
                    <a:pt x="4644" y="32184"/>
                  </a:lnTo>
                  <a:lnTo>
                    <a:pt x="4645" y="13125"/>
                  </a:lnTo>
                  <a:cubicBezTo>
                    <a:pt x="4645" y="12969"/>
                    <a:pt x="4519" y="12842"/>
                    <a:pt x="4364" y="12842"/>
                  </a:cubicBezTo>
                  <a:cubicBezTo>
                    <a:pt x="4363" y="12842"/>
                    <a:pt x="4363" y="12842"/>
                    <a:pt x="4362" y="12842"/>
                  </a:cubicBezTo>
                  <a:lnTo>
                    <a:pt x="956" y="12842"/>
                  </a:lnTo>
                  <a:lnTo>
                    <a:pt x="10575" y="732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3" y="102"/>
                  </a:cubicBezTo>
                  <a:lnTo>
                    <a:pt x="147" y="12949"/>
                  </a:lnTo>
                  <a:cubicBezTo>
                    <a:pt x="1" y="13135"/>
                    <a:pt x="132" y="13408"/>
                    <a:pt x="369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8" y="32623"/>
                    <a:pt x="4205" y="32750"/>
                    <a:pt x="4361" y="32750"/>
                  </a:cubicBezTo>
                  <a:lnTo>
                    <a:pt x="16788" y="32750"/>
                  </a:lnTo>
                  <a:cubicBezTo>
                    <a:pt x="16789" y="32750"/>
                    <a:pt x="16790" y="32750"/>
                    <a:pt x="16790" y="32750"/>
                  </a:cubicBezTo>
                  <a:cubicBezTo>
                    <a:pt x="16946" y="32750"/>
                    <a:pt x="17072" y="32623"/>
                    <a:pt x="17072" y="32467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50" y="13135"/>
                    <a:pt x="21002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5439125" y="3793550"/>
              <a:ext cx="528725" cy="818775"/>
            </a:xfrm>
            <a:custGeom>
              <a:avLst/>
              <a:gdLst/>
              <a:ahLst/>
              <a:cxnLst/>
              <a:rect l="l" t="t" r="r" b="b"/>
              <a:pathLst>
                <a:path w="21149" h="32751" extrusionOk="0">
                  <a:moveTo>
                    <a:pt x="10574" y="733"/>
                  </a:moveTo>
                  <a:lnTo>
                    <a:pt x="20193" y="12843"/>
                  </a:lnTo>
                  <a:lnTo>
                    <a:pt x="16788" y="12843"/>
                  </a:lnTo>
                  <a:cubicBezTo>
                    <a:pt x="16632" y="12843"/>
                    <a:pt x="16505" y="12969"/>
                    <a:pt x="16505" y="13125"/>
                  </a:cubicBezTo>
                  <a:lnTo>
                    <a:pt x="16505" y="32185"/>
                  </a:lnTo>
                  <a:lnTo>
                    <a:pt x="4642" y="32185"/>
                  </a:lnTo>
                  <a:lnTo>
                    <a:pt x="4643" y="13125"/>
                  </a:lnTo>
                  <a:cubicBezTo>
                    <a:pt x="4643" y="12969"/>
                    <a:pt x="4517" y="12843"/>
                    <a:pt x="4361" y="12843"/>
                  </a:cubicBezTo>
                  <a:lnTo>
                    <a:pt x="955" y="12843"/>
                  </a:lnTo>
                  <a:lnTo>
                    <a:pt x="10574" y="733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4" y="102"/>
                  </a:cubicBezTo>
                  <a:lnTo>
                    <a:pt x="147" y="12949"/>
                  </a:lnTo>
                  <a:cubicBezTo>
                    <a:pt x="0" y="13135"/>
                    <a:pt x="132" y="13408"/>
                    <a:pt x="369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7" y="32624"/>
                    <a:pt x="4204" y="32751"/>
                    <a:pt x="4361" y="32751"/>
                  </a:cubicBezTo>
                  <a:lnTo>
                    <a:pt x="16788" y="32751"/>
                  </a:lnTo>
                  <a:cubicBezTo>
                    <a:pt x="16945" y="32751"/>
                    <a:pt x="17072" y="32624"/>
                    <a:pt x="17072" y="32467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49" y="13135"/>
                    <a:pt x="21002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8"/>
            <p:cNvSpPr/>
            <p:nvPr/>
          </p:nvSpPr>
          <p:spPr>
            <a:xfrm>
              <a:off x="5115950" y="1945750"/>
              <a:ext cx="528725" cy="818800"/>
            </a:xfrm>
            <a:custGeom>
              <a:avLst/>
              <a:gdLst/>
              <a:ahLst/>
              <a:cxnLst/>
              <a:rect l="l" t="t" r="r" b="b"/>
              <a:pathLst>
                <a:path w="21149" h="32752" extrusionOk="0">
                  <a:moveTo>
                    <a:pt x="10574" y="732"/>
                  </a:moveTo>
                  <a:lnTo>
                    <a:pt x="20194" y="12843"/>
                  </a:lnTo>
                  <a:lnTo>
                    <a:pt x="16788" y="12843"/>
                  </a:lnTo>
                  <a:cubicBezTo>
                    <a:pt x="16631" y="12843"/>
                    <a:pt x="16505" y="12969"/>
                    <a:pt x="16505" y="13126"/>
                  </a:cubicBezTo>
                  <a:lnTo>
                    <a:pt x="16505" y="32185"/>
                  </a:lnTo>
                  <a:lnTo>
                    <a:pt x="4643" y="32185"/>
                  </a:lnTo>
                  <a:lnTo>
                    <a:pt x="4643" y="13126"/>
                  </a:lnTo>
                  <a:cubicBezTo>
                    <a:pt x="4643" y="12969"/>
                    <a:pt x="4517" y="12843"/>
                    <a:pt x="4361" y="12843"/>
                  </a:cubicBezTo>
                  <a:lnTo>
                    <a:pt x="955" y="12843"/>
                  </a:lnTo>
                  <a:lnTo>
                    <a:pt x="10574" y="732"/>
                  </a:lnTo>
                  <a:close/>
                  <a:moveTo>
                    <a:pt x="10574" y="1"/>
                  </a:moveTo>
                  <a:cubicBezTo>
                    <a:pt x="10490" y="1"/>
                    <a:pt x="10406" y="34"/>
                    <a:pt x="10353" y="102"/>
                  </a:cubicBezTo>
                  <a:lnTo>
                    <a:pt x="147" y="12950"/>
                  </a:lnTo>
                  <a:cubicBezTo>
                    <a:pt x="0" y="13135"/>
                    <a:pt x="132" y="13408"/>
                    <a:pt x="369" y="13408"/>
                  </a:cubicBezTo>
                  <a:lnTo>
                    <a:pt x="4077" y="13408"/>
                  </a:lnTo>
                  <a:lnTo>
                    <a:pt x="4077" y="32468"/>
                  </a:lnTo>
                  <a:cubicBezTo>
                    <a:pt x="4077" y="32624"/>
                    <a:pt x="4204" y="32751"/>
                    <a:pt x="4361" y="32751"/>
                  </a:cubicBezTo>
                  <a:lnTo>
                    <a:pt x="16789" y="32751"/>
                  </a:lnTo>
                  <a:cubicBezTo>
                    <a:pt x="16944" y="32751"/>
                    <a:pt x="17072" y="32624"/>
                    <a:pt x="17072" y="32468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48" y="13135"/>
                    <a:pt x="21002" y="12950"/>
                  </a:cubicBezTo>
                  <a:lnTo>
                    <a:pt x="10796" y="102"/>
                  </a:lnTo>
                  <a:cubicBezTo>
                    <a:pt x="10742" y="34"/>
                    <a:pt x="10658" y="1"/>
                    <a:pt x="10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2177650" y="2001375"/>
              <a:ext cx="528725" cy="818775"/>
            </a:xfrm>
            <a:custGeom>
              <a:avLst/>
              <a:gdLst/>
              <a:ahLst/>
              <a:cxnLst/>
              <a:rect l="l" t="t" r="r" b="b"/>
              <a:pathLst>
                <a:path w="21149" h="32751" extrusionOk="0">
                  <a:moveTo>
                    <a:pt x="10575" y="732"/>
                  </a:moveTo>
                  <a:lnTo>
                    <a:pt x="20195" y="12842"/>
                  </a:lnTo>
                  <a:lnTo>
                    <a:pt x="16788" y="12842"/>
                  </a:lnTo>
                  <a:cubicBezTo>
                    <a:pt x="16632" y="12842"/>
                    <a:pt x="16506" y="12969"/>
                    <a:pt x="16506" y="13125"/>
                  </a:cubicBezTo>
                  <a:lnTo>
                    <a:pt x="16506" y="32185"/>
                  </a:lnTo>
                  <a:lnTo>
                    <a:pt x="4643" y="32185"/>
                  </a:lnTo>
                  <a:lnTo>
                    <a:pt x="4644" y="13125"/>
                  </a:lnTo>
                  <a:cubicBezTo>
                    <a:pt x="4644" y="12969"/>
                    <a:pt x="4516" y="12842"/>
                    <a:pt x="4361" y="12842"/>
                  </a:cubicBezTo>
                  <a:lnTo>
                    <a:pt x="954" y="12842"/>
                  </a:lnTo>
                  <a:lnTo>
                    <a:pt x="10575" y="732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3" y="101"/>
                  </a:cubicBezTo>
                  <a:lnTo>
                    <a:pt x="147" y="12949"/>
                  </a:lnTo>
                  <a:cubicBezTo>
                    <a:pt x="1" y="13134"/>
                    <a:pt x="132" y="13408"/>
                    <a:pt x="369" y="13408"/>
                  </a:cubicBezTo>
                  <a:lnTo>
                    <a:pt x="4077" y="13408"/>
                  </a:lnTo>
                  <a:lnTo>
                    <a:pt x="4077" y="32467"/>
                  </a:lnTo>
                  <a:cubicBezTo>
                    <a:pt x="4077" y="32624"/>
                    <a:pt x="4205" y="32750"/>
                    <a:pt x="4361" y="32750"/>
                  </a:cubicBezTo>
                  <a:lnTo>
                    <a:pt x="16788" y="32750"/>
                  </a:lnTo>
                  <a:cubicBezTo>
                    <a:pt x="16945" y="32750"/>
                    <a:pt x="17072" y="32624"/>
                    <a:pt x="17072" y="32467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49" y="13134"/>
                    <a:pt x="21002" y="12949"/>
                  </a:cubicBezTo>
                  <a:lnTo>
                    <a:pt x="10796" y="101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2672475" y="3793550"/>
              <a:ext cx="528750" cy="818775"/>
            </a:xfrm>
            <a:custGeom>
              <a:avLst/>
              <a:gdLst/>
              <a:ahLst/>
              <a:cxnLst/>
              <a:rect l="l" t="t" r="r" b="b"/>
              <a:pathLst>
                <a:path w="21150" h="32751" extrusionOk="0">
                  <a:moveTo>
                    <a:pt x="10575" y="733"/>
                  </a:moveTo>
                  <a:lnTo>
                    <a:pt x="20194" y="12843"/>
                  </a:lnTo>
                  <a:lnTo>
                    <a:pt x="16788" y="12843"/>
                  </a:lnTo>
                  <a:cubicBezTo>
                    <a:pt x="16632" y="12843"/>
                    <a:pt x="16506" y="12969"/>
                    <a:pt x="16506" y="13125"/>
                  </a:cubicBezTo>
                  <a:lnTo>
                    <a:pt x="16506" y="32186"/>
                  </a:lnTo>
                  <a:lnTo>
                    <a:pt x="4644" y="32186"/>
                  </a:lnTo>
                  <a:lnTo>
                    <a:pt x="4644" y="13125"/>
                  </a:lnTo>
                  <a:cubicBezTo>
                    <a:pt x="4644" y="12969"/>
                    <a:pt x="4517" y="12843"/>
                    <a:pt x="4361" y="12843"/>
                  </a:cubicBezTo>
                  <a:lnTo>
                    <a:pt x="955" y="12843"/>
                  </a:lnTo>
                  <a:lnTo>
                    <a:pt x="10575" y="733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4" y="102"/>
                  </a:cubicBezTo>
                  <a:lnTo>
                    <a:pt x="148" y="12949"/>
                  </a:lnTo>
                  <a:cubicBezTo>
                    <a:pt x="0" y="13135"/>
                    <a:pt x="133" y="13408"/>
                    <a:pt x="369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8" y="32624"/>
                    <a:pt x="4204" y="32751"/>
                    <a:pt x="4361" y="32751"/>
                  </a:cubicBezTo>
                  <a:lnTo>
                    <a:pt x="16788" y="32751"/>
                  </a:lnTo>
                  <a:cubicBezTo>
                    <a:pt x="16945" y="32751"/>
                    <a:pt x="17072" y="32624"/>
                    <a:pt x="17072" y="32467"/>
                  </a:cubicBezTo>
                  <a:lnTo>
                    <a:pt x="17072" y="13408"/>
                  </a:lnTo>
                  <a:lnTo>
                    <a:pt x="20781" y="13408"/>
                  </a:lnTo>
                  <a:cubicBezTo>
                    <a:pt x="21017" y="13408"/>
                    <a:pt x="21150" y="13135"/>
                    <a:pt x="21002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2411300" y="5141625"/>
              <a:ext cx="2884375" cy="334550"/>
            </a:xfrm>
            <a:custGeom>
              <a:avLst/>
              <a:gdLst/>
              <a:ahLst/>
              <a:cxnLst/>
              <a:rect l="l" t="t" r="r" b="b"/>
              <a:pathLst>
                <a:path w="115375" h="13382" extrusionOk="0">
                  <a:moveTo>
                    <a:pt x="57688" y="0"/>
                  </a:moveTo>
                  <a:cubicBezTo>
                    <a:pt x="42388" y="0"/>
                    <a:pt x="27716" y="706"/>
                    <a:pt x="16897" y="1961"/>
                  </a:cubicBezTo>
                  <a:cubicBezTo>
                    <a:pt x="6078" y="3215"/>
                    <a:pt x="0" y="4917"/>
                    <a:pt x="0" y="6691"/>
                  </a:cubicBezTo>
                  <a:cubicBezTo>
                    <a:pt x="0" y="8466"/>
                    <a:pt x="6078" y="10168"/>
                    <a:pt x="16897" y="11422"/>
                  </a:cubicBezTo>
                  <a:cubicBezTo>
                    <a:pt x="27716" y="12677"/>
                    <a:pt x="42388" y="13382"/>
                    <a:pt x="57688" y="13382"/>
                  </a:cubicBezTo>
                  <a:cubicBezTo>
                    <a:pt x="72987" y="13382"/>
                    <a:pt x="87661" y="12677"/>
                    <a:pt x="98479" y="11422"/>
                  </a:cubicBezTo>
                  <a:cubicBezTo>
                    <a:pt x="109297" y="10168"/>
                    <a:pt x="115375" y="8466"/>
                    <a:pt x="115375" y="6691"/>
                  </a:cubicBezTo>
                  <a:cubicBezTo>
                    <a:pt x="115375" y="4917"/>
                    <a:pt x="109297" y="3215"/>
                    <a:pt x="98479" y="1961"/>
                  </a:cubicBezTo>
                  <a:cubicBezTo>
                    <a:pt x="87661" y="706"/>
                    <a:pt x="72987" y="0"/>
                    <a:pt x="57688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8"/>
            <p:cNvSpPr/>
            <p:nvPr/>
          </p:nvSpPr>
          <p:spPr>
            <a:xfrm>
              <a:off x="2235600" y="308825"/>
              <a:ext cx="2856850" cy="1662475"/>
            </a:xfrm>
            <a:custGeom>
              <a:avLst/>
              <a:gdLst/>
              <a:ahLst/>
              <a:cxnLst/>
              <a:rect l="l" t="t" r="r" b="b"/>
              <a:pathLst>
                <a:path w="114274" h="66499" extrusionOk="0">
                  <a:moveTo>
                    <a:pt x="42288" y="0"/>
                  </a:moveTo>
                  <a:cubicBezTo>
                    <a:pt x="26420" y="0"/>
                    <a:pt x="13558" y="12863"/>
                    <a:pt x="13558" y="28729"/>
                  </a:cubicBezTo>
                  <a:cubicBezTo>
                    <a:pt x="13558" y="29083"/>
                    <a:pt x="13571" y="29434"/>
                    <a:pt x="13586" y="29784"/>
                  </a:cubicBezTo>
                  <a:cubicBezTo>
                    <a:pt x="5746" y="32019"/>
                    <a:pt x="1" y="39220"/>
                    <a:pt x="1" y="47776"/>
                  </a:cubicBezTo>
                  <a:cubicBezTo>
                    <a:pt x="1" y="57237"/>
                    <a:pt x="7026" y="65038"/>
                    <a:pt x="16141" y="66299"/>
                  </a:cubicBezTo>
                  <a:lnTo>
                    <a:pt x="16141" y="66498"/>
                  </a:lnTo>
                  <a:lnTo>
                    <a:pt x="100715" y="66498"/>
                  </a:lnTo>
                  <a:cubicBezTo>
                    <a:pt x="108204" y="66498"/>
                    <a:pt x="114274" y="60428"/>
                    <a:pt x="114274" y="52940"/>
                  </a:cubicBezTo>
                  <a:cubicBezTo>
                    <a:pt x="114274" y="45762"/>
                    <a:pt x="108690" y="39901"/>
                    <a:pt x="101632" y="39428"/>
                  </a:cubicBezTo>
                  <a:cubicBezTo>
                    <a:pt x="101868" y="38157"/>
                    <a:pt x="102007" y="36849"/>
                    <a:pt x="102007" y="35509"/>
                  </a:cubicBezTo>
                  <a:cubicBezTo>
                    <a:pt x="102007" y="23742"/>
                    <a:pt x="92468" y="14203"/>
                    <a:pt x="80702" y="14203"/>
                  </a:cubicBezTo>
                  <a:cubicBezTo>
                    <a:pt x="76318" y="14203"/>
                    <a:pt x="72247" y="15530"/>
                    <a:pt x="68859" y="17800"/>
                  </a:cubicBezTo>
                  <a:cubicBezTo>
                    <a:pt x="64559" y="7355"/>
                    <a:pt x="54284" y="0"/>
                    <a:pt x="422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8"/>
            <p:cNvSpPr/>
            <p:nvPr/>
          </p:nvSpPr>
          <p:spPr>
            <a:xfrm>
              <a:off x="2228525" y="301750"/>
              <a:ext cx="2871000" cy="1676600"/>
            </a:xfrm>
            <a:custGeom>
              <a:avLst/>
              <a:gdLst/>
              <a:ahLst/>
              <a:cxnLst/>
              <a:rect l="l" t="t" r="r" b="b"/>
              <a:pathLst>
                <a:path w="114840" h="67064" extrusionOk="0">
                  <a:moveTo>
                    <a:pt x="42571" y="567"/>
                  </a:moveTo>
                  <a:cubicBezTo>
                    <a:pt x="54145" y="567"/>
                    <a:pt x="64472" y="7484"/>
                    <a:pt x="68881" y="18190"/>
                  </a:cubicBezTo>
                  <a:cubicBezTo>
                    <a:pt x="68914" y="18269"/>
                    <a:pt x="68979" y="18328"/>
                    <a:pt x="69061" y="18353"/>
                  </a:cubicBezTo>
                  <a:cubicBezTo>
                    <a:pt x="69087" y="18361"/>
                    <a:pt x="69114" y="18365"/>
                    <a:pt x="69142" y="18365"/>
                  </a:cubicBezTo>
                  <a:cubicBezTo>
                    <a:pt x="69197" y="18365"/>
                    <a:pt x="69252" y="18349"/>
                    <a:pt x="69300" y="18318"/>
                  </a:cubicBezTo>
                  <a:cubicBezTo>
                    <a:pt x="72765" y="15996"/>
                    <a:pt x="76805" y="14769"/>
                    <a:pt x="80985" y="14769"/>
                  </a:cubicBezTo>
                  <a:cubicBezTo>
                    <a:pt x="92576" y="14769"/>
                    <a:pt x="102007" y="24200"/>
                    <a:pt x="102007" y="35792"/>
                  </a:cubicBezTo>
                  <a:cubicBezTo>
                    <a:pt x="102007" y="37055"/>
                    <a:pt x="101885" y="38320"/>
                    <a:pt x="101636" y="39660"/>
                  </a:cubicBezTo>
                  <a:cubicBezTo>
                    <a:pt x="101605" y="39827"/>
                    <a:pt x="101727" y="39983"/>
                    <a:pt x="101895" y="39994"/>
                  </a:cubicBezTo>
                  <a:cubicBezTo>
                    <a:pt x="108837" y="40459"/>
                    <a:pt x="114274" y="46270"/>
                    <a:pt x="114274" y="53223"/>
                  </a:cubicBezTo>
                  <a:cubicBezTo>
                    <a:pt x="114274" y="60544"/>
                    <a:pt x="108318" y="66499"/>
                    <a:pt x="100998" y="66499"/>
                  </a:cubicBezTo>
                  <a:lnTo>
                    <a:pt x="16693" y="66499"/>
                  </a:lnTo>
                  <a:cubicBezTo>
                    <a:pt x="16661" y="66394"/>
                    <a:pt x="16571" y="66318"/>
                    <a:pt x="16463" y="66303"/>
                  </a:cubicBezTo>
                  <a:cubicBezTo>
                    <a:pt x="7400" y="65050"/>
                    <a:pt x="566" y="57206"/>
                    <a:pt x="566" y="48059"/>
                  </a:cubicBezTo>
                  <a:cubicBezTo>
                    <a:pt x="566" y="39872"/>
                    <a:pt x="6068" y="32586"/>
                    <a:pt x="13946" y="30339"/>
                  </a:cubicBezTo>
                  <a:cubicBezTo>
                    <a:pt x="14071" y="30304"/>
                    <a:pt x="14155" y="30187"/>
                    <a:pt x="14150" y="30057"/>
                  </a:cubicBezTo>
                  <a:lnTo>
                    <a:pt x="14147" y="29963"/>
                  </a:lnTo>
                  <a:cubicBezTo>
                    <a:pt x="14136" y="29648"/>
                    <a:pt x="14124" y="29332"/>
                    <a:pt x="14124" y="29013"/>
                  </a:cubicBezTo>
                  <a:cubicBezTo>
                    <a:pt x="14124" y="13328"/>
                    <a:pt x="26885" y="567"/>
                    <a:pt x="42571" y="567"/>
                  </a:cubicBezTo>
                  <a:close/>
                  <a:moveTo>
                    <a:pt x="42571" y="0"/>
                  </a:moveTo>
                  <a:cubicBezTo>
                    <a:pt x="26573" y="0"/>
                    <a:pt x="13558" y="13015"/>
                    <a:pt x="13558" y="29012"/>
                  </a:cubicBezTo>
                  <a:cubicBezTo>
                    <a:pt x="13558" y="29296"/>
                    <a:pt x="13566" y="29576"/>
                    <a:pt x="13577" y="29857"/>
                  </a:cubicBezTo>
                  <a:cubicBezTo>
                    <a:pt x="5571" y="32243"/>
                    <a:pt x="0" y="39694"/>
                    <a:pt x="0" y="48059"/>
                  </a:cubicBezTo>
                  <a:cubicBezTo>
                    <a:pt x="0" y="57406"/>
                    <a:pt x="6925" y="65431"/>
                    <a:pt x="16144" y="66828"/>
                  </a:cubicBezTo>
                  <a:cubicBezTo>
                    <a:pt x="16167" y="66964"/>
                    <a:pt x="16286" y="67064"/>
                    <a:pt x="16424" y="67064"/>
                  </a:cubicBezTo>
                  <a:lnTo>
                    <a:pt x="100998" y="67064"/>
                  </a:lnTo>
                  <a:cubicBezTo>
                    <a:pt x="108630" y="67064"/>
                    <a:pt x="114840" y="60856"/>
                    <a:pt x="114840" y="53223"/>
                  </a:cubicBezTo>
                  <a:cubicBezTo>
                    <a:pt x="114840" y="46078"/>
                    <a:pt x="109335" y="40091"/>
                    <a:pt x="102248" y="39454"/>
                  </a:cubicBezTo>
                  <a:cubicBezTo>
                    <a:pt x="102465" y="38205"/>
                    <a:pt x="102573" y="36975"/>
                    <a:pt x="102573" y="35791"/>
                  </a:cubicBezTo>
                  <a:cubicBezTo>
                    <a:pt x="102573" y="23888"/>
                    <a:pt x="92889" y="14204"/>
                    <a:pt x="80986" y="14204"/>
                  </a:cubicBezTo>
                  <a:cubicBezTo>
                    <a:pt x="76807" y="14204"/>
                    <a:pt x="72766" y="15397"/>
                    <a:pt x="69272" y="17659"/>
                  </a:cubicBezTo>
                  <a:cubicBezTo>
                    <a:pt x="64702" y="6921"/>
                    <a:pt x="54260" y="0"/>
                    <a:pt x="42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2235600" y="245175"/>
              <a:ext cx="2856850" cy="1662500"/>
            </a:xfrm>
            <a:custGeom>
              <a:avLst/>
              <a:gdLst/>
              <a:ahLst/>
              <a:cxnLst/>
              <a:rect l="l" t="t" r="r" b="b"/>
              <a:pathLst>
                <a:path w="114274" h="66500" extrusionOk="0">
                  <a:moveTo>
                    <a:pt x="42288" y="1"/>
                  </a:moveTo>
                  <a:cubicBezTo>
                    <a:pt x="26420" y="1"/>
                    <a:pt x="13558" y="12864"/>
                    <a:pt x="13558" y="28731"/>
                  </a:cubicBezTo>
                  <a:cubicBezTo>
                    <a:pt x="13558" y="29084"/>
                    <a:pt x="13571" y="29434"/>
                    <a:pt x="13586" y="29785"/>
                  </a:cubicBezTo>
                  <a:cubicBezTo>
                    <a:pt x="5746" y="32020"/>
                    <a:pt x="1" y="39220"/>
                    <a:pt x="1" y="47776"/>
                  </a:cubicBezTo>
                  <a:cubicBezTo>
                    <a:pt x="1" y="57239"/>
                    <a:pt x="7026" y="65040"/>
                    <a:pt x="16141" y="66301"/>
                  </a:cubicBezTo>
                  <a:lnTo>
                    <a:pt x="16141" y="66500"/>
                  </a:lnTo>
                  <a:lnTo>
                    <a:pt x="100715" y="66500"/>
                  </a:lnTo>
                  <a:cubicBezTo>
                    <a:pt x="108204" y="66500"/>
                    <a:pt x="114274" y="60430"/>
                    <a:pt x="114274" y="52941"/>
                  </a:cubicBezTo>
                  <a:cubicBezTo>
                    <a:pt x="114274" y="45762"/>
                    <a:pt x="108690" y="39903"/>
                    <a:pt x="101632" y="39430"/>
                  </a:cubicBezTo>
                  <a:cubicBezTo>
                    <a:pt x="101868" y="38157"/>
                    <a:pt x="102007" y="36851"/>
                    <a:pt x="102007" y="35510"/>
                  </a:cubicBezTo>
                  <a:cubicBezTo>
                    <a:pt x="102007" y="23743"/>
                    <a:pt x="92468" y="14205"/>
                    <a:pt x="80702" y="14205"/>
                  </a:cubicBezTo>
                  <a:cubicBezTo>
                    <a:pt x="76318" y="14205"/>
                    <a:pt x="72247" y="15531"/>
                    <a:pt x="68859" y="17800"/>
                  </a:cubicBezTo>
                  <a:cubicBezTo>
                    <a:pt x="64559" y="7355"/>
                    <a:pt x="54284" y="1"/>
                    <a:pt x="42288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8"/>
            <p:cNvSpPr/>
            <p:nvPr/>
          </p:nvSpPr>
          <p:spPr>
            <a:xfrm>
              <a:off x="2228525" y="238125"/>
              <a:ext cx="2871000" cy="1676625"/>
            </a:xfrm>
            <a:custGeom>
              <a:avLst/>
              <a:gdLst/>
              <a:ahLst/>
              <a:cxnLst/>
              <a:rect l="l" t="t" r="r" b="b"/>
              <a:pathLst>
                <a:path w="114840" h="67065" extrusionOk="0">
                  <a:moveTo>
                    <a:pt x="42571" y="565"/>
                  </a:moveTo>
                  <a:cubicBezTo>
                    <a:pt x="54145" y="565"/>
                    <a:pt x="64472" y="7484"/>
                    <a:pt x="68881" y="18190"/>
                  </a:cubicBezTo>
                  <a:cubicBezTo>
                    <a:pt x="68914" y="18269"/>
                    <a:pt x="68979" y="18329"/>
                    <a:pt x="69061" y="18353"/>
                  </a:cubicBezTo>
                  <a:cubicBezTo>
                    <a:pt x="69087" y="18361"/>
                    <a:pt x="69115" y="18365"/>
                    <a:pt x="69142" y="18365"/>
                  </a:cubicBezTo>
                  <a:cubicBezTo>
                    <a:pt x="69197" y="18365"/>
                    <a:pt x="69253" y="18349"/>
                    <a:pt x="69300" y="18318"/>
                  </a:cubicBezTo>
                  <a:cubicBezTo>
                    <a:pt x="72765" y="15995"/>
                    <a:pt x="76805" y="14770"/>
                    <a:pt x="80985" y="14770"/>
                  </a:cubicBezTo>
                  <a:cubicBezTo>
                    <a:pt x="92576" y="14770"/>
                    <a:pt x="102007" y="24200"/>
                    <a:pt x="102007" y="35792"/>
                  </a:cubicBezTo>
                  <a:cubicBezTo>
                    <a:pt x="102007" y="37055"/>
                    <a:pt x="101885" y="38320"/>
                    <a:pt x="101636" y="39660"/>
                  </a:cubicBezTo>
                  <a:cubicBezTo>
                    <a:pt x="101605" y="39826"/>
                    <a:pt x="101727" y="39983"/>
                    <a:pt x="101895" y="39994"/>
                  </a:cubicBezTo>
                  <a:cubicBezTo>
                    <a:pt x="108837" y="40459"/>
                    <a:pt x="114274" y="46269"/>
                    <a:pt x="114274" y="53223"/>
                  </a:cubicBezTo>
                  <a:cubicBezTo>
                    <a:pt x="114274" y="60543"/>
                    <a:pt x="108318" y="66498"/>
                    <a:pt x="100998" y="66498"/>
                  </a:cubicBezTo>
                  <a:lnTo>
                    <a:pt x="16693" y="66498"/>
                  </a:lnTo>
                  <a:cubicBezTo>
                    <a:pt x="16661" y="66394"/>
                    <a:pt x="16571" y="66318"/>
                    <a:pt x="16463" y="66302"/>
                  </a:cubicBezTo>
                  <a:cubicBezTo>
                    <a:pt x="7400" y="65049"/>
                    <a:pt x="566" y="57205"/>
                    <a:pt x="566" y="48058"/>
                  </a:cubicBezTo>
                  <a:cubicBezTo>
                    <a:pt x="566" y="39872"/>
                    <a:pt x="6068" y="32586"/>
                    <a:pt x="13946" y="30339"/>
                  </a:cubicBezTo>
                  <a:cubicBezTo>
                    <a:pt x="14071" y="30303"/>
                    <a:pt x="14155" y="30187"/>
                    <a:pt x="14150" y="30056"/>
                  </a:cubicBezTo>
                  <a:lnTo>
                    <a:pt x="14147" y="29963"/>
                  </a:lnTo>
                  <a:cubicBezTo>
                    <a:pt x="14136" y="29648"/>
                    <a:pt x="14124" y="29331"/>
                    <a:pt x="14124" y="29013"/>
                  </a:cubicBezTo>
                  <a:cubicBezTo>
                    <a:pt x="14124" y="13327"/>
                    <a:pt x="26885" y="565"/>
                    <a:pt x="42571" y="565"/>
                  </a:cubicBezTo>
                  <a:close/>
                  <a:moveTo>
                    <a:pt x="42571" y="0"/>
                  </a:moveTo>
                  <a:cubicBezTo>
                    <a:pt x="26574" y="0"/>
                    <a:pt x="13559" y="13015"/>
                    <a:pt x="13558" y="29013"/>
                  </a:cubicBezTo>
                  <a:cubicBezTo>
                    <a:pt x="13558" y="29296"/>
                    <a:pt x="13566" y="29576"/>
                    <a:pt x="13577" y="29857"/>
                  </a:cubicBezTo>
                  <a:cubicBezTo>
                    <a:pt x="5571" y="32242"/>
                    <a:pt x="0" y="39695"/>
                    <a:pt x="0" y="48058"/>
                  </a:cubicBezTo>
                  <a:cubicBezTo>
                    <a:pt x="0" y="57405"/>
                    <a:pt x="6925" y="65431"/>
                    <a:pt x="16144" y="66827"/>
                  </a:cubicBezTo>
                  <a:cubicBezTo>
                    <a:pt x="16167" y="66964"/>
                    <a:pt x="16286" y="67063"/>
                    <a:pt x="16424" y="67064"/>
                  </a:cubicBezTo>
                  <a:lnTo>
                    <a:pt x="100998" y="67064"/>
                  </a:lnTo>
                  <a:cubicBezTo>
                    <a:pt x="108630" y="67064"/>
                    <a:pt x="114840" y="60855"/>
                    <a:pt x="114840" y="53223"/>
                  </a:cubicBezTo>
                  <a:cubicBezTo>
                    <a:pt x="114840" y="46079"/>
                    <a:pt x="109335" y="40090"/>
                    <a:pt x="102248" y="39455"/>
                  </a:cubicBezTo>
                  <a:cubicBezTo>
                    <a:pt x="102465" y="38205"/>
                    <a:pt x="102573" y="36974"/>
                    <a:pt x="102573" y="35792"/>
                  </a:cubicBezTo>
                  <a:cubicBezTo>
                    <a:pt x="102573" y="23888"/>
                    <a:pt x="92889" y="14203"/>
                    <a:pt x="80986" y="14203"/>
                  </a:cubicBezTo>
                  <a:cubicBezTo>
                    <a:pt x="76807" y="14203"/>
                    <a:pt x="72766" y="15397"/>
                    <a:pt x="69272" y="17659"/>
                  </a:cubicBezTo>
                  <a:cubicBezTo>
                    <a:pt x="64703" y="6920"/>
                    <a:pt x="54260" y="0"/>
                    <a:pt x="42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8"/>
            <p:cNvSpPr/>
            <p:nvPr/>
          </p:nvSpPr>
          <p:spPr>
            <a:xfrm>
              <a:off x="3250625" y="3126275"/>
              <a:ext cx="877075" cy="523925"/>
            </a:xfrm>
            <a:custGeom>
              <a:avLst/>
              <a:gdLst/>
              <a:ahLst/>
              <a:cxnLst/>
              <a:rect l="l" t="t" r="r" b="b"/>
              <a:pathLst>
                <a:path w="35083" h="20957" extrusionOk="0">
                  <a:moveTo>
                    <a:pt x="31694" y="1"/>
                  </a:moveTo>
                  <a:lnTo>
                    <a:pt x="28134" y="1865"/>
                  </a:lnTo>
                  <a:cubicBezTo>
                    <a:pt x="28134" y="1865"/>
                    <a:pt x="24236" y="3559"/>
                    <a:pt x="21695" y="4916"/>
                  </a:cubicBezTo>
                  <a:cubicBezTo>
                    <a:pt x="19152" y="6271"/>
                    <a:pt x="6611" y="15931"/>
                    <a:pt x="6611" y="15931"/>
                  </a:cubicBezTo>
                  <a:lnTo>
                    <a:pt x="4069" y="16101"/>
                  </a:lnTo>
                  <a:lnTo>
                    <a:pt x="2543" y="17118"/>
                  </a:lnTo>
                  <a:cubicBezTo>
                    <a:pt x="2543" y="17118"/>
                    <a:pt x="1" y="17626"/>
                    <a:pt x="1" y="18134"/>
                  </a:cubicBezTo>
                  <a:cubicBezTo>
                    <a:pt x="1" y="18643"/>
                    <a:pt x="509" y="18812"/>
                    <a:pt x="1018" y="18812"/>
                  </a:cubicBezTo>
                  <a:cubicBezTo>
                    <a:pt x="1527" y="18812"/>
                    <a:pt x="3221" y="17965"/>
                    <a:pt x="3221" y="17965"/>
                  </a:cubicBezTo>
                  <a:lnTo>
                    <a:pt x="3221" y="17965"/>
                  </a:lnTo>
                  <a:cubicBezTo>
                    <a:pt x="3221" y="17965"/>
                    <a:pt x="1501" y="20488"/>
                    <a:pt x="2179" y="20488"/>
                  </a:cubicBezTo>
                  <a:cubicBezTo>
                    <a:pt x="2856" y="20488"/>
                    <a:pt x="5103" y="20957"/>
                    <a:pt x="5103" y="20957"/>
                  </a:cubicBezTo>
                  <a:cubicBezTo>
                    <a:pt x="5103" y="20957"/>
                    <a:pt x="7627" y="20507"/>
                    <a:pt x="8475" y="20507"/>
                  </a:cubicBezTo>
                  <a:cubicBezTo>
                    <a:pt x="9323" y="20507"/>
                    <a:pt x="11356" y="15931"/>
                    <a:pt x="11356" y="15931"/>
                  </a:cubicBezTo>
                  <a:cubicBezTo>
                    <a:pt x="11356" y="15931"/>
                    <a:pt x="25931" y="10169"/>
                    <a:pt x="27795" y="8813"/>
                  </a:cubicBezTo>
                  <a:cubicBezTo>
                    <a:pt x="29659" y="7457"/>
                    <a:pt x="35083" y="4068"/>
                    <a:pt x="35083" y="4068"/>
                  </a:cubicBezTo>
                  <a:lnTo>
                    <a:pt x="316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3243575" y="3119200"/>
              <a:ext cx="892300" cy="538075"/>
            </a:xfrm>
            <a:custGeom>
              <a:avLst/>
              <a:gdLst/>
              <a:ahLst/>
              <a:cxnLst/>
              <a:rect l="l" t="t" r="r" b="b"/>
              <a:pathLst>
                <a:path w="35692" h="21523" extrusionOk="0">
                  <a:moveTo>
                    <a:pt x="31904" y="640"/>
                  </a:moveTo>
                  <a:lnTo>
                    <a:pt x="34940" y="4284"/>
                  </a:lnTo>
                  <a:cubicBezTo>
                    <a:pt x="33812" y="4992"/>
                    <a:pt x="29520" y="7697"/>
                    <a:pt x="27911" y="8868"/>
                  </a:cubicBezTo>
                  <a:cubicBezTo>
                    <a:pt x="26096" y="10187"/>
                    <a:pt x="11679" y="15895"/>
                    <a:pt x="11534" y="15951"/>
                  </a:cubicBezTo>
                  <a:cubicBezTo>
                    <a:pt x="11464" y="15978"/>
                    <a:pt x="11409" y="16032"/>
                    <a:pt x="11380" y="16100"/>
                  </a:cubicBezTo>
                  <a:cubicBezTo>
                    <a:pt x="10344" y="18430"/>
                    <a:pt x="9141" y="20449"/>
                    <a:pt x="8757" y="20507"/>
                  </a:cubicBezTo>
                  <a:cubicBezTo>
                    <a:pt x="7954" y="20507"/>
                    <a:pt x="5770" y="20884"/>
                    <a:pt x="5389" y="20952"/>
                  </a:cubicBezTo>
                  <a:cubicBezTo>
                    <a:pt x="5056" y="20883"/>
                    <a:pt x="3341" y="20537"/>
                    <a:pt x="2596" y="20494"/>
                  </a:cubicBezTo>
                  <a:cubicBezTo>
                    <a:pt x="2675" y="20146"/>
                    <a:pt x="3155" y="19260"/>
                    <a:pt x="3737" y="18409"/>
                  </a:cubicBezTo>
                  <a:cubicBezTo>
                    <a:pt x="3809" y="18302"/>
                    <a:pt x="3800" y="18160"/>
                    <a:pt x="3716" y="18063"/>
                  </a:cubicBezTo>
                  <a:cubicBezTo>
                    <a:pt x="3661" y="18000"/>
                    <a:pt x="3583" y="17966"/>
                    <a:pt x="3503" y="17966"/>
                  </a:cubicBezTo>
                  <a:cubicBezTo>
                    <a:pt x="3460" y="17966"/>
                    <a:pt x="3416" y="17976"/>
                    <a:pt x="3376" y="17997"/>
                  </a:cubicBezTo>
                  <a:cubicBezTo>
                    <a:pt x="2697" y="18336"/>
                    <a:pt x="1604" y="18814"/>
                    <a:pt x="1300" y="18814"/>
                  </a:cubicBezTo>
                  <a:cubicBezTo>
                    <a:pt x="1025" y="18814"/>
                    <a:pt x="565" y="18762"/>
                    <a:pt x="556" y="18466"/>
                  </a:cubicBezTo>
                  <a:cubicBezTo>
                    <a:pt x="677" y="18271"/>
                    <a:pt x="1764" y="17902"/>
                    <a:pt x="2880" y="17678"/>
                  </a:cubicBezTo>
                  <a:cubicBezTo>
                    <a:pt x="2916" y="17672"/>
                    <a:pt x="2951" y="17658"/>
                    <a:pt x="2981" y="17637"/>
                  </a:cubicBezTo>
                  <a:lnTo>
                    <a:pt x="4444" y="16662"/>
                  </a:lnTo>
                  <a:lnTo>
                    <a:pt x="6912" y="16497"/>
                  </a:lnTo>
                  <a:cubicBezTo>
                    <a:pt x="6967" y="16493"/>
                    <a:pt x="7020" y="16473"/>
                    <a:pt x="7065" y="16439"/>
                  </a:cubicBezTo>
                  <a:cubicBezTo>
                    <a:pt x="7190" y="16342"/>
                    <a:pt x="19617" y="6778"/>
                    <a:pt x="22109" y="5449"/>
                  </a:cubicBezTo>
                  <a:cubicBezTo>
                    <a:pt x="24611" y="4113"/>
                    <a:pt x="28490" y="2424"/>
                    <a:pt x="28548" y="2399"/>
                  </a:cubicBezTo>
                  <a:lnTo>
                    <a:pt x="31904" y="640"/>
                  </a:lnTo>
                  <a:close/>
                  <a:moveTo>
                    <a:pt x="31975" y="1"/>
                  </a:moveTo>
                  <a:cubicBezTo>
                    <a:pt x="31930" y="1"/>
                    <a:pt x="31886" y="11"/>
                    <a:pt x="31844" y="33"/>
                  </a:cubicBezTo>
                  <a:lnTo>
                    <a:pt x="28303" y="1888"/>
                  </a:lnTo>
                  <a:cubicBezTo>
                    <a:pt x="28264" y="1905"/>
                    <a:pt x="24366" y="3603"/>
                    <a:pt x="21843" y="4949"/>
                  </a:cubicBezTo>
                  <a:cubicBezTo>
                    <a:pt x="19379" y="6263"/>
                    <a:pt x="7889" y="15090"/>
                    <a:pt x="6789" y="15937"/>
                  </a:cubicBezTo>
                  <a:lnTo>
                    <a:pt x="4331" y="16101"/>
                  </a:lnTo>
                  <a:cubicBezTo>
                    <a:pt x="4282" y="16104"/>
                    <a:pt x="4235" y="16121"/>
                    <a:pt x="4193" y="16148"/>
                  </a:cubicBezTo>
                  <a:lnTo>
                    <a:pt x="2715" y="17134"/>
                  </a:lnTo>
                  <a:cubicBezTo>
                    <a:pt x="913" y="17500"/>
                    <a:pt x="0" y="17931"/>
                    <a:pt x="0" y="18417"/>
                  </a:cubicBezTo>
                  <a:cubicBezTo>
                    <a:pt x="0" y="19010"/>
                    <a:pt x="498" y="19378"/>
                    <a:pt x="1300" y="19378"/>
                  </a:cubicBezTo>
                  <a:cubicBezTo>
                    <a:pt x="1607" y="19378"/>
                    <a:pt x="2211" y="19149"/>
                    <a:pt x="2734" y="18920"/>
                  </a:cubicBezTo>
                  <a:lnTo>
                    <a:pt x="2734" y="18920"/>
                  </a:lnTo>
                  <a:cubicBezTo>
                    <a:pt x="2259" y="19708"/>
                    <a:pt x="1896" y="20493"/>
                    <a:pt x="2075" y="20833"/>
                  </a:cubicBezTo>
                  <a:cubicBezTo>
                    <a:pt x="2149" y="20974"/>
                    <a:pt x="2290" y="21054"/>
                    <a:pt x="2461" y="21054"/>
                  </a:cubicBezTo>
                  <a:cubicBezTo>
                    <a:pt x="3102" y="21054"/>
                    <a:pt x="5305" y="21512"/>
                    <a:pt x="5327" y="21516"/>
                  </a:cubicBezTo>
                  <a:cubicBezTo>
                    <a:pt x="5345" y="21520"/>
                    <a:pt x="5365" y="21522"/>
                    <a:pt x="5385" y="21522"/>
                  </a:cubicBezTo>
                  <a:cubicBezTo>
                    <a:pt x="5401" y="21522"/>
                    <a:pt x="5418" y="21520"/>
                    <a:pt x="5435" y="21518"/>
                  </a:cubicBezTo>
                  <a:cubicBezTo>
                    <a:pt x="5460" y="21514"/>
                    <a:pt x="7944" y="21072"/>
                    <a:pt x="8757" y="21072"/>
                  </a:cubicBezTo>
                  <a:cubicBezTo>
                    <a:pt x="9666" y="21072"/>
                    <a:pt x="11187" y="17913"/>
                    <a:pt x="11849" y="16435"/>
                  </a:cubicBezTo>
                  <a:cubicBezTo>
                    <a:pt x="13283" y="15866"/>
                    <a:pt x="26435" y="10640"/>
                    <a:pt x="28242" y="9324"/>
                  </a:cubicBezTo>
                  <a:cubicBezTo>
                    <a:pt x="30078" y="7991"/>
                    <a:pt x="35459" y="4625"/>
                    <a:pt x="35514" y="4591"/>
                  </a:cubicBezTo>
                  <a:cubicBezTo>
                    <a:pt x="35660" y="4501"/>
                    <a:pt x="35692" y="4301"/>
                    <a:pt x="35582" y="4169"/>
                  </a:cubicBezTo>
                  <a:lnTo>
                    <a:pt x="32192" y="102"/>
                  </a:lnTo>
                  <a:cubicBezTo>
                    <a:pt x="32137" y="36"/>
                    <a:pt x="32057" y="1"/>
                    <a:pt x="319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3987875" y="2778125"/>
              <a:ext cx="411000" cy="496450"/>
            </a:xfrm>
            <a:custGeom>
              <a:avLst/>
              <a:gdLst/>
              <a:ahLst/>
              <a:cxnLst/>
              <a:rect l="l" t="t" r="r" b="b"/>
              <a:pathLst>
                <a:path w="16440" h="19858" extrusionOk="0">
                  <a:moveTo>
                    <a:pt x="15886" y="1"/>
                  </a:moveTo>
                  <a:lnTo>
                    <a:pt x="1" y="14434"/>
                  </a:lnTo>
                  <a:lnTo>
                    <a:pt x="4576" y="19858"/>
                  </a:lnTo>
                  <a:lnTo>
                    <a:pt x="13389" y="16469"/>
                  </a:lnTo>
                  <a:lnTo>
                    <a:pt x="16440" y="199"/>
                  </a:lnTo>
                  <a:lnTo>
                    <a:pt x="15886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3980025" y="2771075"/>
              <a:ext cx="426425" cy="510575"/>
            </a:xfrm>
            <a:custGeom>
              <a:avLst/>
              <a:gdLst/>
              <a:ahLst/>
              <a:cxnLst/>
              <a:rect l="l" t="t" r="r" b="b"/>
              <a:pathLst>
                <a:path w="17057" h="20423" extrusionOk="0">
                  <a:moveTo>
                    <a:pt x="16265" y="606"/>
                  </a:moveTo>
                  <a:lnTo>
                    <a:pt x="16431" y="665"/>
                  </a:lnTo>
                  <a:lnTo>
                    <a:pt x="13454" y="16543"/>
                  </a:lnTo>
                  <a:lnTo>
                    <a:pt x="4976" y="19804"/>
                  </a:lnTo>
                  <a:lnTo>
                    <a:pt x="706" y="14743"/>
                  </a:lnTo>
                  <a:lnTo>
                    <a:pt x="16265" y="606"/>
                  </a:lnTo>
                  <a:close/>
                  <a:moveTo>
                    <a:pt x="16201" y="0"/>
                  </a:moveTo>
                  <a:cubicBezTo>
                    <a:pt x="16131" y="0"/>
                    <a:pt x="16063" y="26"/>
                    <a:pt x="16010" y="74"/>
                  </a:cubicBezTo>
                  <a:lnTo>
                    <a:pt x="125" y="14508"/>
                  </a:lnTo>
                  <a:cubicBezTo>
                    <a:pt x="12" y="14610"/>
                    <a:pt x="1" y="14783"/>
                    <a:pt x="98" y="14899"/>
                  </a:cubicBezTo>
                  <a:lnTo>
                    <a:pt x="4674" y="20323"/>
                  </a:lnTo>
                  <a:cubicBezTo>
                    <a:pt x="4727" y="20386"/>
                    <a:pt x="4807" y="20423"/>
                    <a:pt x="4890" y="20423"/>
                  </a:cubicBezTo>
                  <a:cubicBezTo>
                    <a:pt x="4925" y="20423"/>
                    <a:pt x="4959" y="20416"/>
                    <a:pt x="4992" y="20404"/>
                  </a:cubicBezTo>
                  <a:lnTo>
                    <a:pt x="13804" y="17014"/>
                  </a:lnTo>
                  <a:cubicBezTo>
                    <a:pt x="13896" y="16979"/>
                    <a:pt x="13963" y="16899"/>
                    <a:pt x="13981" y="16802"/>
                  </a:cubicBezTo>
                  <a:lnTo>
                    <a:pt x="17032" y="534"/>
                  </a:lnTo>
                  <a:cubicBezTo>
                    <a:pt x="17057" y="397"/>
                    <a:pt x="16980" y="262"/>
                    <a:pt x="16849" y="215"/>
                  </a:cubicBezTo>
                  <a:lnTo>
                    <a:pt x="16295" y="17"/>
                  </a:lnTo>
                  <a:cubicBezTo>
                    <a:pt x="16264" y="6"/>
                    <a:pt x="16232" y="0"/>
                    <a:pt x="16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8"/>
            <p:cNvSpPr/>
            <p:nvPr/>
          </p:nvSpPr>
          <p:spPr>
            <a:xfrm>
              <a:off x="3987875" y="3090850"/>
              <a:ext cx="182825" cy="183725"/>
            </a:xfrm>
            <a:custGeom>
              <a:avLst/>
              <a:gdLst/>
              <a:ahLst/>
              <a:cxnLst/>
              <a:rect l="l" t="t" r="r" b="b"/>
              <a:pathLst>
                <a:path w="7313" h="7349" extrusionOk="0">
                  <a:moveTo>
                    <a:pt x="2119" y="1"/>
                  </a:moveTo>
                  <a:lnTo>
                    <a:pt x="1" y="1925"/>
                  </a:lnTo>
                  <a:lnTo>
                    <a:pt x="4576" y="7349"/>
                  </a:lnTo>
                  <a:lnTo>
                    <a:pt x="7312" y="6297"/>
                  </a:lnTo>
                  <a:lnTo>
                    <a:pt x="211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8"/>
            <p:cNvSpPr/>
            <p:nvPr/>
          </p:nvSpPr>
          <p:spPr>
            <a:xfrm>
              <a:off x="3980025" y="3083800"/>
              <a:ext cx="199200" cy="197850"/>
            </a:xfrm>
            <a:custGeom>
              <a:avLst/>
              <a:gdLst/>
              <a:ahLst/>
              <a:cxnLst/>
              <a:rect l="l" t="t" r="r" b="b"/>
              <a:pathLst>
                <a:path w="7968" h="7914" extrusionOk="0">
                  <a:moveTo>
                    <a:pt x="2404" y="692"/>
                  </a:moveTo>
                  <a:lnTo>
                    <a:pt x="7159" y="6455"/>
                  </a:lnTo>
                  <a:lnTo>
                    <a:pt x="4976" y="7295"/>
                  </a:lnTo>
                  <a:lnTo>
                    <a:pt x="706" y="2234"/>
                  </a:lnTo>
                  <a:lnTo>
                    <a:pt x="2404" y="692"/>
                  </a:lnTo>
                  <a:close/>
                  <a:moveTo>
                    <a:pt x="2429" y="0"/>
                  </a:moveTo>
                  <a:cubicBezTo>
                    <a:pt x="2360" y="0"/>
                    <a:pt x="2294" y="26"/>
                    <a:pt x="2243" y="74"/>
                  </a:cubicBezTo>
                  <a:lnTo>
                    <a:pt x="125" y="1999"/>
                  </a:lnTo>
                  <a:cubicBezTo>
                    <a:pt x="12" y="2101"/>
                    <a:pt x="1" y="2274"/>
                    <a:pt x="98" y="2390"/>
                  </a:cubicBezTo>
                  <a:lnTo>
                    <a:pt x="4674" y="7814"/>
                  </a:lnTo>
                  <a:cubicBezTo>
                    <a:pt x="4727" y="7877"/>
                    <a:pt x="4807" y="7914"/>
                    <a:pt x="4890" y="7914"/>
                  </a:cubicBezTo>
                  <a:cubicBezTo>
                    <a:pt x="4925" y="7914"/>
                    <a:pt x="4959" y="7907"/>
                    <a:pt x="4992" y="7895"/>
                  </a:cubicBezTo>
                  <a:lnTo>
                    <a:pt x="7728" y="6842"/>
                  </a:lnTo>
                  <a:cubicBezTo>
                    <a:pt x="7908" y="6772"/>
                    <a:pt x="7967" y="6547"/>
                    <a:pt x="7845" y="6398"/>
                  </a:cubicBezTo>
                  <a:lnTo>
                    <a:pt x="2650" y="103"/>
                  </a:lnTo>
                  <a:cubicBezTo>
                    <a:pt x="2602" y="43"/>
                    <a:pt x="2530" y="7"/>
                    <a:pt x="2453" y="1"/>
                  </a:cubicBezTo>
                  <a:cubicBezTo>
                    <a:pt x="2445" y="0"/>
                    <a:pt x="2437" y="0"/>
                    <a:pt x="24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5008775" y="5034000"/>
              <a:ext cx="219850" cy="305700"/>
            </a:xfrm>
            <a:custGeom>
              <a:avLst/>
              <a:gdLst/>
              <a:ahLst/>
              <a:cxnLst/>
              <a:rect l="l" t="t" r="r" b="b"/>
              <a:pathLst>
                <a:path w="8794" h="12228" extrusionOk="0">
                  <a:moveTo>
                    <a:pt x="2358" y="0"/>
                  </a:moveTo>
                  <a:cubicBezTo>
                    <a:pt x="1220" y="0"/>
                    <a:pt x="1" y="1626"/>
                    <a:pt x="1" y="1626"/>
                  </a:cubicBezTo>
                  <a:cubicBezTo>
                    <a:pt x="1" y="1626"/>
                    <a:pt x="618" y="2862"/>
                    <a:pt x="1132" y="3993"/>
                  </a:cubicBezTo>
                  <a:cubicBezTo>
                    <a:pt x="1647" y="5126"/>
                    <a:pt x="3499" y="11507"/>
                    <a:pt x="5558" y="12124"/>
                  </a:cubicBezTo>
                  <a:cubicBezTo>
                    <a:pt x="5790" y="12194"/>
                    <a:pt x="6012" y="12227"/>
                    <a:pt x="6223" y="12227"/>
                  </a:cubicBezTo>
                  <a:cubicBezTo>
                    <a:pt x="7874" y="12227"/>
                    <a:pt x="8794" y="10187"/>
                    <a:pt x="8337" y="7905"/>
                  </a:cubicBezTo>
                  <a:cubicBezTo>
                    <a:pt x="7823" y="5332"/>
                    <a:pt x="2779" y="83"/>
                    <a:pt x="2779" y="83"/>
                  </a:cubicBezTo>
                  <a:cubicBezTo>
                    <a:pt x="2641" y="26"/>
                    <a:pt x="2501" y="0"/>
                    <a:pt x="2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5001250" y="5026925"/>
              <a:ext cx="231225" cy="319800"/>
            </a:xfrm>
            <a:custGeom>
              <a:avLst/>
              <a:gdLst/>
              <a:ahLst/>
              <a:cxnLst/>
              <a:rect l="l" t="t" r="r" b="b"/>
              <a:pathLst>
                <a:path w="9249" h="12792" extrusionOk="0">
                  <a:moveTo>
                    <a:pt x="2661" y="567"/>
                  </a:moveTo>
                  <a:cubicBezTo>
                    <a:pt x="2750" y="567"/>
                    <a:pt x="2836" y="580"/>
                    <a:pt x="2920" y="608"/>
                  </a:cubicBezTo>
                  <a:cubicBezTo>
                    <a:pt x="3412" y="1128"/>
                    <a:pt x="7893" y="5904"/>
                    <a:pt x="8361" y="8243"/>
                  </a:cubicBezTo>
                  <a:cubicBezTo>
                    <a:pt x="8655" y="9717"/>
                    <a:pt x="8355" y="11116"/>
                    <a:pt x="7595" y="11807"/>
                  </a:cubicBezTo>
                  <a:cubicBezTo>
                    <a:pt x="7288" y="12086"/>
                    <a:pt x="6923" y="12227"/>
                    <a:pt x="6519" y="12227"/>
                  </a:cubicBezTo>
                  <a:cubicBezTo>
                    <a:pt x="6334" y="12227"/>
                    <a:pt x="6140" y="12197"/>
                    <a:pt x="5940" y="12138"/>
                  </a:cubicBezTo>
                  <a:cubicBezTo>
                    <a:pt x="4419" y="11681"/>
                    <a:pt x="2882" y="7409"/>
                    <a:pt x="2143" y="5356"/>
                  </a:cubicBezTo>
                  <a:cubicBezTo>
                    <a:pt x="1949" y="4815"/>
                    <a:pt x="1796" y="4390"/>
                    <a:pt x="1691" y="4160"/>
                  </a:cubicBezTo>
                  <a:cubicBezTo>
                    <a:pt x="1288" y="3274"/>
                    <a:pt x="818" y="2317"/>
                    <a:pt x="634" y="1944"/>
                  </a:cubicBezTo>
                  <a:cubicBezTo>
                    <a:pt x="1047" y="1440"/>
                    <a:pt x="1929" y="567"/>
                    <a:pt x="2661" y="567"/>
                  </a:cubicBezTo>
                  <a:close/>
                  <a:moveTo>
                    <a:pt x="2666" y="0"/>
                  </a:moveTo>
                  <a:cubicBezTo>
                    <a:pt x="1396" y="0"/>
                    <a:pt x="135" y="1659"/>
                    <a:pt x="75" y="1739"/>
                  </a:cubicBezTo>
                  <a:cubicBezTo>
                    <a:pt x="10" y="1825"/>
                    <a:pt x="0" y="1939"/>
                    <a:pt x="48" y="2035"/>
                  </a:cubicBezTo>
                  <a:cubicBezTo>
                    <a:pt x="55" y="2048"/>
                    <a:pt x="669" y="3280"/>
                    <a:pt x="1176" y="4394"/>
                  </a:cubicBezTo>
                  <a:cubicBezTo>
                    <a:pt x="1271" y="4602"/>
                    <a:pt x="1421" y="5019"/>
                    <a:pt x="1611" y="5546"/>
                  </a:cubicBezTo>
                  <a:cubicBezTo>
                    <a:pt x="2759" y="8737"/>
                    <a:pt x="4122" y="12182"/>
                    <a:pt x="5778" y="12679"/>
                  </a:cubicBezTo>
                  <a:cubicBezTo>
                    <a:pt x="6017" y="12753"/>
                    <a:pt x="6267" y="12791"/>
                    <a:pt x="6518" y="12792"/>
                  </a:cubicBezTo>
                  <a:cubicBezTo>
                    <a:pt x="7063" y="12792"/>
                    <a:pt x="7564" y="12600"/>
                    <a:pt x="7976" y="12225"/>
                  </a:cubicBezTo>
                  <a:cubicBezTo>
                    <a:pt x="8879" y="11402"/>
                    <a:pt x="9249" y="9796"/>
                    <a:pt x="8915" y="8131"/>
                  </a:cubicBezTo>
                  <a:cubicBezTo>
                    <a:pt x="8390" y="5509"/>
                    <a:pt x="3493" y="386"/>
                    <a:pt x="3284" y="169"/>
                  </a:cubicBezTo>
                  <a:cubicBezTo>
                    <a:pt x="3257" y="141"/>
                    <a:pt x="3224" y="119"/>
                    <a:pt x="3189" y="104"/>
                  </a:cubicBezTo>
                  <a:cubicBezTo>
                    <a:pt x="3017" y="32"/>
                    <a:pt x="2841" y="0"/>
                    <a:pt x="2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5097200" y="5233200"/>
              <a:ext cx="129400" cy="106475"/>
            </a:xfrm>
            <a:custGeom>
              <a:avLst/>
              <a:gdLst/>
              <a:ahLst/>
              <a:cxnLst/>
              <a:rect l="l" t="t" r="r" b="b"/>
              <a:pathLst>
                <a:path w="5176" h="4259" extrusionOk="0">
                  <a:moveTo>
                    <a:pt x="3340" y="0"/>
                  </a:moveTo>
                  <a:cubicBezTo>
                    <a:pt x="2189" y="0"/>
                    <a:pt x="906" y="413"/>
                    <a:pt x="0" y="1892"/>
                  </a:cubicBezTo>
                  <a:cubicBezTo>
                    <a:pt x="618" y="3034"/>
                    <a:pt x="1307" y="3942"/>
                    <a:pt x="2021" y="4156"/>
                  </a:cubicBezTo>
                  <a:cubicBezTo>
                    <a:pt x="2253" y="4226"/>
                    <a:pt x="2475" y="4259"/>
                    <a:pt x="2685" y="4259"/>
                  </a:cubicBezTo>
                  <a:cubicBezTo>
                    <a:pt x="4268" y="4259"/>
                    <a:pt x="5175" y="2381"/>
                    <a:pt x="4843" y="212"/>
                  </a:cubicBezTo>
                  <a:cubicBezTo>
                    <a:pt x="4410" y="95"/>
                    <a:pt x="3890" y="0"/>
                    <a:pt x="33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5089775" y="5226200"/>
              <a:ext cx="141650" cy="120525"/>
            </a:xfrm>
            <a:custGeom>
              <a:avLst/>
              <a:gdLst/>
              <a:ahLst/>
              <a:cxnLst/>
              <a:rect l="l" t="t" r="r" b="b"/>
              <a:pathLst>
                <a:path w="5666" h="4821" extrusionOk="0">
                  <a:moveTo>
                    <a:pt x="3631" y="560"/>
                  </a:moveTo>
                  <a:cubicBezTo>
                    <a:pt x="4068" y="560"/>
                    <a:pt x="4494" y="624"/>
                    <a:pt x="4886" y="719"/>
                  </a:cubicBezTo>
                  <a:cubicBezTo>
                    <a:pt x="5045" y="2042"/>
                    <a:pt x="4712" y="3262"/>
                    <a:pt x="4020" y="3864"/>
                  </a:cubicBezTo>
                  <a:cubicBezTo>
                    <a:pt x="3721" y="4125"/>
                    <a:pt x="3367" y="4256"/>
                    <a:pt x="2977" y="4256"/>
                  </a:cubicBezTo>
                  <a:cubicBezTo>
                    <a:pt x="2792" y="4256"/>
                    <a:pt x="2599" y="4226"/>
                    <a:pt x="2399" y="4167"/>
                  </a:cubicBezTo>
                  <a:cubicBezTo>
                    <a:pt x="2030" y="4055"/>
                    <a:pt x="1425" y="3618"/>
                    <a:pt x="625" y="2183"/>
                  </a:cubicBezTo>
                  <a:cubicBezTo>
                    <a:pt x="1446" y="940"/>
                    <a:pt x="2568" y="560"/>
                    <a:pt x="3631" y="560"/>
                  </a:cubicBezTo>
                  <a:close/>
                  <a:moveTo>
                    <a:pt x="3641" y="0"/>
                  </a:moveTo>
                  <a:cubicBezTo>
                    <a:pt x="2434" y="0"/>
                    <a:pt x="1035" y="424"/>
                    <a:pt x="56" y="2024"/>
                  </a:cubicBezTo>
                  <a:cubicBezTo>
                    <a:pt x="4" y="2111"/>
                    <a:pt x="0" y="2219"/>
                    <a:pt x="48" y="2307"/>
                  </a:cubicBezTo>
                  <a:cubicBezTo>
                    <a:pt x="807" y="3708"/>
                    <a:pt x="1522" y="4493"/>
                    <a:pt x="2237" y="4708"/>
                  </a:cubicBezTo>
                  <a:cubicBezTo>
                    <a:pt x="2476" y="4781"/>
                    <a:pt x="2725" y="4819"/>
                    <a:pt x="2976" y="4821"/>
                  </a:cubicBezTo>
                  <a:cubicBezTo>
                    <a:pt x="2981" y="4821"/>
                    <a:pt x="2985" y="4821"/>
                    <a:pt x="2990" y="4821"/>
                  </a:cubicBezTo>
                  <a:cubicBezTo>
                    <a:pt x="3505" y="4821"/>
                    <a:pt x="4003" y="4632"/>
                    <a:pt x="4391" y="4292"/>
                  </a:cubicBezTo>
                  <a:cubicBezTo>
                    <a:pt x="5272" y="3526"/>
                    <a:pt x="5665" y="2054"/>
                    <a:pt x="5420" y="449"/>
                  </a:cubicBezTo>
                  <a:cubicBezTo>
                    <a:pt x="5402" y="339"/>
                    <a:pt x="5322" y="248"/>
                    <a:pt x="5214" y="219"/>
                  </a:cubicBezTo>
                  <a:cubicBezTo>
                    <a:pt x="4785" y="103"/>
                    <a:pt x="4236" y="0"/>
                    <a:pt x="36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5079450" y="5231975"/>
              <a:ext cx="149075" cy="107725"/>
            </a:xfrm>
            <a:custGeom>
              <a:avLst/>
              <a:gdLst/>
              <a:ahLst/>
              <a:cxnLst/>
              <a:rect l="l" t="t" r="r" b="b"/>
              <a:pathLst>
                <a:path w="5963" h="4309" extrusionOk="0">
                  <a:moveTo>
                    <a:pt x="5512" y="0"/>
                  </a:moveTo>
                  <a:lnTo>
                    <a:pt x="5512" y="0"/>
                  </a:lnTo>
                  <a:cubicBezTo>
                    <a:pt x="5314" y="1052"/>
                    <a:pt x="4794" y="3079"/>
                    <a:pt x="3657" y="3382"/>
                  </a:cubicBezTo>
                  <a:cubicBezTo>
                    <a:pt x="3572" y="3405"/>
                    <a:pt x="3485" y="3416"/>
                    <a:pt x="3397" y="3416"/>
                  </a:cubicBezTo>
                  <a:cubicBezTo>
                    <a:pt x="2345" y="3416"/>
                    <a:pt x="1033" y="1895"/>
                    <a:pt x="0" y="472"/>
                  </a:cubicBezTo>
                  <a:lnTo>
                    <a:pt x="0" y="472"/>
                  </a:lnTo>
                  <a:cubicBezTo>
                    <a:pt x="774" y="2235"/>
                    <a:pt x="1729" y="3905"/>
                    <a:pt x="2731" y="4205"/>
                  </a:cubicBezTo>
                  <a:cubicBezTo>
                    <a:pt x="2963" y="4275"/>
                    <a:pt x="3185" y="4308"/>
                    <a:pt x="3396" y="4308"/>
                  </a:cubicBezTo>
                  <a:cubicBezTo>
                    <a:pt x="5043" y="4308"/>
                    <a:pt x="5962" y="2278"/>
                    <a:pt x="5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5071525" y="5224900"/>
              <a:ext cx="160875" cy="121825"/>
            </a:xfrm>
            <a:custGeom>
              <a:avLst/>
              <a:gdLst/>
              <a:ahLst/>
              <a:cxnLst/>
              <a:rect l="l" t="t" r="r" b="b"/>
              <a:pathLst>
                <a:path w="6435" h="4873" extrusionOk="0">
                  <a:moveTo>
                    <a:pt x="5606" y="2154"/>
                  </a:moveTo>
                  <a:lnTo>
                    <a:pt x="5606" y="2154"/>
                  </a:lnTo>
                  <a:cubicBezTo>
                    <a:pt x="5495" y="2882"/>
                    <a:pt x="5212" y="3500"/>
                    <a:pt x="4782" y="3889"/>
                  </a:cubicBezTo>
                  <a:cubicBezTo>
                    <a:pt x="4476" y="4168"/>
                    <a:pt x="4112" y="4307"/>
                    <a:pt x="3708" y="4307"/>
                  </a:cubicBezTo>
                  <a:cubicBezTo>
                    <a:pt x="3523" y="4307"/>
                    <a:pt x="3329" y="4278"/>
                    <a:pt x="3129" y="4219"/>
                  </a:cubicBezTo>
                  <a:cubicBezTo>
                    <a:pt x="2811" y="4122"/>
                    <a:pt x="2360" y="3801"/>
                    <a:pt x="1785" y="2939"/>
                  </a:cubicBezTo>
                  <a:lnTo>
                    <a:pt x="1785" y="2939"/>
                  </a:lnTo>
                  <a:cubicBezTo>
                    <a:pt x="2517" y="3642"/>
                    <a:pt x="3150" y="3983"/>
                    <a:pt x="3709" y="3983"/>
                  </a:cubicBezTo>
                  <a:cubicBezTo>
                    <a:pt x="3825" y="3983"/>
                    <a:pt x="3938" y="3968"/>
                    <a:pt x="4048" y="3939"/>
                  </a:cubicBezTo>
                  <a:cubicBezTo>
                    <a:pt x="4767" y="3747"/>
                    <a:pt x="5265" y="3020"/>
                    <a:pt x="5606" y="2154"/>
                  </a:cubicBezTo>
                  <a:close/>
                  <a:moveTo>
                    <a:pt x="5828" y="0"/>
                  </a:moveTo>
                  <a:cubicBezTo>
                    <a:pt x="5692" y="0"/>
                    <a:pt x="5576" y="97"/>
                    <a:pt x="5551" y="231"/>
                  </a:cubicBezTo>
                  <a:cubicBezTo>
                    <a:pt x="5389" y="1092"/>
                    <a:pt x="4905" y="3124"/>
                    <a:pt x="3901" y="3391"/>
                  </a:cubicBezTo>
                  <a:cubicBezTo>
                    <a:pt x="3845" y="3407"/>
                    <a:pt x="3783" y="3415"/>
                    <a:pt x="3714" y="3415"/>
                  </a:cubicBezTo>
                  <a:cubicBezTo>
                    <a:pt x="3166" y="3415"/>
                    <a:pt x="2198" y="2865"/>
                    <a:pt x="546" y="587"/>
                  </a:cubicBezTo>
                  <a:cubicBezTo>
                    <a:pt x="491" y="512"/>
                    <a:pt x="405" y="472"/>
                    <a:pt x="317" y="472"/>
                  </a:cubicBezTo>
                  <a:cubicBezTo>
                    <a:pt x="269" y="472"/>
                    <a:pt x="220" y="484"/>
                    <a:pt x="176" y="509"/>
                  </a:cubicBezTo>
                  <a:cubicBezTo>
                    <a:pt x="51" y="581"/>
                    <a:pt x="0" y="735"/>
                    <a:pt x="58" y="868"/>
                  </a:cubicBezTo>
                  <a:cubicBezTo>
                    <a:pt x="1085" y="3208"/>
                    <a:pt x="2037" y="4481"/>
                    <a:pt x="2967" y="4760"/>
                  </a:cubicBezTo>
                  <a:cubicBezTo>
                    <a:pt x="3206" y="4834"/>
                    <a:pt x="3456" y="4872"/>
                    <a:pt x="3707" y="4873"/>
                  </a:cubicBezTo>
                  <a:cubicBezTo>
                    <a:pt x="4251" y="4873"/>
                    <a:pt x="4752" y="4682"/>
                    <a:pt x="5163" y="4308"/>
                  </a:cubicBezTo>
                  <a:cubicBezTo>
                    <a:pt x="6064" y="3489"/>
                    <a:pt x="6434" y="1888"/>
                    <a:pt x="6106" y="229"/>
                  </a:cubicBezTo>
                  <a:cubicBezTo>
                    <a:pt x="6080" y="96"/>
                    <a:pt x="5964" y="0"/>
                    <a:pt x="5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5037050" y="5085425"/>
              <a:ext cx="77225" cy="40700"/>
            </a:xfrm>
            <a:custGeom>
              <a:avLst/>
              <a:gdLst/>
              <a:ahLst/>
              <a:cxnLst/>
              <a:rect l="l" t="t" r="r" b="b"/>
              <a:pathLst>
                <a:path w="3089" h="1628" extrusionOk="0">
                  <a:moveTo>
                    <a:pt x="2822" y="0"/>
                  </a:moveTo>
                  <a:cubicBezTo>
                    <a:pt x="2282" y="0"/>
                    <a:pt x="618" y="908"/>
                    <a:pt x="618" y="908"/>
                  </a:cubicBezTo>
                  <a:cubicBezTo>
                    <a:pt x="1" y="1525"/>
                    <a:pt x="207" y="1628"/>
                    <a:pt x="516" y="1628"/>
                  </a:cubicBezTo>
                  <a:cubicBezTo>
                    <a:pt x="825" y="1628"/>
                    <a:pt x="3089" y="496"/>
                    <a:pt x="2986" y="84"/>
                  </a:cubicBezTo>
                  <a:cubicBezTo>
                    <a:pt x="2971" y="25"/>
                    <a:pt x="2912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5037625" y="5081950"/>
              <a:ext cx="78125" cy="47700"/>
            </a:xfrm>
            <a:custGeom>
              <a:avLst/>
              <a:gdLst/>
              <a:ahLst/>
              <a:cxnLst/>
              <a:rect l="l" t="t" r="r" b="b"/>
              <a:pathLst>
                <a:path w="3125" h="1908" extrusionOk="0">
                  <a:moveTo>
                    <a:pt x="2788" y="277"/>
                  </a:moveTo>
                  <a:cubicBezTo>
                    <a:pt x="2799" y="277"/>
                    <a:pt x="2810" y="277"/>
                    <a:pt x="2819" y="279"/>
                  </a:cubicBezTo>
                  <a:cubicBezTo>
                    <a:pt x="2694" y="620"/>
                    <a:pt x="780" y="1620"/>
                    <a:pt x="493" y="1625"/>
                  </a:cubicBezTo>
                  <a:cubicBezTo>
                    <a:pt x="442" y="1625"/>
                    <a:pt x="392" y="1622"/>
                    <a:pt x="341" y="1614"/>
                  </a:cubicBezTo>
                  <a:lnTo>
                    <a:pt x="338" y="1616"/>
                  </a:lnTo>
                  <a:cubicBezTo>
                    <a:pt x="342" y="1587"/>
                    <a:pt x="379" y="1467"/>
                    <a:pt x="681" y="1161"/>
                  </a:cubicBezTo>
                  <a:cubicBezTo>
                    <a:pt x="1514" y="709"/>
                    <a:pt x="2489" y="277"/>
                    <a:pt x="2788" y="277"/>
                  </a:cubicBezTo>
                  <a:close/>
                  <a:moveTo>
                    <a:pt x="2806" y="1"/>
                  </a:moveTo>
                  <a:cubicBezTo>
                    <a:pt x="2248" y="1"/>
                    <a:pt x="949" y="693"/>
                    <a:pt x="528" y="922"/>
                  </a:cubicBezTo>
                  <a:cubicBezTo>
                    <a:pt x="516" y="929"/>
                    <a:pt x="505" y="937"/>
                    <a:pt x="496" y="947"/>
                  </a:cubicBezTo>
                  <a:cubicBezTo>
                    <a:pt x="123" y="1320"/>
                    <a:pt x="1" y="1546"/>
                    <a:pt x="74" y="1722"/>
                  </a:cubicBezTo>
                  <a:cubicBezTo>
                    <a:pt x="152" y="1908"/>
                    <a:pt x="400" y="1908"/>
                    <a:pt x="493" y="1908"/>
                  </a:cubicBezTo>
                  <a:cubicBezTo>
                    <a:pt x="794" y="1908"/>
                    <a:pt x="2592" y="1031"/>
                    <a:pt x="3003" y="506"/>
                  </a:cubicBezTo>
                  <a:cubicBezTo>
                    <a:pt x="3092" y="392"/>
                    <a:pt x="3124" y="285"/>
                    <a:pt x="3101" y="190"/>
                  </a:cubicBezTo>
                  <a:cubicBezTo>
                    <a:pt x="3082" y="116"/>
                    <a:pt x="3030" y="56"/>
                    <a:pt x="2961" y="28"/>
                  </a:cubicBezTo>
                  <a:cubicBezTo>
                    <a:pt x="2920" y="9"/>
                    <a:pt x="2868" y="1"/>
                    <a:pt x="2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5049950" y="5103425"/>
              <a:ext cx="77200" cy="40725"/>
            </a:xfrm>
            <a:custGeom>
              <a:avLst/>
              <a:gdLst/>
              <a:ahLst/>
              <a:cxnLst/>
              <a:rect l="l" t="t" r="r" b="b"/>
              <a:pathLst>
                <a:path w="3088" h="1629" extrusionOk="0">
                  <a:moveTo>
                    <a:pt x="2821" y="1"/>
                  </a:moveTo>
                  <a:cubicBezTo>
                    <a:pt x="2280" y="1"/>
                    <a:pt x="617" y="908"/>
                    <a:pt x="617" y="908"/>
                  </a:cubicBezTo>
                  <a:cubicBezTo>
                    <a:pt x="0" y="1526"/>
                    <a:pt x="206" y="1628"/>
                    <a:pt x="514" y="1628"/>
                  </a:cubicBezTo>
                  <a:cubicBezTo>
                    <a:pt x="823" y="1628"/>
                    <a:pt x="3088" y="496"/>
                    <a:pt x="2985" y="85"/>
                  </a:cubicBezTo>
                  <a:cubicBezTo>
                    <a:pt x="2970" y="26"/>
                    <a:pt x="2911" y="1"/>
                    <a:pt x="2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5050500" y="5100000"/>
              <a:ext cx="78100" cy="47675"/>
            </a:xfrm>
            <a:custGeom>
              <a:avLst/>
              <a:gdLst/>
              <a:ahLst/>
              <a:cxnLst/>
              <a:rect l="l" t="t" r="r" b="b"/>
              <a:pathLst>
                <a:path w="3124" h="1907" extrusionOk="0">
                  <a:moveTo>
                    <a:pt x="2794" y="276"/>
                  </a:moveTo>
                  <a:cubicBezTo>
                    <a:pt x="2803" y="276"/>
                    <a:pt x="2811" y="276"/>
                    <a:pt x="2818" y="277"/>
                  </a:cubicBezTo>
                  <a:cubicBezTo>
                    <a:pt x="2693" y="619"/>
                    <a:pt x="779" y="1617"/>
                    <a:pt x="492" y="1624"/>
                  </a:cubicBezTo>
                  <a:cubicBezTo>
                    <a:pt x="441" y="1624"/>
                    <a:pt x="391" y="1620"/>
                    <a:pt x="340" y="1612"/>
                  </a:cubicBezTo>
                  <a:cubicBezTo>
                    <a:pt x="339" y="1612"/>
                    <a:pt x="338" y="1613"/>
                    <a:pt x="337" y="1613"/>
                  </a:cubicBezTo>
                  <a:cubicBezTo>
                    <a:pt x="341" y="1585"/>
                    <a:pt x="378" y="1466"/>
                    <a:pt x="681" y="1160"/>
                  </a:cubicBezTo>
                  <a:cubicBezTo>
                    <a:pt x="1518" y="705"/>
                    <a:pt x="2516" y="276"/>
                    <a:pt x="2794" y="276"/>
                  </a:cubicBezTo>
                  <a:close/>
                  <a:moveTo>
                    <a:pt x="2814" y="1"/>
                  </a:moveTo>
                  <a:cubicBezTo>
                    <a:pt x="2269" y="1"/>
                    <a:pt x="951" y="690"/>
                    <a:pt x="527" y="921"/>
                  </a:cubicBezTo>
                  <a:cubicBezTo>
                    <a:pt x="515" y="927"/>
                    <a:pt x="504" y="936"/>
                    <a:pt x="495" y="945"/>
                  </a:cubicBezTo>
                  <a:cubicBezTo>
                    <a:pt x="127" y="1313"/>
                    <a:pt x="1" y="1546"/>
                    <a:pt x="74" y="1721"/>
                  </a:cubicBezTo>
                  <a:cubicBezTo>
                    <a:pt x="151" y="1906"/>
                    <a:pt x="399" y="1906"/>
                    <a:pt x="492" y="1906"/>
                  </a:cubicBezTo>
                  <a:cubicBezTo>
                    <a:pt x="794" y="1906"/>
                    <a:pt x="2592" y="1029"/>
                    <a:pt x="3002" y="503"/>
                  </a:cubicBezTo>
                  <a:cubicBezTo>
                    <a:pt x="3090" y="390"/>
                    <a:pt x="3124" y="284"/>
                    <a:pt x="3100" y="187"/>
                  </a:cubicBezTo>
                  <a:cubicBezTo>
                    <a:pt x="3081" y="114"/>
                    <a:pt x="3029" y="54"/>
                    <a:pt x="2959" y="25"/>
                  </a:cubicBezTo>
                  <a:cubicBezTo>
                    <a:pt x="2921" y="8"/>
                    <a:pt x="2872" y="1"/>
                    <a:pt x="2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5062800" y="5121450"/>
              <a:ext cx="77225" cy="40700"/>
            </a:xfrm>
            <a:custGeom>
              <a:avLst/>
              <a:gdLst/>
              <a:ahLst/>
              <a:cxnLst/>
              <a:rect l="l" t="t" r="r" b="b"/>
              <a:pathLst>
                <a:path w="3089" h="1628" extrusionOk="0">
                  <a:moveTo>
                    <a:pt x="2821" y="0"/>
                  </a:moveTo>
                  <a:cubicBezTo>
                    <a:pt x="2281" y="0"/>
                    <a:pt x="618" y="907"/>
                    <a:pt x="618" y="907"/>
                  </a:cubicBezTo>
                  <a:cubicBezTo>
                    <a:pt x="0" y="1525"/>
                    <a:pt x="207" y="1628"/>
                    <a:pt x="515" y="1628"/>
                  </a:cubicBezTo>
                  <a:cubicBezTo>
                    <a:pt x="824" y="1628"/>
                    <a:pt x="3088" y="495"/>
                    <a:pt x="2985" y="84"/>
                  </a:cubicBezTo>
                  <a:cubicBezTo>
                    <a:pt x="2970" y="26"/>
                    <a:pt x="2911" y="0"/>
                    <a:pt x="2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5063400" y="5118000"/>
              <a:ext cx="78050" cy="47700"/>
            </a:xfrm>
            <a:custGeom>
              <a:avLst/>
              <a:gdLst/>
              <a:ahLst/>
              <a:cxnLst/>
              <a:rect l="l" t="t" r="r" b="b"/>
              <a:pathLst>
                <a:path w="3122" h="1908" extrusionOk="0">
                  <a:moveTo>
                    <a:pt x="2777" y="275"/>
                  </a:moveTo>
                  <a:cubicBezTo>
                    <a:pt x="2792" y="275"/>
                    <a:pt x="2805" y="276"/>
                    <a:pt x="2817" y="278"/>
                  </a:cubicBezTo>
                  <a:cubicBezTo>
                    <a:pt x="2691" y="619"/>
                    <a:pt x="778" y="1619"/>
                    <a:pt x="491" y="1624"/>
                  </a:cubicBezTo>
                  <a:cubicBezTo>
                    <a:pt x="440" y="1624"/>
                    <a:pt x="389" y="1620"/>
                    <a:pt x="339" y="1613"/>
                  </a:cubicBezTo>
                  <a:cubicBezTo>
                    <a:pt x="338" y="1613"/>
                    <a:pt x="337" y="1614"/>
                    <a:pt x="336" y="1614"/>
                  </a:cubicBezTo>
                  <a:cubicBezTo>
                    <a:pt x="340" y="1586"/>
                    <a:pt x="376" y="1466"/>
                    <a:pt x="679" y="1159"/>
                  </a:cubicBezTo>
                  <a:cubicBezTo>
                    <a:pt x="1503" y="712"/>
                    <a:pt x="2468" y="275"/>
                    <a:pt x="2777" y="275"/>
                  </a:cubicBezTo>
                  <a:close/>
                  <a:moveTo>
                    <a:pt x="2810" y="0"/>
                  </a:moveTo>
                  <a:cubicBezTo>
                    <a:pt x="2261" y="0"/>
                    <a:pt x="949" y="691"/>
                    <a:pt x="526" y="921"/>
                  </a:cubicBezTo>
                  <a:cubicBezTo>
                    <a:pt x="514" y="928"/>
                    <a:pt x="503" y="935"/>
                    <a:pt x="494" y="945"/>
                  </a:cubicBezTo>
                  <a:cubicBezTo>
                    <a:pt x="125" y="1314"/>
                    <a:pt x="0" y="1546"/>
                    <a:pt x="73" y="1721"/>
                  </a:cubicBezTo>
                  <a:cubicBezTo>
                    <a:pt x="149" y="1907"/>
                    <a:pt x="398" y="1907"/>
                    <a:pt x="491" y="1907"/>
                  </a:cubicBezTo>
                  <a:cubicBezTo>
                    <a:pt x="792" y="1907"/>
                    <a:pt x="2590" y="1030"/>
                    <a:pt x="3000" y="504"/>
                  </a:cubicBezTo>
                  <a:cubicBezTo>
                    <a:pt x="3089" y="391"/>
                    <a:pt x="3122" y="284"/>
                    <a:pt x="3098" y="188"/>
                  </a:cubicBezTo>
                  <a:cubicBezTo>
                    <a:pt x="3079" y="115"/>
                    <a:pt x="3028" y="55"/>
                    <a:pt x="2959" y="26"/>
                  </a:cubicBezTo>
                  <a:cubicBezTo>
                    <a:pt x="2919" y="8"/>
                    <a:pt x="2869" y="0"/>
                    <a:pt x="28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5075675" y="5139450"/>
              <a:ext cx="77225" cy="40725"/>
            </a:xfrm>
            <a:custGeom>
              <a:avLst/>
              <a:gdLst/>
              <a:ahLst/>
              <a:cxnLst/>
              <a:rect l="l" t="t" r="r" b="b"/>
              <a:pathLst>
                <a:path w="3089" h="1629" extrusionOk="0">
                  <a:moveTo>
                    <a:pt x="2821" y="1"/>
                  </a:moveTo>
                  <a:cubicBezTo>
                    <a:pt x="2281" y="1"/>
                    <a:pt x="618" y="908"/>
                    <a:pt x="618" y="908"/>
                  </a:cubicBezTo>
                  <a:cubicBezTo>
                    <a:pt x="0" y="1525"/>
                    <a:pt x="206" y="1628"/>
                    <a:pt x="514" y="1628"/>
                  </a:cubicBezTo>
                  <a:cubicBezTo>
                    <a:pt x="823" y="1628"/>
                    <a:pt x="3088" y="496"/>
                    <a:pt x="2985" y="85"/>
                  </a:cubicBezTo>
                  <a:cubicBezTo>
                    <a:pt x="2970" y="26"/>
                    <a:pt x="2911" y="1"/>
                    <a:pt x="2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5076225" y="5136050"/>
              <a:ext cx="78100" cy="47650"/>
            </a:xfrm>
            <a:custGeom>
              <a:avLst/>
              <a:gdLst/>
              <a:ahLst/>
              <a:cxnLst/>
              <a:rect l="l" t="t" r="r" b="b"/>
              <a:pathLst>
                <a:path w="3124" h="1906" extrusionOk="0">
                  <a:moveTo>
                    <a:pt x="2789" y="274"/>
                  </a:moveTo>
                  <a:cubicBezTo>
                    <a:pt x="2800" y="274"/>
                    <a:pt x="2810" y="274"/>
                    <a:pt x="2818" y="275"/>
                  </a:cubicBezTo>
                  <a:cubicBezTo>
                    <a:pt x="2693" y="618"/>
                    <a:pt x="779" y="1618"/>
                    <a:pt x="492" y="1623"/>
                  </a:cubicBezTo>
                  <a:cubicBezTo>
                    <a:pt x="441" y="1622"/>
                    <a:pt x="391" y="1619"/>
                    <a:pt x="341" y="1612"/>
                  </a:cubicBezTo>
                  <a:lnTo>
                    <a:pt x="338" y="1612"/>
                  </a:lnTo>
                  <a:cubicBezTo>
                    <a:pt x="341" y="1584"/>
                    <a:pt x="378" y="1464"/>
                    <a:pt x="682" y="1159"/>
                  </a:cubicBezTo>
                  <a:cubicBezTo>
                    <a:pt x="1514" y="706"/>
                    <a:pt x="2493" y="274"/>
                    <a:pt x="2789" y="274"/>
                  </a:cubicBezTo>
                  <a:close/>
                  <a:moveTo>
                    <a:pt x="2816" y="0"/>
                  </a:moveTo>
                  <a:cubicBezTo>
                    <a:pt x="2271" y="0"/>
                    <a:pt x="951" y="690"/>
                    <a:pt x="527" y="920"/>
                  </a:cubicBezTo>
                  <a:cubicBezTo>
                    <a:pt x="516" y="926"/>
                    <a:pt x="506" y="934"/>
                    <a:pt x="496" y="944"/>
                  </a:cubicBezTo>
                  <a:cubicBezTo>
                    <a:pt x="122" y="1318"/>
                    <a:pt x="0" y="1543"/>
                    <a:pt x="74" y="1720"/>
                  </a:cubicBezTo>
                  <a:cubicBezTo>
                    <a:pt x="151" y="1906"/>
                    <a:pt x="399" y="1906"/>
                    <a:pt x="492" y="1906"/>
                  </a:cubicBezTo>
                  <a:cubicBezTo>
                    <a:pt x="814" y="1906"/>
                    <a:pt x="2586" y="1036"/>
                    <a:pt x="3002" y="504"/>
                  </a:cubicBezTo>
                  <a:cubicBezTo>
                    <a:pt x="3091" y="389"/>
                    <a:pt x="3124" y="282"/>
                    <a:pt x="3100" y="186"/>
                  </a:cubicBezTo>
                  <a:cubicBezTo>
                    <a:pt x="3081" y="113"/>
                    <a:pt x="3030" y="54"/>
                    <a:pt x="2961" y="24"/>
                  </a:cubicBezTo>
                  <a:cubicBezTo>
                    <a:pt x="2922" y="8"/>
                    <a:pt x="2874" y="0"/>
                    <a:pt x="2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3769800" y="5154025"/>
              <a:ext cx="349200" cy="167825"/>
            </a:xfrm>
            <a:custGeom>
              <a:avLst/>
              <a:gdLst/>
              <a:ahLst/>
              <a:cxnLst/>
              <a:rect l="l" t="t" r="r" b="b"/>
              <a:pathLst>
                <a:path w="13968" h="6713" extrusionOk="0">
                  <a:moveTo>
                    <a:pt x="11688" y="1"/>
                  </a:moveTo>
                  <a:lnTo>
                    <a:pt x="7960" y="600"/>
                  </a:lnTo>
                  <a:cubicBezTo>
                    <a:pt x="7578" y="1041"/>
                    <a:pt x="7166" y="1455"/>
                    <a:pt x="6727" y="1841"/>
                  </a:cubicBezTo>
                  <a:cubicBezTo>
                    <a:pt x="5997" y="2481"/>
                    <a:pt x="2605" y="3396"/>
                    <a:pt x="1303" y="4509"/>
                  </a:cubicBezTo>
                  <a:cubicBezTo>
                    <a:pt x="1" y="5621"/>
                    <a:pt x="2701" y="6648"/>
                    <a:pt x="5048" y="6710"/>
                  </a:cubicBezTo>
                  <a:cubicBezTo>
                    <a:pt x="5105" y="6712"/>
                    <a:pt x="5161" y="6712"/>
                    <a:pt x="5217" y="6712"/>
                  </a:cubicBezTo>
                  <a:cubicBezTo>
                    <a:pt x="7331" y="6712"/>
                    <a:pt x="9146" y="5701"/>
                    <a:pt x="10698" y="5701"/>
                  </a:cubicBezTo>
                  <a:cubicBezTo>
                    <a:pt x="10814" y="5701"/>
                    <a:pt x="10929" y="5707"/>
                    <a:pt x="11042" y="5719"/>
                  </a:cubicBezTo>
                  <a:cubicBezTo>
                    <a:pt x="11441" y="5762"/>
                    <a:pt x="11819" y="5792"/>
                    <a:pt x="12160" y="5792"/>
                  </a:cubicBezTo>
                  <a:cubicBezTo>
                    <a:pt x="13246" y="5792"/>
                    <a:pt x="13967" y="5486"/>
                    <a:pt x="13833" y="4301"/>
                  </a:cubicBezTo>
                  <a:cubicBezTo>
                    <a:pt x="13657" y="2743"/>
                    <a:pt x="11688" y="1"/>
                    <a:pt x="11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3785500" y="5146975"/>
              <a:ext cx="338800" cy="181925"/>
            </a:xfrm>
            <a:custGeom>
              <a:avLst/>
              <a:gdLst/>
              <a:ahLst/>
              <a:cxnLst/>
              <a:rect l="l" t="t" r="r" b="b"/>
              <a:pathLst>
                <a:path w="13552" h="7277" extrusionOk="0">
                  <a:moveTo>
                    <a:pt x="10929" y="590"/>
                  </a:moveTo>
                  <a:cubicBezTo>
                    <a:pt x="11326" y="1165"/>
                    <a:pt x="12780" y="3345"/>
                    <a:pt x="12924" y="4615"/>
                  </a:cubicBezTo>
                  <a:cubicBezTo>
                    <a:pt x="12970" y="5022"/>
                    <a:pt x="12907" y="5305"/>
                    <a:pt x="12729" y="5484"/>
                  </a:cubicBezTo>
                  <a:cubicBezTo>
                    <a:pt x="12499" y="5716"/>
                    <a:pt x="12060" y="5791"/>
                    <a:pt x="11535" y="5791"/>
                  </a:cubicBezTo>
                  <a:cubicBezTo>
                    <a:pt x="11196" y="5791"/>
                    <a:pt x="10822" y="5760"/>
                    <a:pt x="10444" y="5719"/>
                  </a:cubicBezTo>
                  <a:cubicBezTo>
                    <a:pt x="10322" y="5706"/>
                    <a:pt x="10197" y="5700"/>
                    <a:pt x="10072" y="5700"/>
                  </a:cubicBezTo>
                  <a:cubicBezTo>
                    <a:pt x="9317" y="5700"/>
                    <a:pt x="8516" y="5923"/>
                    <a:pt x="7676" y="6157"/>
                  </a:cubicBezTo>
                  <a:cubicBezTo>
                    <a:pt x="6705" y="6428"/>
                    <a:pt x="5709" y="6711"/>
                    <a:pt x="4614" y="6711"/>
                  </a:cubicBezTo>
                  <a:cubicBezTo>
                    <a:pt x="4552" y="6711"/>
                    <a:pt x="4490" y="6710"/>
                    <a:pt x="4428" y="6708"/>
                  </a:cubicBezTo>
                  <a:cubicBezTo>
                    <a:pt x="2521" y="6660"/>
                    <a:pt x="824" y="6001"/>
                    <a:pt x="634" y="5467"/>
                  </a:cubicBezTo>
                  <a:cubicBezTo>
                    <a:pt x="616" y="5416"/>
                    <a:pt x="562" y="5260"/>
                    <a:pt x="859" y="5005"/>
                  </a:cubicBezTo>
                  <a:cubicBezTo>
                    <a:pt x="1562" y="4405"/>
                    <a:pt x="2930" y="3854"/>
                    <a:pt x="4140" y="3367"/>
                  </a:cubicBezTo>
                  <a:cubicBezTo>
                    <a:pt x="5141" y="2963"/>
                    <a:pt x="5933" y="2645"/>
                    <a:pt x="6286" y="2336"/>
                  </a:cubicBezTo>
                  <a:cubicBezTo>
                    <a:pt x="6708" y="1964"/>
                    <a:pt x="7107" y="1566"/>
                    <a:pt x="7480" y="1145"/>
                  </a:cubicBezTo>
                  <a:lnTo>
                    <a:pt x="10929" y="590"/>
                  </a:lnTo>
                  <a:close/>
                  <a:moveTo>
                    <a:pt x="11057" y="1"/>
                  </a:moveTo>
                  <a:cubicBezTo>
                    <a:pt x="11043" y="1"/>
                    <a:pt x="11029" y="2"/>
                    <a:pt x="11015" y="4"/>
                  </a:cubicBezTo>
                  <a:lnTo>
                    <a:pt x="7288" y="602"/>
                  </a:lnTo>
                  <a:cubicBezTo>
                    <a:pt x="7221" y="613"/>
                    <a:pt x="7160" y="648"/>
                    <a:pt x="7117" y="700"/>
                  </a:cubicBezTo>
                  <a:cubicBezTo>
                    <a:pt x="6743" y="1131"/>
                    <a:pt x="6342" y="1535"/>
                    <a:pt x="5913" y="1910"/>
                  </a:cubicBezTo>
                  <a:cubicBezTo>
                    <a:pt x="5633" y="2157"/>
                    <a:pt x="4805" y="2489"/>
                    <a:pt x="3929" y="2842"/>
                  </a:cubicBezTo>
                  <a:cubicBezTo>
                    <a:pt x="2679" y="3346"/>
                    <a:pt x="1264" y="3915"/>
                    <a:pt x="492" y="4576"/>
                  </a:cubicBezTo>
                  <a:cubicBezTo>
                    <a:pt x="1" y="4994"/>
                    <a:pt x="8" y="5394"/>
                    <a:pt x="102" y="5656"/>
                  </a:cubicBezTo>
                  <a:cubicBezTo>
                    <a:pt x="472" y="6705"/>
                    <a:pt x="2846" y="7233"/>
                    <a:pt x="4412" y="7275"/>
                  </a:cubicBezTo>
                  <a:cubicBezTo>
                    <a:pt x="4471" y="7277"/>
                    <a:pt x="4529" y="7277"/>
                    <a:pt x="4587" y="7277"/>
                  </a:cubicBezTo>
                  <a:cubicBezTo>
                    <a:pt x="5767" y="7277"/>
                    <a:pt x="6860" y="6973"/>
                    <a:pt x="7828" y="6703"/>
                  </a:cubicBezTo>
                  <a:cubicBezTo>
                    <a:pt x="8633" y="6478"/>
                    <a:pt x="9402" y="6266"/>
                    <a:pt x="10083" y="6266"/>
                  </a:cubicBezTo>
                  <a:cubicBezTo>
                    <a:pt x="10185" y="6266"/>
                    <a:pt x="10285" y="6271"/>
                    <a:pt x="10384" y="6281"/>
                  </a:cubicBezTo>
                  <a:cubicBezTo>
                    <a:pt x="10813" y="6327"/>
                    <a:pt x="11200" y="6356"/>
                    <a:pt x="11544" y="6356"/>
                  </a:cubicBezTo>
                  <a:cubicBezTo>
                    <a:pt x="12253" y="6356"/>
                    <a:pt x="12781" y="6233"/>
                    <a:pt x="13130" y="5882"/>
                  </a:cubicBezTo>
                  <a:cubicBezTo>
                    <a:pt x="13432" y="5578"/>
                    <a:pt x="13552" y="5130"/>
                    <a:pt x="13487" y="4551"/>
                  </a:cubicBezTo>
                  <a:cubicBezTo>
                    <a:pt x="13304" y="2939"/>
                    <a:pt x="11372" y="233"/>
                    <a:pt x="11289" y="118"/>
                  </a:cubicBezTo>
                  <a:cubicBezTo>
                    <a:pt x="11234" y="43"/>
                    <a:pt x="11148" y="1"/>
                    <a:pt x="110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3769825" y="5244525"/>
              <a:ext cx="131125" cy="77275"/>
            </a:xfrm>
            <a:custGeom>
              <a:avLst/>
              <a:gdLst/>
              <a:ahLst/>
              <a:cxnLst/>
              <a:rect l="l" t="t" r="r" b="b"/>
              <a:pathLst>
                <a:path w="5245" h="3091" extrusionOk="0">
                  <a:moveTo>
                    <a:pt x="2791" y="0"/>
                  </a:moveTo>
                  <a:cubicBezTo>
                    <a:pt x="2200" y="279"/>
                    <a:pt x="1668" y="576"/>
                    <a:pt x="1302" y="888"/>
                  </a:cubicBezTo>
                  <a:cubicBezTo>
                    <a:pt x="1" y="2001"/>
                    <a:pt x="2700" y="3028"/>
                    <a:pt x="5047" y="3090"/>
                  </a:cubicBezTo>
                  <a:cubicBezTo>
                    <a:pt x="5056" y="3090"/>
                    <a:pt x="5066" y="3090"/>
                    <a:pt x="5075" y="3090"/>
                  </a:cubicBezTo>
                  <a:cubicBezTo>
                    <a:pt x="5132" y="3090"/>
                    <a:pt x="5188" y="3088"/>
                    <a:pt x="5245" y="3088"/>
                  </a:cubicBezTo>
                  <a:cubicBezTo>
                    <a:pt x="4997" y="2249"/>
                    <a:pt x="4357" y="791"/>
                    <a:pt x="2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3785500" y="5237450"/>
              <a:ext cx="123575" cy="91400"/>
            </a:xfrm>
            <a:custGeom>
              <a:avLst/>
              <a:gdLst/>
              <a:ahLst/>
              <a:cxnLst/>
              <a:rect l="l" t="t" r="r" b="b"/>
              <a:pathLst>
                <a:path w="4943" h="3656" extrusionOk="0">
                  <a:moveTo>
                    <a:pt x="2157" y="599"/>
                  </a:moveTo>
                  <a:cubicBezTo>
                    <a:pt x="3344" y="1248"/>
                    <a:pt x="3937" y="2318"/>
                    <a:pt x="4223" y="3082"/>
                  </a:cubicBezTo>
                  <a:cubicBezTo>
                    <a:pt x="2402" y="2994"/>
                    <a:pt x="817" y="2363"/>
                    <a:pt x="634" y="1848"/>
                  </a:cubicBezTo>
                  <a:cubicBezTo>
                    <a:pt x="616" y="1797"/>
                    <a:pt x="562" y="1641"/>
                    <a:pt x="858" y="1386"/>
                  </a:cubicBezTo>
                  <a:cubicBezTo>
                    <a:pt x="1142" y="1144"/>
                    <a:pt x="1568" y="886"/>
                    <a:pt x="2157" y="599"/>
                  </a:cubicBezTo>
                  <a:close/>
                  <a:moveTo>
                    <a:pt x="2163" y="0"/>
                  </a:moveTo>
                  <a:cubicBezTo>
                    <a:pt x="2121" y="0"/>
                    <a:pt x="2080" y="9"/>
                    <a:pt x="2042" y="28"/>
                  </a:cubicBezTo>
                  <a:cubicBezTo>
                    <a:pt x="1331" y="366"/>
                    <a:pt x="838" y="660"/>
                    <a:pt x="492" y="957"/>
                  </a:cubicBezTo>
                  <a:cubicBezTo>
                    <a:pt x="1" y="1377"/>
                    <a:pt x="8" y="1775"/>
                    <a:pt x="102" y="2037"/>
                  </a:cubicBezTo>
                  <a:cubicBezTo>
                    <a:pt x="472" y="3086"/>
                    <a:pt x="2846" y="3614"/>
                    <a:pt x="4412" y="3656"/>
                  </a:cubicBezTo>
                  <a:lnTo>
                    <a:pt x="4557" y="3656"/>
                  </a:lnTo>
                  <a:lnTo>
                    <a:pt x="4620" y="3655"/>
                  </a:lnTo>
                  <a:cubicBezTo>
                    <a:pt x="4808" y="3652"/>
                    <a:pt x="4943" y="3472"/>
                    <a:pt x="4890" y="3292"/>
                  </a:cubicBezTo>
                  <a:cubicBezTo>
                    <a:pt x="4637" y="2435"/>
                    <a:pt x="3964" y="876"/>
                    <a:pt x="2291" y="31"/>
                  </a:cubicBezTo>
                  <a:cubicBezTo>
                    <a:pt x="2251" y="10"/>
                    <a:pt x="2207" y="0"/>
                    <a:pt x="2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3928650" y="5190925"/>
              <a:ext cx="75125" cy="38500"/>
            </a:xfrm>
            <a:custGeom>
              <a:avLst/>
              <a:gdLst/>
              <a:ahLst/>
              <a:cxnLst/>
              <a:rect l="l" t="t" r="r" b="b"/>
              <a:pathLst>
                <a:path w="3005" h="1540" extrusionOk="0">
                  <a:moveTo>
                    <a:pt x="591" y="1"/>
                  </a:moveTo>
                  <a:lnTo>
                    <a:pt x="591" y="1"/>
                  </a:lnTo>
                  <a:cubicBezTo>
                    <a:pt x="0" y="318"/>
                    <a:pt x="1507" y="1539"/>
                    <a:pt x="2226" y="1539"/>
                  </a:cubicBezTo>
                  <a:cubicBezTo>
                    <a:pt x="2288" y="1539"/>
                    <a:pt x="2344" y="1530"/>
                    <a:pt x="2393" y="1511"/>
                  </a:cubicBezTo>
                  <a:cubicBezTo>
                    <a:pt x="3004" y="1264"/>
                    <a:pt x="591" y="1"/>
                    <a:pt x="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3935125" y="5187375"/>
              <a:ext cx="59900" cy="45575"/>
            </a:xfrm>
            <a:custGeom>
              <a:avLst/>
              <a:gdLst/>
              <a:ahLst/>
              <a:cxnLst/>
              <a:rect l="l" t="t" r="r" b="b"/>
              <a:pathLst>
                <a:path w="2396" h="1823" extrusionOk="0">
                  <a:moveTo>
                    <a:pt x="348" y="311"/>
                  </a:moveTo>
                  <a:cubicBezTo>
                    <a:pt x="1284" y="809"/>
                    <a:pt x="2074" y="1361"/>
                    <a:pt x="2081" y="1521"/>
                  </a:cubicBezTo>
                  <a:cubicBezTo>
                    <a:pt x="2050" y="1534"/>
                    <a:pt x="2012" y="1540"/>
                    <a:pt x="1970" y="1540"/>
                  </a:cubicBezTo>
                  <a:cubicBezTo>
                    <a:pt x="1538" y="1540"/>
                    <a:pt x="587" y="933"/>
                    <a:pt x="372" y="473"/>
                  </a:cubicBezTo>
                  <a:cubicBezTo>
                    <a:pt x="332" y="387"/>
                    <a:pt x="333" y="341"/>
                    <a:pt x="348" y="311"/>
                  </a:cubicBezTo>
                  <a:close/>
                  <a:moveTo>
                    <a:pt x="331" y="1"/>
                  </a:moveTo>
                  <a:cubicBezTo>
                    <a:pt x="308" y="1"/>
                    <a:pt x="285" y="6"/>
                    <a:pt x="264" y="18"/>
                  </a:cubicBezTo>
                  <a:cubicBezTo>
                    <a:pt x="56" y="131"/>
                    <a:pt x="0" y="345"/>
                    <a:pt x="116" y="593"/>
                  </a:cubicBezTo>
                  <a:cubicBezTo>
                    <a:pt x="350" y="1092"/>
                    <a:pt x="1345" y="1822"/>
                    <a:pt x="1967" y="1822"/>
                  </a:cubicBezTo>
                  <a:cubicBezTo>
                    <a:pt x="1970" y="1822"/>
                    <a:pt x="1973" y="1822"/>
                    <a:pt x="1976" y="1822"/>
                  </a:cubicBezTo>
                  <a:cubicBezTo>
                    <a:pt x="2048" y="1822"/>
                    <a:pt x="2119" y="1809"/>
                    <a:pt x="2187" y="1783"/>
                  </a:cubicBezTo>
                  <a:cubicBezTo>
                    <a:pt x="2343" y="1721"/>
                    <a:pt x="2372" y="1608"/>
                    <a:pt x="2375" y="1547"/>
                  </a:cubicBezTo>
                  <a:cubicBezTo>
                    <a:pt x="2396" y="1112"/>
                    <a:pt x="999" y="333"/>
                    <a:pt x="397" y="17"/>
                  </a:cubicBezTo>
                  <a:cubicBezTo>
                    <a:pt x="376" y="6"/>
                    <a:pt x="354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3905225" y="5197325"/>
              <a:ext cx="75125" cy="38450"/>
            </a:xfrm>
            <a:custGeom>
              <a:avLst/>
              <a:gdLst/>
              <a:ahLst/>
              <a:cxnLst/>
              <a:rect l="l" t="t" r="r" b="b"/>
              <a:pathLst>
                <a:path w="3005" h="1538" extrusionOk="0">
                  <a:moveTo>
                    <a:pt x="591" y="0"/>
                  </a:moveTo>
                  <a:lnTo>
                    <a:pt x="591" y="0"/>
                  </a:lnTo>
                  <a:cubicBezTo>
                    <a:pt x="1" y="317"/>
                    <a:pt x="1506" y="1538"/>
                    <a:pt x="2226" y="1538"/>
                  </a:cubicBezTo>
                  <a:cubicBezTo>
                    <a:pt x="2289" y="1538"/>
                    <a:pt x="2345" y="1528"/>
                    <a:pt x="2394" y="1509"/>
                  </a:cubicBezTo>
                  <a:cubicBezTo>
                    <a:pt x="3005" y="1263"/>
                    <a:pt x="591" y="0"/>
                    <a:pt x="5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3911700" y="5193775"/>
              <a:ext cx="59900" cy="45550"/>
            </a:xfrm>
            <a:custGeom>
              <a:avLst/>
              <a:gdLst/>
              <a:ahLst/>
              <a:cxnLst/>
              <a:rect l="l" t="t" r="r" b="b"/>
              <a:pathLst>
                <a:path w="2396" h="1822" extrusionOk="0">
                  <a:moveTo>
                    <a:pt x="348" y="311"/>
                  </a:moveTo>
                  <a:lnTo>
                    <a:pt x="348" y="311"/>
                  </a:lnTo>
                  <a:cubicBezTo>
                    <a:pt x="1285" y="809"/>
                    <a:pt x="2074" y="1362"/>
                    <a:pt x="2082" y="1520"/>
                  </a:cubicBezTo>
                  <a:cubicBezTo>
                    <a:pt x="2048" y="1534"/>
                    <a:pt x="2008" y="1541"/>
                    <a:pt x="1962" y="1541"/>
                  </a:cubicBezTo>
                  <a:cubicBezTo>
                    <a:pt x="1522" y="1541"/>
                    <a:pt x="587" y="930"/>
                    <a:pt x="372" y="472"/>
                  </a:cubicBezTo>
                  <a:cubicBezTo>
                    <a:pt x="333" y="388"/>
                    <a:pt x="333" y="340"/>
                    <a:pt x="348" y="311"/>
                  </a:cubicBezTo>
                  <a:close/>
                  <a:moveTo>
                    <a:pt x="331" y="1"/>
                  </a:moveTo>
                  <a:cubicBezTo>
                    <a:pt x="308" y="1"/>
                    <a:pt x="285" y="6"/>
                    <a:pt x="264" y="17"/>
                  </a:cubicBezTo>
                  <a:cubicBezTo>
                    <a:pt x="56" y="130"/>
                    <a:pt x="0" y="344"/>
                    <a:pt x="116" y="592"/>
                  </a:cubicBezTo>
                  <a:cubicBezTo>
                    <a:pt x="349" y="1091"/>
                    <a:pt x="1345" y="1821"/>
                    <a:pt x="1967" y="1821"/>
                  </a:cubicBezTo>
                  <a:cubicBezTo>
                    <a:pt x="1970" y="1822"/>
                    <a:pt x="1973" y="1822"/>
                    <a:pt x="1976" y="1822"/>
                  </a:cubicBezTo>
                  <a:cubicBezTo>
                    <a:pt x="2048" y="1822"/>
                    <a:pt x="2119" y="1809"/>
                    <a:pt x="2187" y="1783"/>
                  </a:cubicBezTo>
                  <a:cubicBezTo>
                    <a:pt x="2343" y="1720"/>
                    <a:pt x="2372" y="1608"/>
                    <a:pt x="2375" y="1548"/>
                  </a:cubicBezTo>
                  <a:cubicBezTo>
                    <a:pt x="2396" y="1112"/>
                    <a:pt x="999" y="332"/>
                    <a:pt x="397" y="17"/>
                  </a:cubicBezTo>
                  <a:cubicBezTo>
                    <a:pt x="376" y="6"/>
                    <a:pt x="354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3891700" y="5206675"/>
              <a:ext cx="75100" cy="38475"/>
            </a:xfrm>
            <a:custGeom>
              <a:avLst/>
              <a:gdLst/>
              <a:ahLst/>
              <a:cxnLst/>
              <a:rect l="l" t="t" r="r" b="b"/>
              <a:pathLst>
                <a:path w="3004" h="1539" extrusionOk="0">
                  <a:moveTo>
                    <a:pt x="589" y="0"/>
                  </a:moveTo>
                  <a:lnTo>
                    <a:pt x="589" y="0"/>
                  </a:lnTo>
                  <a:cubicBezTo>
                    <a:pt x="0" y="317"/>
                    <a:pt x="1505" y="1539"/>
                    <a:pt x="2225" y="1539"/>
                  </a:cubicBezTo>
                  <a:cubicBezTo>
                    <a:pt x="2287" y="1539"/>
                    <a:pt x="2344" y="1529"/>
                    <a:pt x="2392" y="1510"/>
                  </a:cubicBezTo>
                  <a:cubicBezTo>
                    <a:pt x="3003" y="1264"/>
                    <a:pt x="590" y="0"/>
                    <a:pt x="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3898125" y="5203125"/>
              <a:ext cx="59950" cy="45550"/>
            </a:xfrm>
            <a:custGeom>
              <a:avLst/>
              <a:gdLst/>
              <a:ahLst/>
              <a:cxnLst/>
              <a:rect l="l" t="t" r="r" b="b"/>
              <a:pathLst>
                <a:path w="2398" h="1822" extrusionOk="0">
                  <a:moveTo>
                    <a:pt x="349" y="312"/>
                  </a:moveTo>
                  <a:cubicBezTo>
                    <a:pt x="1286" y="808"/>
                    <a:pt x="2075" y="1362"/>
                    <a:pt x="2082" y="1522"/>
                  </a:cubicBezTo>
                  <a:cubicBezTo>
                    <a:pt x="2051" y="1535"/>
                    <a:pt x="2015" y="1540"/>
                    <a:pt x="1973" y="1540"/>
                  </a:cubicBezTo>
                  <a:cubicBezTo>
                    <a:pt x="1543" y="1540"/>
                    <a:pt x="590" y="935"/>
                    <a:pt x="374" y="475"/>
                  </a:cubicBezTo>
                  <a:cubicBezTo>
                    <a:pt x="333" y="388"/>
                    <a:pt x="333" y="340"/>
                    <a:pt x="349" y="312"/>
                  </a:cubicBezTo>
                  <a:close/>
                  <a:moveTo>
                    <a:pt x="333" y="1"/>
                  </a:moveTo>
                  <a:cubicBezTo>
                    <a:pt x="310" y="1"/>
                    <a:pt x="287" y="7"/>
                    <a:pt x="266" y="18"/>
                  </a:cubicBezTo>
                  <a:cubicBezTo>
                    <a:pt x="56" y="130"/>
                    <a:pt x="1" y="345"/>
                    <a:pt x="117" y="593"/>
                  </a:cubicBezTo>
                  <a:cubicBezTo>
                    <a:pt x="351" y="1091"/>
                    <a:pt x="1345" y="1821"/>
                    <a:pt x="1968" y="1821"/>
                  </a:cubicBezTo>
                  <a:cubicBezTo>
                    <a:pt x="1971" y="1821"/>
                    <a:pt x="1974" y="1821"/>
                    <a:pt x="1977" y="1821"/>
                  </a:cubicBezTo>
                  <a:cubicBezTo>
                    <a:pt x="2049" y="1821"/>
                    <a:pt x="2120" y="1808"/>
                    <a:pt x="2188" y="1783"/>
                  </a:cubicBezTo>
                  <a:cubicBezTo>
                    <a:pt x="2344" y="1720"/>
                    <a:pt x="2372" y="1608"/>
                    <a:pt x="2376" y="1546"/>
                  </a:cubicBezTo>
                  <a:cubicBezTo>
                    <a:pt x="2397" y="1112"/>
                    <a:pt x="1000" y="332"/>
                    <a:pt x="398" y="17"/>
                  </a:cubicBezTo>
                  <a:cubicBezTo>
                    <a:pt x="377" y="6"/>
                    <a:pt x="355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3866775" y="5218000"/>
              <a:ext cx="75125" cy="38475"/>
            </a:xfrm>
            <a:custGeom>
              <a:avLst/>
              <a:gdLst/>
              <a:ahLst/>
              <a:cxnLst/>
              <a:rect l="l" t="t" r="r" b="b"/>
              <a:pathLst>
                <a:path w="3005" h="1539" extrusionOk="0">
                  <a:moveTo>
                    <a:pt x="590" y="0"/>
                  </a:moveTo>
                  <a:lnTo>
                    <a:pt x="590" y="0"/>
                  </a:lnTo>
                  <a:cubicBezTo>
                    <a:pt x="0" y="318"/>
                    <a:pt x="1507" y="1539"/>
                    <a:pt x="2226" y="1539"/>
                  </a:cubicBezTo>
                  <a:cubicBezTo>
                    <a:pt x="2288" y="1539"/>
                    <a:pt x="2344" y="1530"/>
                    <a:pt x="2393" y="1510"/>
                  </a:cubicBezTo>
                  <a:cubicBezTo>
                    <a:pt x="3005" y="1263"/>
                    <a:pt x="590" y="0"/>
                    <a:pt x="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873225" y="5214450"/>
              <a:ext cx="59925" cy="45550"/>
            </a:xfrm>
            <a:custGeom>
              <a:avLst/>
              <a:gdLst/>
              <a:ahLst/>
              <a:cxnLst/>
              <a:rect l="l" t="t" r="r" b="b"/>
              <a:pathLst>
                <a:path w="2397" h="1822" extrusionOk="0">
                  <a:moveTo>
                    <a:pt x="348" y="311"/>
                  </a:moveTo>
                  <a:lnTo>
                    <a:pt x="348" y="311"/>
                  </a:lnTo>
                  <a:cubicBezTo>
                    <a:pt x="1285" y="810"/>
                    <a:pt x="2075" y="1361"/>
                    <a:pt x="2082" y="1521"/>
                  </a:cubicBezTo>
                  <a:cubicBezTo>
                    <a:pt x="2051" y="1533"/>
                    <a:pt x="2013" y="1539"/>
                    <a:pt x="1971" y="1539"/>
                  </a:cubicBezTo>
                  <a:cubicBezTo>
                    <a:pt x="1540" y="1539"/>
                    <a:pt x="588" y="933"/>
                    <a:pt x="372" y="473"/>
                  </a:cubicBezTo>
                  <a:cubicBezTo>
                    <a:pt x="332" y="387"/>
                    <a:pt x="333" y="340"/>
                    <a:pt x="348" y="311"/>
                  </a:cubicBezTo>
                  <a:close/>
                  <a:moveTo>
                    <a:pt x="332" y="0"/>
                  </a:moveTo>
                  <a:cubicBezTo>
                    <a:pt x="309" y="0"/>
                    <a:pt x="286" y="6"/>
                    <a:pt x="265" y="17"/>
                  </a:cubicBezTo>
                  <a:cubicBezTo>
                    <a:pt x="56" y="130"/>
                    <a:pt x="0" y="345"/>
                    <a:pt x="116" y="592"/>
                  </a:cubicBezTo>
                  <a:cubicBezTo>
                    <a:pt x="350" y="1091"/>
                    <a:pt x="1345" y="1822"/>
                    <a:pt x="1967" y="1822"/>
                  </a:cubicBezTo>
                  <a:cubicBezTo>
                    <a:pt x="1970" y="1822"/>
                    <a:pt x="1973" y="1822"/>
                    <a:pt x="1976" y="1822"/>
                  </a:cubicBezTo>
                  <a:cubicBezTo>
                    <a:pt x="2048" y="1822"/>
                    <a:pt x="2120" y="1809"/>
                    <a:pt x="2187" y="1782"/>
                  </a:cubicBezTo>
                  <a:cubicBezTo>
                    <a:pt x="2343" y="1721"/>
                    <a:pt x="2372" y="1607"/>
                    <a:pt x="2375" y="1547"/>
                  </a:cubicBezTo>
                  <a:cubicBezTo>
                    <a:pt x="2397" y="1112"/>
                    <a:pt x="999" y="333"/>
                    <a:pt x="398" y="16"/>
                  </a:cubicBezTo>
                  <a:cubicBezTo>
                    <a:pt x="377" y="6"/>
                    <a:pt x="355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3784100" y="5269900"/>
              <a:ext cx="331850" cy="51950"/>
            </a:xfrm>
            <a:custGeom>
              <a:avLst/>
              <a:gdLst/>
              <a:ahLst/>
              <a:cxnLst/>
              <a:rect l="l" t="t" r="r" b="b"/>
              <a:pathLst>
                <a:path w="13274" h="2078" extrusionOk="0">
                  <a:moveTo>
                    <a:pt x="13273" y="0"/>
                  </a:moveTo>
                  <a:lnTo>
                    <a:pt x="13273" y="0"/>
                  </a:lnTo>
                  <a:cubicBezTo>
                    <a:pt x="12902" y="127"/>
                    <a:pt x="12332" y="252"/>
                    <a:pt x="11457" y="306"/>
                  </a:cubicBezTo>
                  <a:cubicBezTo>
                    <a:pt x="9377" y="432"/>
                    <a:pt x="8242" y="629"/>
                    <a:pt x="6074" y="1050"/>
                  </a:cubicBezTo>
                  <a:cubicBezTo>
                    <a:pt x="5433" y="1175"/>
                    <a:pt x="4800" y="1245"/>
                    <a:pt x="4175" y="1245"/>
                  </a:cubicBezTo>
                  <a:cubicBezTo>
                    <a:pt x="2892" y="1245"/>
                    <a:pt x="1647" y="949"/>
                    <a:pt x="458" y="220"/>
                  </a:cubicBezTo>
                  <a:lnTo>
                    <a:pt x="458" y="220"/>
                  </a:lnTo>
                  <a:cubicBezTo>
                    <a:pt x="0" y="1190"/>
                    <a:pt x="2375" y="2020"/>
                    <a:pt x="4476" y="2075"/>
                  </a:cubicBezTo>
                  <a:cubicBezTo>
                    <a:pt x="4533" y="2077"/>
                    <a:pt x="4589" y="2077"/>
                    <a:pt x="4645" y="2077"/>
                  </a:cubicBezTo>
                  <a:cubicBezTo>
                    <a:pt x="6759" y="2077"/>
                    <a:pt x="8574" y="1066"/>
                    <a:pt x="10126" y="1066"/>
                  </a:cubicBezTo>
                  <a:cubicBezTo>
                    <a:pt x="10242" y="1066"/>
                    <a:pt x="10357" y="1072"/>
                    <a:pt x="10470" y="1084"/>
                  </a:cubicBezTo>
                  <a:cubicBezTo>
                    <a:pt x="10866" y="1126"/>
                    <a:pt x="11242" y="1156"/>
                    <a:pt x="11582" y="1156"/>
                  </a:cubicBezTo>
                  <a:cubicBezTo>
                    <a:pt x="12559" y="1156"/>
                    <a:pt x="13241" y="909"/>
                    <a:pt x="132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3785925" y="5262825"/>
              <a:ext cx="337200" cy="66075"/>
            </a:xfrm>
            <a:custGeom>
              <a:avLst/>
              <a:gdLst/>
              <a:ahLst/>
              <a:cxnLst/>
              <a:rect l="l" t="t" r="r" b="b"/>
              <a:pathLst>
                <a:path w="13488" h="2643" extrusionOk="0">
                  <a:moveTo>
                    <a:pt x="12826" y="682"/>
                  </a:moveTo>
                  <a:lnTo>
                    <a:pt x="12826" y="682"/>
                  </a:lnTo>
                  <a:cubicBezTo>
                    <a:pt x="12789" y="758"/>
                    <a:pt x="12737" y="826"/>
                    <a:pt x="12674" y="881"/>
                  </a:cubicBezTo>
                  <a:cubicBezTo>
                    <a:pt x="12434" y="1089"/>
                    <a:pt x="12011" y="1157"/>
                    <a:pt x="11512" y="1157"/>
                  </a:cubicBezTo>
                  <a:cubicBezTo>
                    <a:pt x="11175" y="1157"/>
                    <a:pt x="10802" y="1126"/>
                    <a:pt x="10427" y="1085"/>
                  </a:cubicBezTo>
                  <a:cubicBezTo>
                    <a:pt x="10305" y="1072"/>
                    <a:pt x="10180" y="1066"/>
                    <a:pt x="10055" y="1066"/>
                  </a:cubicBezTo>
                  <a:cubicBezTo>
                    <a:pt x="9299" y="1066"/>
                    <a:pt x="8498" y="1289"/>
                    <a:pt x="7658" y="1523"/>
                  </a:cubicBezTo>
                  <a:cubicBezTo>
                    <a:pt x="6687" y="1794"/>
                    <a:pt x="5690" y="2077"/>
                    <a:pt x="4596" y="2077"/>
                  </a:cubicBezTo>
                  <a:cubicBezTo>
                    <a:pt x="4534" y="2077"/>
                    <a:pt x="4472" y="2076"/>
                    <a:pt x="4410" y="2074"/>
                  </a:cubicBezTo>
                  <a:cubicBezTo>
                    <a:pt x="2861" y="2034"/>
                    <a:pt x="1271" y="1572"/>
                    <a:pt x="762" y="1038"/>
                  </a:cubicBezTo>
                  <a:lnTo>
                    <a:pt x="762" y="1038"/>
                  </a:lnTo>
                  <a:cubicBezTo>
                    <a:pt x="1783" y="1554"/>
                    <a:pt x="2892" y="1810"/>
                    <a:pt x="4111" y="1810"/>
                  </a:cubicBezTo>
                  <a:cubicBezTo>
                    <a:pt x="4729" y="1810"/>
                    <a:pt x="5376" y="1744"/>
                    <a:pt x="6054" y="1613"/>
                  </a:cubicBezTo>
                  <a:cubicBezTo>
                    <a:pt x="8256" y="1183"/>
                    <a:pt x="9357" y="995"/>
                    <a:pt x="11400" y="871"/>
                  </a:cubicBezTo>
                  <a:cubicBezTo>
                    <a:pt x="11946" y="839"/>
                    <a:pt x="12423" y="775"/>
                    <a:pt x="12826" y="682"/>
                  </a:cubicBezTo>
                  <a:close/>
                  <a:moveTo>
                    <a:pt x="13201" y="1"/>
                  </a:moveTo>
                  <a:cubicBezTo>
                    <a:pt x="13170" y="1"/>
                    <a:pt x="13139" y="6"/>
                    <a:pt x="13109" y="16"/>
                  </a:cubicBezTo>
                  <a:cubicBezTo>
                    <a:pt x="12676" y="165"/>
                    <a:pt x="12089" y="262"/>
                    <a:pt x="11368" y="306"/>
                  </a:cubicBezTo>
                  <a:cubicBezTo>
                    <a:pt x="9290" y="432"/>
                    <a:pt x="8176" y="621"/>
                    <a:pt x="5947" y="1056"/>
                  </a:cubicBezTo>
                  <a:cubicBezTo>
                    <a:pt x="5307" y="1181"/>
                    <a:pt x="4698" y="1243"/>
                    <a:pt x="4116" y="1243"/>
                  </a:cubicBezTo>
                  <a:cubicBezTo>
                    <a:pt x="2788" y="1243"/>
                    <a:pt x="1605" y="917"/>
                    <a:pt x="534" y="260"/>
                  </a:cubicBezTo>
                  <a:cubicBezTo>
                    <a:pt x="488" y="234"/>
                    <a:pt x="436" y="220"/>
                    <a:pt x="384" y="220"/>
                  </a:cubicBezTo>
                  <a:cubicBezTo>
                    <a:pt x="357" y="220"/>
                    <a:pt x="331" y="224"/>
                    <a:pt x="304" y="231"/>
                  </a:cubicBezTo>
                  <a:cubicBezTo>
                    <a:pt x="227" y="254"/>
                    <a:pt x="164" y="309"/>
                    <a:pt x="129" y="382"/>
                  </a:cubicBezTo>
                  <a:cubicBezTo>
                    <a:pt x="0" y="656"/>
                    <a:pt x="19" y="943"/>
                    <a:pt x="184" y="1209"/>
                  </a:cubicBezTo>
                  <a:cubicBezTo>
                    <a:pt x="722" y="2082"/>
                    <a:pt x="2754" y="2598"/>
                    <a:pt x="4395" y="2641"/>
                  </a:cubicBezTo>
                  <a:cubicBezTo>
                    <a:pt x="4454" y="2643"/>
                    <a:pt x="4512" y="2643"/>
                    <a:pt x="4570" y="2643"/>
                  </a:cubicBezTo>
                  <a:cubicBezTo>
                    <a:pt x="5750" y="2643"/>
                    <a:pt x="6843" y="2339"/>
                    <a:pt x="7812" y="2069"/>
                  </a:cubicBezTo>
                  <a:cubicBezTo>
                    <a:pt x="8616" y="1845"/>
                    <a:pt x="9384" y="1633"/>
                    <a:pt x="10065" y="1633"/>
                  </a:cubicBezTo>
                  <a:cubicBezTo>
                    <a:pt x="10168" y="1633"/>
                    <a:pt x="10269" y="1638"/>
                    <a:pt x="10368" y="1648"/>
                  </a:cubicBezTo>
                  <a:cubicBezTo>
                    <a:pt x="10783" y="1693"/>
                    <a:pt x="11164" y="1721"/>
                    <a:pt x="11507" y="1721"/>
                  </a:cubicBezTo>
                  <a:cubicBezTo>
                    <a:pt x="12172" y="1721"/>
                    <a:pt x="12693" y="1614"/>
                    <a:pt x="13045" y="1308"/>
                  </a:cubicBezTo>
                  <a:cubicBezTo>
                    <a:pt x="13321" y="1070"/>
                    <a:pt x="13469" y="728"/>
                    <a:pt x="13484" y="293"/>
                  </a:cubicBezTo>
                  <a:cubicBezTo>
                    <a:pt x="13487" y="201"/>
                    <a:pt x="13445" y="112"/>
                    <a:pt x="13370" y="56"/>
                  </a:cubicBezTo>
                  <a:cubicBezTo>
                    <a:pt x="13320" y="20"/>
                    <a:pt x="13261" y="1"/>
                    <a:pt x="13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3801575" y="3619975"/>
              <a:ext cx="1281850" cy="1582825"/>
            </a:xfrm>
            <a:custGeom>
              <a:avLst/>
              <a:gdLst/>
              <a:ahLst/>
              <a:cxnLst/>
              <a:rect l="l" t="t" r="r" b="b"/>
              <a:pathLst>
                <a:path w="51274" h="63313" extrusionOk="0">
                  <a:moveTo>
                    <a:pt x="34102" y="1"/>
                  </a:moveTo>
                  <a:cubicBezTo>
                    <a:pt x="33263" y="1"/>
                    <a:pt x="31774" y="467"/>
                    <a:pt x="28977" y="1002"/>
                  </a:cubicBezTo>
                  <a:cubicBezTo>
                    <a:pt x="27658" y="1255"/>
                    <a:pt x="25894" y="1347"/>
                    <a:pt x="24027" y="1347"/>
                  </a:cubicBezTo>
                  <a:cubicBezTo>
                    <a:pt x="19049" y="1347"/>
                    <a:pt x="13334" y="694"/>
                    <a:pt x="13334" y="694"/>
                  </a:cubicBezTo>
                  <a:lnTo>
                    <a:pt x="12407" y="3061"/>
                  </a:lnTo>
                  <a:cubicBezTo>
                    <a:pt x="12407" y="3061"/>
                    <a:pt x="983" y="31355"/>
                    <a:pt x="491" y="32381"/>
                  </a:cubicBezTo>
                  <a:cubicBezTo>
                    <a:pt x="0" y="33406"/>
                    <a:pt x="5959" y="62187"/>
                    <a:pt x="6728" y="62848"/>
                  </a:cubicBezTo>
                  <a:cubicBezTo>
                    <a:pt x="7117" y="63182"/>
                    <a:pt x="7572" y="63312"/>
                    <a:pt x="8093" y="63312"/>
                  </a:cubicBezTo>
                  <a:cubicBezTo>
                    <a:pt x="8603" y="63312"/>
                    <a:pt x="9176" y="63188"/>
                    <a:pt x="9813" y="63008"/>
                  </a:cubicBezTo>
                  <a:cubicBezTo>
                    <a:pt x="11106" y="62645"/>
                    <a:pt x="10948" y="61738"/>
                    <a:pt x="10948" y="61738"/>
                  </a:cubicBezTo>
                  <a:lnTo>
                    <a:pt x="8983" y="35464"/>
                  </a:lnTo>
                  <a:lnTo>
                    <a:pt x="20292" y="13848"/>
                  </a:lnTo>
                  <a:lnTo>
                    <a:pt x="22968" y="14363"/>
                  </a:lnTo>
                  <a:cubicBezTo>
                    <a:pt x="22968" y="14363"/>
                    <a:pt x="25748" y="35236"/>
                    <a:pt x="27807" y="38632"/>
                  </a:cubicBezTo>
                  <a:cubicBezTo>
                    <a:pt x="29865" y="42029"/>
                    <a:pt x="47465" y="58290"/>
                    <a:pt x="47980" y="58702"/>
                  </a:cubicBezTo>
                  <a:cubicBezTo>
                    <a:pt x="48151" y="58840"/>
                    <a:pt x="48368" y="58885"/>
                    <a:pt x="48582" y="58885"/>
                  </a:cubicBezTo>
                  <a:cubicBezTo>
                    <a:pt x="49008" y="58885"/>
                    <a:pt x="49420" y="58702"/>
                    <a:pt x="49420" y="58702"/>
                  </a:cubicBezTo>
                  <a:cubicBezTo>
                    <a:pt x="51273" y="58187"/>
                    <a:pt x="51067" y="56644"/>
                    <a:pt x="51067" y="56644"/>
                  </a:cubicBezTo>
                  <a:cubicBezTo>
                    <a:pt x="51067" y="56644"/>
                    <a:pt x="45200" y="47999"/>
                    <a:pt x="42525" y="43675"/>
                  </a:cubicBezTo>
                  <a:cubicBezTo>
                    <a:pt x="39849" y="39353"/>
                    <a:pt x="37172" y="37397"/>
                    <a:pt x="37172" y="37397"/>
                  </a:cubicBezTo>
                  <a:cubicBezTo>
                    <a:pt x="37172" y="37397"/>
                    <a:pt x="35404" y="25464"/>
                    <a:pt x="34683" y="21449"/>
                  </a:cubicBezTo>
                  <a:cubicBezTo>
                    <a:pt x="33963" y="17435"/>
                    <a:pt x="35153" y="900"/>
                    <a:pt x="35153" y="900"/>
                  </a:cubicBezTo>
                  <a:cubicBezTo>
                    <a:pt x="34979" y="249"/>
                    <a:pt x="34714" y="1"/>
                    <a:pt x="34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3793375" y="3613100"/>
              <a:ext cx="1297275" cy="1596750"/>
            </a:xfrm>
            <a:custGeom>
              <a:avLst/>
              <a:gdLst/>
              <a:ahLst/>
              <a:cxnLst/>
              <a:rect l="l" t="t" r="r" b="b"/>
              <a:pathLst>
                <a:path w="51891" h="63870" extrusionOk="0">
                  <a:moveTo>
                    <a:pt x="34445" y="559"/>
                  </a:moveTo>
                  <a:cubicBezTo>
                    <a:pt x="34947" y="559"/>
                    <a:pt x="35073" y="761"/>
                    <a:pt x="35195" y="1203"/>
                  </a:cubicBezTo>
                  <a:cubicBezTo>
                    <a:pt x="35111" y="2373"/>
                    <a:pt x="34026" y="17839"/>
                    <a:pt x="34732" y="21774"/>
                  </a:cubicBezTo>
                  <a:cubicBezTo>
                    <a:pt x="35444" y="25737"/>
                    <a:pt x="37203" y="37594"/>
                    <a:pt x="37221" y="37714"/>
                  </a:cubicBezTo>
                  <a:cubicBezTo>
                    <a:pt x="37232" y="37789"/>
                    <a:pt x="37272" y="37856"/>
                    <a:pt x="37334" y="37901"/>
                  </a:cubicBezTo>
                  <a:cubicBezTo>
                    <a:pt x="37360" y="37919"/>
                    <a:pt x="39996" y="39872"/>
                    <a:pt x="42612" y="44100"/>
                  </a:cubicBezTo>
                  <a:cubicBezTo>
                    <a:pt x="45141" y="48185"/>
                    <a:pt x="50583" y="56225"/>
                    <a:pt x="51119" y="57015"/>
                  </a:cubicBezTo>
                  <a:cubicBezTo>
                    <a:pt x="51128" y="57281"/>
                    <a:pt x="51072" y="58316"/>
                    <a:pt x="49634" y="58719"/>
                  </a:cubicBezTo>
                  <a:cubicBezTo>
                    <a:pt x="49506" y="58776"/>
                    <a:pt x="49196" y="58877"/>
                    <a:pt x="48909" y="58877"/>
                  </a:cubicBezTo>
                  <a:cubicBezTo>
                    <a:pt x="48749" y="58877"/>
                    <a:pt x="48595" y="58845"/>
                    <a:pt x="48484" y="58757"/>
                  </a:cubicBezTo>
                  <a:cubicBezTo>
                    <a:pt x="48330" y="58632"/>
                    <a:pt x="30454" y="42188"/>
                    <a:pt x="28377" y="38761"/>
                  </a:cubicBezTo>
                  <a:cubicBezTo>
                    <a:pt x="26373" y="35453"/>
                    <a:pt x="23603" y="14809"/>
                    <a:pt x="23576" y="14600"/>
                  </a:cubicBezTo>
                  <a:cubicBezTo>
                    <a:pt x="23560" y="14480"/>
                    <a:pt x="23469" y="14383"/>
                    <a:pt x="23349" y="14360"/>
                  </a:cubicBezTo>
                  <a:lnTo>
                    <a:pt x="20673" y="13846"/>
                  </a:lnTo>
                  <a:cubicBezTo>
                    <a:pt x="20656" y="13843"/>
                    <a:pt x="20638" y="13841"/>
                    <a:pt x="20621" y="13841"/>
                  </a:cubicBezTo>
                  <a:cubicBezTo>
                    <a:pt x="20517" y="13841"/>
                    <a:pt x="20419" y="13899"/>
                    <a:pt x="20369" y="13993"/>
                  </a:cubicBezTo>
                  <a:lnTo>
                    <a:pt x="9061" y="35608"/>
                  </a:lnTo>
                  <a:cubicBezTo>
                    <a:pt x="9036" y="35654"/>
                    <a:pt x="9025" y="35707"/>
                    <a:pt x="9030" y="35759"/>
                  </a:cubicBezTo>
                  <a:lnTo>
                    <a:pt x="10998" y="62061"/>
                  </a:lnTo>
                  <a:cubicBezTo>
                    <a:pt x="10999" y="62068"/>
                    <a:pt x="11099" y="62720"/>
                    <a:pt x="10064" y="63012"/>
                  </a:cubicBezTo>
                  <a:cubicBezTo>
                    <a:pt x="9427" y="63191"/>
                    <a:pt x="8879" y="63307"/>
                    <a:pt x="8410" y="63307"/>
                  </a:cubicBezTo>
                  <a:cubicBezTo>
                    <a:pt x="7955" y="63307"/>
                    <a:pt x="7574" y="63198"/>
                    <a:pt x="7261" y="62930"/>
                  </a:cubicBezTo>
                  <a:cubicBezTo>
                    <a:pt x="6405" y="61732"/>
                    <a:pt x="745" y="34099"/>
                    <a:pt x="1075" y="32778"/>
                  </a:cubicBezTo>
                  <a:cubicBezTo>
                    <a:pt x="1564" y="31757"/>
                    <a:pt x="12530" y="4598"/>
                    <a:pt x="12999" y="3440"/>
                  </a:cubicBezTo>
                  <a:lnTo>
                    <a:pt x="13845" y="1274"/>
                  </a:lnTo>
                  <a:cubicBezTo>
                    <a:pt x="14960" y="1396"/>
                    <a:pt x="19912" y="1908"/>
                    <a:pt x="24327" y="1908"/>
                  </a:cubicBezTo>
                  <a:cubicBezTo>
                    <a:pt x="26217" y="1908"/>
                    <a:pt x="28008" y="1814"/>
                    <a:pt x="29358" y="1556"/>
                  </a:cubicBezTo>
                  <a:cubicBezTo>
                    <a:pt x="30516" y="1335"/>
                    <a:pt x="31453" y="1123"/>
                    <a:pt x="32206" y="955"/>
                  </a:cubicBezTo>
                  <a:cubicBezTo>
                    <a:pt x="33353" y="698"/>
                    <a:pt x="34028" y="559"/>
                    <a:pt x="34445" y="559"/>
                  </a:cubicBezTo>
                  <a:close/>
                  <a:moveTo>
                    <a:pt x="34433" y="0"/>
                  </a:moveTo>
                  <a:cubicBezTo>
                    <a:pt x="33878" y="0"/>
                    <a:pt x="33122" y="170"/>
                    <a:pt x="32082" y="404"/>
                  </a:cubicBezTo>
                  <a:cubicBezTo>
                    <a:pt x="31333" y="572"/>
                    <a:pt x="30402" y="782"/>
                    <a:pt x="29253" y="1001"/>
                  </a:cubicBezTo>
                  <a:cubicBezTo>
                    <a:pt x="27960" y="1249"/>
                    <a:pt x="26222" y="1339"/>
                    <a:pt x="24376" y="1339"/>
                  </a:cubicBezTo>
                  <a:cubicBezTo>
                    <a:pt x="19457" y="1339"/>
                    <a:pt x="13772" y="699"/>
                    <a:pt x="13693" y="688"/>
                  </a:cubicBezTo>
                  <a:cubicBezTo>
                    <a:pt x="13683" y="687"/>
                    <a:pt x="13672" y="687"/>
                    <a:pt x="13662" y="687"/>
                  </a:cubicBezTo>
                  <a:cubicBezTo>
                    <a:pt x="13547" y="687"/>
                    <a:pt x="13441" y="757"/>
                    <a:pt x="13398" y="867"/>
                  </a:cubicBezTo>
                  <a:lnTo>
                    <a:pt x="12473" y="3230"/>
                  </a:lnTo>
                  <a:cubicBezTo>
                    <a:pt x="12359" y="3513"/>
                    <a:pt x="1047" y="31528"/>
                    <a:pt x="565" y="32535"/>
                  </a:cubicBezTo>
                  <a:cubicBezTo>
                    <a:pt x="1" y="33711"/>
                    <a:pt x="5896" y="62498"/>
                    <a:pt x="6872" y="63338"/>
                  </a:cubicBezTo>
                  <a:cubicBezTo>
                    <a:pt x="7331" y="63732"/>
                    <a:pt x="7871" y="63869"/>
                    <a:pt x="8435" y="63869"/>
                  </a:cubicBezTo>
                  <a:cubicBezTo>
                    <a:pt x="9025" y="63869"/>
                    <a:pt x="9643" y="63719"/>
                    <a:pt x="10219" y="63556"/>
                  </a:cubicBezTo>
                  <a:cubicBezTo>
                    <a:pt x="11434" y="63214"/>
                    <a:pt x="11625" y="62366"/>
                    <a:pt x="11559" y="61992"/>
                  </a:cubicBezTo>
                  <a:lnTo>
                    <a:pt x="9599" y="35799"/>
                  </a:lnTo>
                  <a:lnTo>
                    <a:pt x="20772" y="14442"/>
                  </a:lnTo>
                  <a:lnTo>
                    <a:pt x="23043" y="14877"/>
                  </a:lnTo>
                  <a:cubicBezTo>
                    <a:pt x="23350" y="17164"/>
                    <a:pt x="25913" y="35788"/>
                    <a:pt x="27892" y="39055"/>
                  </a:cubicBezTo>
                  <a:cubicBezTo>
                    <a:pt x="29967" y="42477"/>
                    <a:pt x="47338" y="58564"/>
                    <a:pt x="48131" y="59199"/>
                  </a:cubicBezTo>
                  <a:cubicBezTo>
                    <a:pt x="48364" y="59385"/>
                    <a:pt x="48647" y="59445"/>
                    <a:pt x="48914" y="59445"/>
                  </a:cubicBezTo>
                  <a:cubicBezTo>
                    <a:pt x="49369" y="59445"/>
                    <a:pt x="49779" y="59272"/>
                    <a:pt x="49824" y="59250"/>
                  </a:cubicBezTo>
                  <a:cubicBezTo>
                    <a:pt x="51890" y="58676"/>
                    <a:pt x="51678" y="56900"/>
                    <a:pt x="51675" y="56882"/>
                  </a:cubicBezTo>
                  <a:cubicBezTo>
                    <a:pt x="51670" y="56838"/>
                    <a:pt x="51653" y="56797"/>
                    <a:pt x="51629" y="56761"/>
                  </a:cubicBezTo>
                  <a:cubicBezTo>
                    <a:pt x="51571" y="56674"/>
                    <a:pt x="45735" y="48070"/>
                    <a:pt x="43093" y="43802"/>
                  </a:cubicBezTo>
                  <a:cubicBezTo>
                    <a:pt x="40669" y="39887"/>
                    <a:pt x="38274" y="37914"/>
                    <a:pt x="37763" y="37517"/>
                  </a:cubicBezTo>
                  <a:cubicBezTo>
                    <a:pt x="37580" y="36282"/>
                    <a:pt x="35964" y="25437"/>
                    <a:pt x="35289" y="21675"/>
                  </a:cubicBezTo>
                  <a:cubicBezTo>
                    <a:pt x="34583" y="17741"/>
                    <a:pt x="35751" y="1361"/>
                    <a:pt x="35763" y="1197"/>
                  </a:cubicBezTo>
                  <a:cubicBezTo>
                    <a:pt x="35765" y="1165"/>
                    <a:pt x="35762" y="1134"/>
                    <a:pt x="35755" y="1103"/>
                  </a:cubicBezTo>
                  <a:cubicBezTo>
                    <a:pt x="35537" y="289"/>
                    <a:pt x="35156" y="0"/>
                    <a:pt x="344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4154275" y="3915350"/>
              <a:ext cx="162100" cy="57925"/>
            </a:xfrm>
            <a:custGeom>
              <a:avLst/>
              <a:gdLst/>
              <a:ahLst/>
              <a:cxnLst/>
              <a:rect l="l" t="t" r="r" b="b"/>
              <a:pathLst>
                <a:path w="6484" h="2317" extrusionOk="0">
                  <a:moveTo>
                    <a:pt x="317" y="1"/>
                  </a:moveTo>
                  <a:cubicBezTo>
                    <a:pt x="195" y="1"/>
                    <a:pt x="82" y="81"/>
                    <a:pt x="45" y="203"/>
                  </a:cubicBezTo>
                  <a:cubicBezTo>
                    <a:pt x="1" y="353"/>
                    <a:pt x="87" y="510"/>
                    <a:pt x="237" y="555"/>
                  </a:cubicBezTo>
                  <a:lnTo>
                    <a:pt x="6102" y="2305"/>
                  </a:lnTo>
                  <a:cubicBezTo>
                    <a:pt x="6128" y="2312"/>
                    <a:pt x="6156" y="2317"/>
                    <a:pt x="6184" y="2317"/>
                  </a:cubicBezTo>
                  <a:cubicBezTo>
                    <a:pt x="6324" y="2317"/>
                    <a:pt x="6444" y="2214"/>
                    <a:pt x="6463" y="2074"/>
                  </a:cubicBezTo>
                  <a:cubicBezTo>
                    <a:pt x="6484" y="1935"/>
                    <a:pt x="6399" y="1803"/>
                    <a:pt x="6264" y="1762"/>
                  </a:cubicBezTo>
                  <a:lnTo>
                    <a:pt x="397" y="13"/>
                  </a:lnTo>
                  <a:cubicBezTo>
                    <a:pt x="371" y="5"/>
                    <a:pt x="343" y="1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4085250" y="3943675"/>
              <a:ext cx="215475" cy="37325"/>
            </a:xfrm>
            <a:custGeom>
              <a:avLst/>
              <a:gdLst/>
              <a:ahLst/>
              <a:cxnLst/>
              <a:rect l="l" t="t" r="r" b="b"/>
              <a:pathLst>
                <a:path w="8619" h="1493" extrusionOk="0">
                  <a:moveTo>
                    <a:pt x="303" y="1"/>
                  </a:moveTo>
                  <a:cubicBezTo>
                    <a:pt x="163" y="1"/>
                    <a:pt x="35" y="105"/>
                    <a:pt x="17" y="250"/>
                  </a:cubicBezTo>
                  <a:cubicBezTo>
                    <a:pt x="0" y="406"/>
                    <a:pt x="111" y="546"/>
                    <a:pt x="266" y="564"/>
                  </a:cubicBezTo>
                  <a:lnTo>
                    <a:pt x="8294" y="1490"/>
                  </a:lnTo>
                  <a:cubicBezTo>
                    <a:pt x="8305" y="1492"/>
                    <a:pt x="8317" y="1492"/>
                    <a:pt x="8328" y="1492"/>
                  </a:cubicBezTo>
                  <a:cubicBezTo>
                    <a:pt x="8478" y="1492"/>
                    <a:pt x="8601" y="1375"/>
                    <a:pt x="8610" y="1225"/>
                  </a:cubicBezTo>
                  <a:cubicBezTo>
                    <a:pt x="8619" y="1075"/>
                    <a:pt x="8509" y="945"/>
                    <a:pt x="8359" y="928"/>
                  </a:cubicBezTo>
                  <a:lnTo>
                    <a:pt x="332" y="2"/>
                  </a:lnTo>
                  <a:cubicBezTo>
                    <a:pt x="322" y="1"/>
                    <a:pt x="313" y="1"/>
                    <a:pt x="3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4575950" y="3715975"/>
              <a:ext cx="66600" cy="129525"/>
            </a:xfrm>
            <a:custGeom>
              <a:avLst/>
              <a:gdLst/>
              <a:ahLst/>
              <a:cxnLst/>
              <a:rect l="l" t="t" r="r" b="b"/>
              <a:pathLst>
                <a:path w="2664" h="5181" extrusionOk="0">
                  <a:moveTo>
                    <a:pt x="2327" y="1"/>
                  </a:moveTo>
                  <a:cubicBezTo>
                    <a:pt x="2276" y="1"/>
                    <a:pt x="2225" y="14"/>
                    <a:pt x="2179" y="43"/>
                  </a:cubicBezTo>
                  <a:cubicBezTo>
                    <a:pt x="2090" y="99"/>
                    <a:pt x="1" y="1449"/>
                    <a:pt x="132" y="3013"/>
                  </a:cubicBezTo>
                  <a:cubicBezTo>
                    <a:pt x="204" y="3873"/>
                    <a:pt x="917" y="4594"/>
                    <a:pt x="2248" y="5158"/>
                  </a:cubicBezTo>
                  <a:cubicBezTo>
                    <a:pt x="2283" y="5173"/>
                    <a:pt x="2321" y="5180"/>
                    <a:pt x="2359" y="5180"/>
                  </a:cubicBezTo>
                  <a:cubicBezTo>
                    <a:pt x="2360" y="5180"/>
                    <a:pt x="2361" y="5180"/>
                    <a:pt x="2362" y="5180"/>
                  </a:cubicBezTo>
                  <a:cubicBezTo>
                    <a:pt x="2494" y="5180"/>
                    <a:pt x="2609" y="5085"/>
                    <a:pt x="2636" y="4954"/>
                  </a:cubicBezTo>
                  <a:cubicBezTo>
                    <a:pt x="2664" y="4823"/>
                    <a:pt x="2593" y="4690"/>
                    <a:pt x="2469" y="4637"/>
                  </a:cubicBezTo>
                  <a:cubicBezTo>
                    <a:pt x="1346" y="4162"/>
                    <a:pt x="750" y="3600"/>
                    <a:pt x="696" y="2966"/>
                  </a:cubicBezTo>
                  <a:cubicBezTo>
                    <a:pt x="593" y="1742"/>
                    <a:pt x="2464" y="531"/>
                    <a:pt x="2482" y="520"/>
                  </a:cubicBezTo>
                  <a:cubicBezTo>
                    <a:pt x="2611" y="434"/>
                    <a:pt x="2648" y="262"/>
                    <a:pt x="2565" y="132"/>
                  </a:cubicBezTo>
                  <a:cubicBezTo>
                    <a:pt x="2511" y="47"/>
                    <a:pt x="2420" y="1"/>
                    <a:pt x="23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4257700" y="3744100"/>
              <a:ext cx="76975" cy="175650"/>
            </a:xfrm>
            <a:custGeom>
              <a:avLst/>
              <a:gdLst/>
              <a:ahLst/>
              <a:cxnLst/>
              <a:rect l="l" t="t" r="r" b="b"/>
              <a:pathLst>
                <a:path w="3079" h="7026" extrusionOk="0">
                  <a:moveTo>
                    <a:pt x="2766" y="1"/>
                  </a:moveTo>
                  <a:cubicBezTo>
                    <a:pt x="2639" y="1"/>
                    <a:pt x="2523" y="86"/>
                    <a:pt x="2491" y="215"/>
                  </a:cubicBezTo>
                  <a:lnTo>
                    <a:pt x="1843" y="2812"/>
                  </a:lnTo>
                  <a:lnTo>
                    <a:pt x="114" y="4538"/>
                  </a:lnTo>
                  <a:cubicBezTo>
                    <a:pt x="0" y="4653"/>
                    <a:pt x="5" y="4840"/>
                    <a:pt x="125" y="4949"/>
                  </a:cubicBezTo>
                  <a:lnTo>
                    <a:pt x="2352" y="6953"/>
                  </a:lnTo>
                  <a:cubicBezTo>
                    <a:pt x="2405" y="7000"/>
                    <a:pt x="2472" y="7026"/>
                    <a:pt x="2543" y="7026"/>
                  </a:cubicBezTo>
                  <a:lnTo>
                    <a:pt x="2543" y="7025"/>
                  </a:lnTo>
                  <a:cubicBezTo>
                    <a:pt x="2543" y="7025"/>
                    <a:pt x="2543" y="7025"/>
                    <a:pt x="2544" y="7025"/>
                  </a:cubicBezTo>
                  <a:cubicBezTo>
                    <a:pt x="2803" y="7025"/>
                    <a:pt x="2925" y="6705"/>
                    <a:pt x="2732" y="6531"/>
                  </a:cubicBezTo>
                  <a:lnTo>
                    <a:pt x="726" y="4727"/>
                  </a:lnTo>
                  <a:lnTo>
                    <a:pt x="2297" y="3156"/>
                  </a:lnTo>
                  <a:cubicBezTo>
                    <a:pt x="2333" y="3119"/>
                    <a:pt x="2359" y="3074"/>
                    <a:pt x="2372" y="3025"/>
                  </a:cubicBezTo>
                  <a:lnTo>
                    <a:pt x="3040" y="352"/>
                  </a:lnTo>
                  <a:cubicBezTo>
                    <a:pt x="3078" y="200"/>
                    <a:pt x="2986" y="47"/>
                    <a:pt x="2834" y="9"/>
                  </a:cubicBezTo>
                  <a:cubicBezTo>
                    <a:pt x="2811" y="3"/>
                    <a:pt x="2788" y="1"/>
                    <a:pt x="27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4127225" y="2778000"/>
              <a:ext cx="886950" cy="960325"/>
            </a:xfrm>
            <a:custGeom>
              <a:avLst/>
              <a:gdLst/>
              <a:ahLst/>
              <a:cxnLst/>
              <a:rect l="l" t="t" r="r" b="b"/>
              <a:pathLst>
                <a:path w="35478" h="38413" extrusionOk="0">
                  <a:moveTo>
                    <a:pt x="11437" y="0"/>
                  </a:moveTo>
                  <a:cubicBezTo>
                    <a:pt x="11020" y="0"/>
                    <a:pt x="10641" y="2"/>
                    <a:pt x="10311" y="6"/>
                  </a:cubicBezTo>
                  <a:lnTo>
                    <a:pt x="4940" y="17151"/>
                  </a:lnTo>
                  <a:cubicBezTo>
                    <a:pt x="4940" y="17151"/>
                    <a:pt x="0" y="34237"/>
                    <a:pt x="206" y="34957"/>
                  </a:cubicBezTo>
                  <a:cubicBezTo>
                    <a:pt x="412" y="35677"/>
                    <a:pt x="3911" y="37325"/>
                    <a:pt x="11733" y="38251"/>
                  </a:cubicBezTo>
                  <a:cubicBezTo>
                    <a:pt x="12679" y="38363"/>
                    <a:pt x="13559" y="38413"/>
                    <a:pt x="14376" y="38413"/>
                  </a:cubicBezTo>
                  <a:cubicBezTo>
                    <a:pt x="20307" y="38413"/>
                    <a:pt x="22873" y="35759"/>
                    <a:pt x="23055" y="34854"/>
                  </a:cubicBezTo>
                  <a:cubicBezTo>
                    <a:pt x="23260" y="33825"/>
                    <a:pt x="22848" y="32075"/>
                    <a:pt x="22848" y="32075"/>
                  </a:cubicBezTo>
                  <a:lnTo>
                    <a:pt x="25525" y="27341"/>
                  </a:lnTo>
                  <a:lnTo>
                    <a:pt x="34377" y="12785"/>
                  </a:lnTo>
                  <a:cubicBezTo>
                    <a:pt x="35478" y="10973"/>
                    <a:pt x="35073" y="8628"/>
                    <a:pt x="33429" y="7292"/>
                  </a:cubicBezTo>
                  <a:cubicBezTo>
                    <a:pt x="29471" y="4078"/>
                    <a:pt x="24556" y="197"/>
                    <a:pt x="24556" y="197"/>
                  </a:cubicBezTo>
                  <a:cubicBezTo>
                    <a:pt x="24556" y="197"/>
                    <a:pt x="15854" y="0"/>
                    <a:pt x="11437" y="0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4120300" y="2770925"/>
              <a:ext cx="901625" cy="974500"/>
            </a:xfrm>
            <a:custGeom>
              <a:avLst/>
              <a:gdLst/>
              <a:ahLst/>
              <a:cxnLst/>
              <a:rect l="l" t="t" r="r" b="b"/>
              <a:pathLst>
                <a:path w="36065" h="38980" extrusionOk="0">
                  <a:moveTo>
                    <a:pt x="11769" y="565"/>
                  </a:moveTo>
                  <a:cubicBezTo>
                    <a:pt x="15915" y="565"/>
                    <a:pt x="23778" y="739"/>
                    <a:pt x="24732" y="760"/>
                  </a:cubicBezTo>
                  <a:cubicBezTo>
                    <a:pt x="25363" y="1259"/>
                    <a:pt x="29880" y="4832"/>
                    <a:pt x="33528" y="7794"/>
                  </a:cubicBezTo>
                  <a:cubicBezTo>
                    <a:pt x="35056" y="9035"/>
                    <a:pt x="35435" y="11238"/>
                    <a:pt x="34412" y="12920"/>
                  </a:cubicBezTo>
                  <a:lnTo>
                    <a:pt x="25556" y="27485"/>
                  </a:lnTo>
                  <a:lnTo>
                    <a:pt x="22879" y="32219"/>
                  </a:lnTo>
                  <a:cubicBezTo>
                    <a:pt x="22844" y="32281"/>
                    <a:pt x="22834" y="32354"/>
                    <a:pt x="22850" y="32423"/>
                  </a:cubicBezTo>
                  <a:cubicBezTo>
                    <a:pt x="22855" y="32440"/>
                    <a:pt x="23246" y="34124"/>
                    <a:pt x="23054" y="35082"/>
                  </a:cubicBezTo>
                  <a:cubicBezTo>
                    <a:pt x="22892" y="35894"/>
                    <a:pt x="20394" y="38413"/>
                    <a:pt x="14649" y="38413"/>
                  </a:cubicBezTo>
                  <a:cubicBezTo>
                    <a:pt x="13845" y="38413"/>
                    <a:pt x="12977" y="38364"/>
                    <a:pt x="12043" y="38253"/>
                  </a:cubicBezTo>
                  <a:cubicBezTo>
                    <a:pt x="3925" y="37291"/>
                    <a:pt x="887" y="35627"/>
                    <a:pt x="759" y="35186"/>
                  </a:cubicBezTo>
                  <a:cubicBezTo>
                    <a:pt x="698" y="34435"/>
                    <a:pt x="3554" y="24205"/>
                    <a:pt x="5487" y="17519"/>
                  </a:cubicBezTo>
                  <a:lnTo>
                    <a:pt x="10797" y="569"/>
                  </a:lnTo>
                  <a:cubicBezTo>
                    <a:pt x="11090" y="566"/>
                    <a:pt x="11416" y="565"/>
                    <a:pt x="11769" y="565"/>
                  </a:cubicBezTo>
                  <a:close/>
                  <a:moveTo>
                    <a:pt x="11620" y="0"/>
                  </a:moveTo>
                  <a:cubicBezTo>
                    <a:pt x="11239" y="0"/>
                    <a:pt x="10891" y="2"/>
                    <a:pt x="10586" y="5"/>
                  </a:cubicBezTo>
                  <a:cubicBezTo>
                    <a:pt x="10463" y="7"/>
                    <a:pt x="10356" y="87"/>
                    <a:pt x="10319" y="204"/>
                  </a:cubicBezTo>
                  <a:lnTo>
                    <a:pt x="4945" y="17356"/>
                  </a:lnTo>
                  <a:cubicBezTo>
                    <a:pt x="3781" y="21383"/>
                    <a:pt x="0" y="34576"/>
                    <a:pt x="212" y="35318"/>
                  </a:cubicBezTo>
                  <a:cubicBezTo>
                    <a:pt x="513" y="36373"/>
                    <a:pt x="4739" y="37959"/>
                    <a:pt x="11977" y="38814"/>
                  </a:cubicBezTo>
                  <a:cubicBezTo>
                    <a:pt x="12936" y="38928"/>
                    <a:pt x="13827" y="38979"/>
                    <a:pt x="14654" y="38979"/>
                  </a:cubicBezTo>
                  <a:cubicBezTo>
                    <a:pt x="20820" y="38979"/>
                    <a:pt x="23419" y="36143"/>
                    <a:pt x="23609" y="35194"/>
                  </a:cubicBezTo>
                  <a:cubicBezTo>
                    <a:pt x="23797" y="34257"/>
                    <a:pt x="23514" y="32812"/>
                    <a:pt x="23426" y="32404"/>
                  </a:cubicBezTo>
                  <a:lnTo>
                    <a:pt x="26044" y="27770"/>
                  </a:lnTo>
                  <a:lnTo>
                    <a:pt x="34895" y="13215"/>
                  </a:lnTo>
                  <a:cubicBezTo>
                    <a:pt x="36064" y="11292"/>
                    <a:pt x="35631" y="8773"/>
                    <a:pt x="33884" y="7356"/>
                  </a:cubicBezTo>
                  <a:cubicBezTo>
                    <a:pt x="29970" y="4178"/>
                    <a:pt x="25058" y="296"/>
                    <a:pt x="25008" y="257"/>
                  </a:cubicBezTo>
                  <a:cubicBezTo>
                    <a:pt x="24960" y="219"/>
                    <a:pt x="24901" y="199"/>
                    <a:pt x="24840" y="197"/>
                  </a:cubicBezTo>
                  <a:cubicBezTo>
                    <a:pt x="24743" y="194"/>
                    <a:pt x="15975" y="0"/>
                    <a:pt x="11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4499925" y="2779525"/>
              <a:ext cx="385300" cy="261475"/>
            </a:xfrm>
            <a:custGeom>
              <a:avLst/>
              <a:gdLst/>
              <a:ahLst/>
              <a:cxnLst/>
              <a:rect l="l" t="t" r="r" b="b"/>
              <a:pathLst>
                <a:path w="15412" h="10459" extrusionOk="0">
                  <a:moveTo>
                    <a:pt x="2527" y="0"/>
                  </a:moveTo>
                  <a:cubicBezTo>
                    <a:pt x="1600" y="2115"/>
                    <a:pt x="1" y="6438"/>
                    <a:pt x="1317" y="8577"/>
                  </a:cubicBezTo>
                  <a:cubicBezTo>
                    <a:pt x="1996" y="9680"/>
                    <a:pt x="3321" y="10459"/>
                    <a:pt x="5158" y="10459"/>
                  </a:cubicBezTo>
                  <a:cubicBezTo>
                    <a:pt x="7710" y="10459"/>
                    <a:pt x="11250" y="8955"/>
                    <a:pt x="15411" y="4724"/>
                  </a:cubicBezTo>
                  <a:cubicBezTo>
                    <a:pt x="12381" y="2294"/>
                    <a:pt x="9648" y="136"/>
                    <a:pt x="9648" y="136"/>
                  </a:cubicBezTo>
                  <a:cubicBezTo>
                    <a:pt x="9648" y="136"/>
                    <a:pt x="6189" y="58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4492750" y="2772450"/>
              <a:ext cx="400450" cy="275600"/>
            </a:xfrm>
            <a:custGeom>
              <a:avLst/>
              <a:gdLst/>
              <a:ahLst/>
              <a:cxnLst/>
              <a:rect l="l" t="t" r="r" b="b"/>
              <a:pathLst>
                <a:path w="16018" h="11024" extrusionOk="0">
                  <a:moveTo>
                    <a:pt x="2997" y="569"/>
                  </a:moveTo>
                  <a:cubicBezTo>
                    <a:pt x="6234" y="620"/>
                    <a:pt x="9267" y="686"/>
                    <a:pt x="9833" y="699"/>
                  </a:cubicBezTo>
                  <a:cubicBezTo>
                    <a:pt x="10275" y="1049"/>
                    <a:pt x="12636" y="2917"/>
                    <a:pt x="15276" y="5032"/>
                  </a:cubicBezTo>
                  <a:cubicBezTo>
                    <a:pt x="10707" y="9595"/>
                    <a:pt x="7337" y="10459"/>
                    <a:pt x="5437" y="10459"/>
                  </a:cubicBezTo>
                  <a:cubicBezTo>
                    <a:pt x="5199" y="10459"/>
                    <a:pt x="4984" y="10445"/>
                    <a:pt x="4793" y="10424"/>
                  </a:cubicBezTo>
                  <a:cubicBezTo>
                    <a:pt x="3480" y="10275"/>
                    <a:pt x="2432" y="9667"/>
                    <a:pt x="1844" y="8712"/>
                  </a:cubicBezTo>
                  <a:cubicBezTo>
                    <a:pt x="611" y="6706"/>
                    <a:pt x="2178" y="2475"/>
                    <a:pt x="2997" y="569"/>
                  </a:cubicBezTo>
                  <a:close/>
                  <a:moveTo>
                    <a:pt x="2818" y="1"/>
                  </a:moveTo>
                  <a:cubicBezTo>
                    <a:pt x="2720" y="5"/>
                    <a:pt x="2601" y="65"/>
                    <a:pt x="2554" y="169"/>
                  </a:cubicBezTo>
                  <a:cubicBezTo>
                    <a:pt x="1525" y="2520"/>
                    <a:pt x="1" y="6795"/>
                    <a:pt x="1363" y="9008"/>
                  </a:cubicBezTo>
                  <a:cubicBezTo>
                    <a:pt x="2044" y="10114"/>
                    <a:pt x="3240" y="10817"/>
                    <a:pt x="4730" y="10986"/>
                  </a:cubicBezTo>
                  <a:cubicBezTo>
                    <a:pt x="4962" y="11012"/>
                    <a:pt x="5196" y="11024"/>
                    <a:pt x="5430" y="11024"/>
                  </a:cubicBezTo>
                  <a:cubicBezTo>
                    <a:pt x="7470" y="11024"/>
                    <a:pt x="11085" y="10100"/>
                    <a:pt x="15901" y="5206"/>
                  </a:cubicBezTo>
                  <a:cubicBezTo>
                    <a:pt x="16018" y="5087"/>
                    <a:pt x="16006" y="4892"/>
                    <a:pt x="15876" y="4787"/>
                  </a:cubicBezTo>
                  <a:cubicBezTo>
                    <a:pt x="12843" y="2356"/>
                    <a:pt x="10110" y="196"/>
                    <a:pt x="10110" y="196"/>
                  </a:cubicBezTo>
                  <a:cubicBezTo>
                    <a:pt x="10062" y="158"/>
                    <a:pt x="10002" y="138"/>
                    <a:pt x="9941" y="136"/>
                  </a:cubicBezTo>
                  <a:cubicBezTo>
                    <a:pt x="9941" y="136"/>
                    <a:pt x="6481" y="57"/>
                    <a:pt x="28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4541500" y="2338925"/>
              <a:ext cx="473450" cy="642100"/>
            </a:xfrm>
            <a:custGeom>
              <a:avLst/>
              <a:gdLst/>
              <a:ahLst/>
              <a:cxnLst/>
              <a:rect l="l" t="t" r="r" b="b"/>
              <a:pathLst>
                <a:path w="18938" h="25684" extrusionOk="0">
                  <a:moveTo>
                    <a:pt x="9543" y="1"/>
                  </a:moveTo>
                  <a:cubicBezTo>
                    <a:pt x="9342" y="1"/>
                    <a:pt x="9177" y="43"/>
                    <a:pt x="9056" y="133"/>
                  </a:cubicBezTo>
                  <a:cubicBezTo>
                    <a:pt x="9056" y="133"/>
                    <a:pt x="6072" y="956"/>
                    <a:pt x="4837" y="2809"/>
                  </a:cubicBezTo>
                  <a:cubicBezTo>
                    <a:pt x="3603" y="4662"/>
                    <a:pt x="1" y="15469"/>
                    <a:pt x="103" y="16395"/>
                  </a:cubicBezTo>
                  <a:cubicBezTo>
                    <a:pt x="137" y="16704"/>
                    <a:pt x="674" y="16807"/>
                    <a:pt x="1376" y="16807"/>
                  </a:cubicBezTo>
                  <a:cubicBezTo>
                    <a:pt x="2778" y="16807"/>
                    <a:pt x="4837" y="16395"/>
                    <a:pt x="4837" y="16395"/>
                  </a:cubicBezTo>
                  <a:lnTo>
                    <a:pt x="4837" y="16395"/>
                  </a:lnTo>
                  <a:cubicBezTo>
                    <a:pt x="4837" y="16395"/>
                    <a:pt x="1647" y="23085"/>
                    <a:pt x="1647" y="24217"/>
                  </a:cubicBezTo>
                  <a:cubicBezTo>
                    <a:pt x="1647" y="25110"/>
                    <a:pt x="2543" y="25683"/>
                    <a:pt x="3831" y="25683"/>
                  </a:cubicBezTo>
                  <a:cubicBezTo>
                    <a:pt x="4176" y="25683"/>
                    <a:pt x="4549" y="25642"/>
                    <a:pt x="4940" y="25555"/>
                  </a:cubicBezTo>
                  <a:cubicBezTo>
                    <a:pt x="6793" y="25143"/>
                    <a:pt x="13104" y="14277"/>
                    <a:pt x="13104" y="14277"/>
                  </a:cubicBezTo>
                  <a:cubicBezTo>
                    <a:pt x="13104" y="14277"/>
                    <a:pt x="14467" y="15861"/>
                    <a:pt x="15603" y="15861"/>
                  </a:cubicBezTo>
                  <a:cubicBezTo>
                    <a:pt x="15798" y="15861"/>
                    <a:pt x="15986" y="15814"/>
                    <a:pt x="16159" y="15705"/>
                  </a:cubicBezTo>
                  <a:cubicBezTo>
                    <a:pt x="17513" y="14852"/>
                    <a:pt x="17085" y="13132"/>
                    <a:pt x="16056" y="13132"/>
                  </a:cubicBezTo>
                  <a:cubicBezTo>
                    <a:pt x="15027" y="13132"/>
                    <a:pt x="18937" y="8912"/>
                    <a:pt x="17599" y="6133"/>
                  </a:cubicBezTo>
                  <a:cubicBezTo>
                    <a:pt x="16392" y="3625"/>
                    <a:pt x="11410" y="1"/>
                    <a:pt x="9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8"/>
            <p:cNvSpPr/>
            <p:nvPr/>
          </p:nvSpPr>
          <p:spPr>
            <a:xfrm>
              <a:off x="4534275" y="2331850"/>
              <a:ext cx="476000" cy="656200"/>
            </a:xfrm>
            <a:custGeom>
              <a:avLst/>
              <a:gdLst/>
              <a:ahLst/>
              <a:cxnLst/>
              <a:rect l="l" t="t" r="r" b="b"/>
              <a:pathLst>
                <a:path w="19040" h="26248" extrusionOk="0">
                  <a:moveTo>
                    <a:pt x="9832" y="567"/>
                  </a:moveTo>
                  <a:cubicBezTo>
                    <a:pt x="9961" y="567"/>
                    <a:pt x="10118" y="589"/>
                    <a:pt x="10292" y="631"/>
                  </a:cubicBezTo>
                  <a:cubicBezTo>
                    <a:pt x="12351" y="1132"/>
                    <a:pt x="16572" y="4331"/>
                    <a:pt x="17635" y="6539"/>
                  </a:cubicBezTo>
                  <a:cubicBezTo>
                    <a:pt x="18406" y="8140"/>
                    <a:pt x="17255" y="10332"/>
                    <a:pt x="16494" y="11783"/>
                  </a:cubicBezTo>
                  <a:cubicBezTo>
                    <a:pt x="16006" y="12712"/>
                    <a:pt x="15761" y="13178"/>
                    <a:pt x="15951" y="13495"/>
                  </a:cubicBezTo>
                  <a:cubicBezTo>
                    <a:pt x="15997" y="13571"/>
                    <a:pt x="16110" y="13697"/>
                    <a:pt x="16345" y="13697"/>
                  </a:cubicBezTo>
                  <a:cubicBezTo>
                    <a:pt x="16693" y="13697"/>
                    <a:pt x="16899" y="13981"/>
                    <a:pt x="16975" y="14248"/>
                  </a:cubicBezTo>
                  <a:cubicBezTo>
                    <a:pt x="17097" y="14666"/>
                    <a:pt x="16992" y="15311"/>
                    <a:pt x="16297" y="15748"/>
                  </a:cubicBezTo>
                  <a:cubicBezTo>
                    <a:pt x="16172" y="15826"/>
                    <a:pt x="16033" y="15861"/>
                    <a:pt x="15885" y="15861"/>
                  </a:cubicBezTo>
                  <a:cubicBezTo>
                    <a:pt x="15078" y="15861"/>
                    <a:pt x="14010" y="14842"/>
                    <a:pt x="13607" y="14375"/>
                  </a:cubicBezTo>
                  <a:cubicBezTo>
                    <a:pt x="13553" y="14312"/>
                    <a:pt x="13474" y="14277"/>
                    <a:pt x="13391" y="14277"/>
                  </a:cubicBezTo>
                  <a:cubicBezTo>
                    <a:pt x="13383" y="14277"/>
                    <a:pt x="13375" y="14277"/>
                    <a:pt x="13367" y="14278"/>
                  </a:cubicBezTo>
                  <a:cubicBezTo>
                    <a:pt x="13276" y="14286"/>
                    <a:pt x="13194" y="14338"/>
                    <a:pt x="13148" y="14417"/>
                  </a:cubicBezTo>
                  <a:cubicBezTo>
                    <a:pt x="10732" y="18577"/>
                    <a:pt x="6429" y="25281"/>
                    <a:pt x="5169" y="25562"/>
                  </a:cubicBezTo>
                  <a:cubicBezTo>
                    <a:pt x="4808" y="25642"/>
                    <a:pt x="4456" y="25681"/>
                    <a:pt x="4127" y="25681"/>
                  </a:cubicBezTo>
                  <a:cubicBezTo>
                    <a:pt x="3492" y="25681"/>
                    <a:pt x="2946" y="25536"/>
                    <a:pt x="2599" y="25258"/>
                  </a:cubicBezTo>
                  <a:cubicBezTo>
                    <a:pt x="2347" y="25054"/>
                    <a:pt x="2219" y="24800"/>
                    <a:pt x="2219" y="24499"/>
                  </a:cubicBezTo>
                  <a:cubicBezTo>
                    <a:pt x="2219" y="23715"/>
                    <a:pt x="4110" y="19465"/>
                    <a:pt x="5382" y="16800"/>
                  </a:cubicBezTo>
                  <a:cubicBezTo>
                    <a:pt x="5471" y="16612"/>
                    <a:pt x="5334" y="16394"/>
                    <a:pt x="5126" y="16394"/>
                  </a:cubicBezTo>
                  <a:cubicBezTo>
                    <a:pt x="5108" y="16394"/>
                    <a:pt x="5089" y="16396"/>
                    <a:pt x="5071" y="16401"/>
                  </a:cubicBezTo>
                  <a:cubicBezTo>
                    <a:pt x="3736" y="16668"/>
                    <a:pt x="2436" y="16811"/>
                    <a:pt x="1597" y="16811"/>
                  </a:cubicBezTo>
                  <a:cubicBezTo>
                    <a:pt x="1086" y="16811"/>
                    <a:pt x="746" y="16758"/>
                    <a:pt x="672" y="16646"/>
                  </a:cubicBezTo>
                  <a:cubicBezTo>
                    <a:pt x="593" y="15887"/>
                    <a:pt x="4061" y="5200"/>
                    <a:pt x="5361" y="3249"/>
                  </a:cubicBezTo>
                  <a:cubicBezTo>
                    <a:pt x="6523" y="1507"/>
                    <a:pt x="9392" y="697"/>
                    <a:pt x="9422" y="688"/>
                  </a:cubicBezTo>
                  <a:cubicBezTo>
                    <a:pt x="9455" y="679"/>
                    <a:pt x="9488" y="663"/>
                    <a:pt x="9516" y="642"/>
                  </a:cubicBezTo>
                  <a:cubicBezTo>
                    <a:pt x="9583" y="592"/>
                    <a:pt x="9692" y="567"/>
                    <a:pt x="9832" y="567"/>
                  </a:cubicBezTo>
                  <a:close/>
                  <a:moveTo>
                    <a:pt x="9835" y="0"/>
                  </a:moveTo>
                  <a:cubicBezTo>
                    <a:pt x="9589" y="0"/>
                    <a:pt x="9385" y="52"/>
                    <a:pt x="9225" y="156"/>
                  </a:cubicBezTo>
                  <a:cubicBezTo>
                    <a:pt x="8817" y="275"/>
                    <a:pt x="6099" y="1124"/>
                    <a:pt x="4891" y="2934"/>
                  </a:cubicBezTo>
                  <a:cubicBezTo>
                    <a:pt x="3630" y="4826"/>
                    <a:pt x="1" y="15711"/>
                    <a:pt x="110" y="16708"/>
                  </a:cubicBezTo>
                  <a:cubicBezTo>
                    <a:pt x="122" y="16820"/>
                    <a:pt x="176" y="16980"/>
                    <a:pt x="355" y="17112"/>
                  </a:cubicBezTo>
                  <a:cubicBezTo>
                    <a:pt x="614" y="17302"/>
                    <a:pt x="1122" y="17370"/>
                    <a:pt x="1717" y="17370"/>
                  </a:cubicBezTo>
                  <a:cubicBezTo>
                    <a:pt x="2691" y="17370"/>
                    <a:pt x="3899" y="17187"/>
                    <a:pt x="4633" y="17057"/>
                  </a:cubicBezTo>
                  <a:lnTo>
                    <a:pt x="4633" y="17057"/>
                  </a:lnTo>
                  <a:cubicBezTo>
                    <a:pt x="3856" y="18712"/>
                    <a:pt x="1653" y="23484"/>
                    <a:pt x="1653" y="24499"/>
                  </a:cubicBezTo>
                  <a:cubicBezTo>
                    <a:pt x="1653" y="24973"/>
                    <a:pt x="1857" y="25388"/>
                    <a:pt x="2244" y="25698"/>
                  </a:cubicBezTo>
                  <a:cubicBezTo>
                    <a:pt x="2694" y="26059"/>
                    <a:pt x="3358" y="26248"/>
                    <a:pt x="4123" y="26248"/>
                  </a:cubicBezTo>
                  <a:cubicBezTo>
                    <a:pt x="4517" y="26246"/>
                    <a:pt x="4908" y="26200"/>
                    <a:pt x="5291" y="26113"/>
                  </a:cubicBezTo>
                  <a:cubicBezTo>
                    <a:pt x="7084" y="25714"/>
                    <a:pt x="12244" y="17077"/>
                    <a:pt x="13446" y="15029"/>
                  </a:cubicBezTo>
                  <a:cubicBezTo>
                    <a:pt x="13921" y="15510"/>
                    <a:pt x="14949" y="16423"/>
                    <a:pt x="15901" y="16423"/>
                  </a:cubicBezTo>
                  <a:cubicBezTo>
                    <a:pt x="16142" y="16423"/>
                    <a:pt x="16378" y="16365"/>
                    <a:pt x="16599" y="16226"/>
                  </a:cubicBezTo>
                  <a:cubicBezTo>
                    <a:pt x="17497" y="15661"/>
                    <a:pt x="17709" y="14746"/>
                    <a:pt x="17519" y="14090"/>
                  </a:cubicBezTo>
                  <a:cubicBezTo>
                    <a:pt x="17365" y="13554"/>
                    <a:pt x="16963" y="13193"/>
                    <a:pt x="16473" y="13138"/>
                  </a:cubicBezTo>
                  <a:cubicBezTo>
                    <a:pt x="16543" y="12904"/>
                    <a:pt x="16790" y="12435"/>
                    <a:pt x="16995" y="12045"/>
                  </a:cubicBezTo>
                  <a:cubicBezTo>
                    <a:pt x="17809" y="10494"/>
                    <a:pt x="19039" y="8150"/>
                    <a:pt x="18145" y="6293"/>
                  </a:cubicBezTo>
                  <a:cubicBezTo>
                    <a:pt x="17004" y="3924"/>
                    <a:pt x="12639" y="621"/>
                    <a:pt x="10427" y="80"/>
                  </a:cubicBezTo>
                  <a:cubicBezTo>
                    <a:pt x="10209" y="27"/>
                    <a:pt x="10011" y="0"/>
                    <a:pt x="9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8"/>
            <p:cNvSpPr/>
            <p:nvPr/>
          </p:nvSpPr>
          <p:spPr>
            <a:xfrm>
              <a:off x="4581175" y="2183300"/>
              <a:ext cx="498075" cy="486200"/>
            </a:xfrm>
            <a:custGeom>
              <a:avLst/>
              <a:gdLst/>
              <a:ahLst/>
              <a:cxnLst/>
              <a:rect l="l" t="t" r="r" b="b"/>
              <a:pathLst>
                <a:path w="19923" h="19448" extrusionOk="0">
                  <a:moveTo>
                    <a:pt x="5743" y="1"/>
                  </a:moveTo>
                  <a:cubicBezTo>
                    <a:pt x="3437" y="1"/>
                    <a:pt x="2660" y="1181"/>
                    <a:pt x="6337" y="3064"/>
                  </a:cubicBezTo>
                  <a:cubicBezTo>
                    <a:pt x="6337" y="3064"/>
                    <a:pt x="574" y="3064"/>
                    <a:pt x="265" y="5843"/>
                  </a:cubicBezTo>
                  <a:cubicBezTo>
                    <a:pt x="1" y="8210"/>
                    <a:pt x="2128" y="9457"/>
                    <a:pt x="4799" y="9457"/>
                  </a:cubicBezTo>
                  <a:cubicBezTo>
                    <a:pt x="5264" y="9457"/>
                    <a:pt x="5745" y="9419"/>
                    <a:pt x="6234" y="9343"/>
                  </a:cubicBezTo>
                  <a:cubicBezTo>
                    <a:pt x="7563" y="9135"/>
                    <a:pt x="8842" y="9044"/>
                    <a:pt x="9922" y="9044"/>
                  </a:cubicBezTo>
                  <a:cubicBezTo>
                    <a:pt x="11518" y="9044"/>
                    <a:pt x="12679" y="9242"/>
                    <a:pt x="12924" y="9548"/>
                  </a:cubicBezTo>
                  <a:cubicBezTo>
                    <a:pt x="13335" y="10062"/>
                    <a:pt x="8910" y="11092"/>
                    <a:pt x="9939" y="11812"/>
                  </a:cubicBezTo>
                  <a:cubicBezTo>
                    <a:pt x="10741" y="12374"/>
                    <a:pt x="11543" y="12436"/>
                    <a:pt x="11859" y="12436"/>
                  </a:cubicBezTo>
                  <a:cubicBezTo>
                    <a:pt x="11948" y="12436"/>
                    <a:pt x="11998" y="12431"/>
                    <a:pt x="11998" y="12431"/>
                  </a:cubicBezTo>
                  <a:lnTo>
                    <a:pt x="11998" y="12431"/>
                  </a:lnTo>
                  <a:cubicBezTo>
                    <a:pt x="11998" y="12431"/>
                    <a:pt x="10557" y="12843"/>
                    <a:pt x="10661" y="13872"/>
                  </a:cubicBezTo>
                  <a:cubicBezTo>
                    <a:pt x="10764" y="14901"/>
                    <a:pt x="11659" y="19447"/>
                    <a:pt x="12379" y="19447"/>
                  </a:cubicBezTo>
                  <a:cubicBezTo>
                    <a:pt x="13099" y="19447"/>
                    <a:pt x="14469" y="19357"/>
                    <a:pt x="14469" y="19357"/>
                  </a:cubicBezTo>
                  <a:cubicBezTo>
                    <a:pt x="14469" y="19357"/>
                    <a:pt x="16424" y="18430"/>
                    <a:pt x="17968" y="16783"/>
                  </a:cubicBezTo>
                  <a:cubicBezTo>
                    <a:pt x="19512" y="15137"/>
                    <a:pt x="19923" y="11637"/>
                    <a:pt x="17968" y="9580"/>
                  </a:cubicBezTo>
                  <a:cubicBezTo>
                    <a:pt x="16012" y="7521"/>
                    <a:pt x="14469" y="5534"/>
                    <a:pt x="12924" y="3888"/>
                  </a:cubicBezTo>
                  <a:cubicBezTo>
                    <a:pt x="11381" y="2241"/>
                    <a:pt x="9940" y="491"/>
                    <a:pt x="6852" y="79"/>
                  </a:cubicBezTo>
                  <a:cubicBezTo>
                    <a:pt x="6455" y="27"/>
                    <a:pt x="6082" y="1"/>
                    <a:pt x="57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8"/>
            <p:cNvSpPr/>
            <p:nvPr/>
          </p:nvSpPr>
          <p:spPr>
            <a:xfrm>
              <a:off x="4577850" y="2176275"/>
              <a:ext cx="508925" cy="500275"/>
            </a:xfrm>
            <a:custGeom>
              <a:avLst/>
              <a:gdLst/>
              <a:ahLst/>
              <a:cxnLst/>
              <a:rect l="l" t="t" r="r" b="b"/>
              <a:pathLst>
                <a:path w="20357" h="20011" extrusionOk="0">
                  <a:moveTo>
                    <a:pt x="5867" y="564"/>
                  </a:moveTo>
                  <a:cubicBezTo>
                    <a:pt x="6186" y="564"/>
                    <a:pt x="6548" y="588"/>
                    <a:pt x="6947" y="641"/>
                  </a:cubicBezTo>
                  <a:cubicBezTo>
                    <a:pt x="9736" y="1012"/>
                    <a:pt x="11105" y="2485"/>
                    <a:pt x="12554" y="4044"/>
                  </a:cubicBezTo>
                  <a:lnTo>
                    <a:pt x="12851" y="4362"/>
                  </a:lnTo>
                  <a:cubicBezTo>
                    <a:pt x="13549" y="5106"/>
                    <a:pt x="14246" y="5920"/>
                    <a:pt x="14987" y="6783"/>
                  </a:cubicBezTo>
                  <a:cubicBezTo>
                    <a:pt x="15890" y="7836"/>
                    <a:pt x="16825" y="8926"/>
                    <a:pt x="17896" y="10055"/>
                  </a:cubicBezTo>
                  <a:cubicBezTo>
                    <a:pt x="19707" y="11962"/>
                    <a:pt x="19383" y="15284"/>
                    <a:pt x="17895" y="16871"/>
                  </a:cubicBezTo>
                  <a:cubicBezTo>
                    <a:pt x="16538" y="18319"/>
                    <a:pt x="14830" y="19208"/>
                    <a:pt x="14527" y="19359"/>
                  </a:cubicBezTo>
                  <a:cubicBezTo>
                    <a:pt x="14265" y="19376"/>
                    <a:pt x="13138" y="19447"/>
                    <a:pt x="12548" y="19452"/>
                  </a:cubicBezTo>
                  <a:cubicBezTo>
                    <a:pt x="12075" y="19203"/>
                    <a:pt x="11218" y="15557"/>
                    <a:pt x="11075" y="14124"/>
                  </a:cubicBezTo>
                  <a:cubicBezTo>
                    <a:pt x="10997" y="13344"/>
                    <a:pt x="12198" y="12987"/>
                    <a:pt x="12210" y="12983"/>
                  </a:cubicBezTo>
                  <a:cubicBezTo>
                    <a:pt x="12344" y="12944"/>
                    <a:pt x="12431" y="12812"/>
                    <a:pt x="12411" y="12671"/>
                  </a:cubicBezTo>
                  <a:cubicBezTo>
                    <a:pt x="12391" y="12532"/>
                    <a:pt x="12272" y="12428"/>
                    <a:pt x="12131" y="12428"/>
                  </a:cubicBezTo>
                  <a:lnTo>
                    <a:pt x="12130" y="12428"/>
                  </a:lnTo>
                  <a:cubicBezTo>
                    <a:pt x="12122" y="12428"/>
                    <a:pt x="12111" y="12429"/>
                    <a:pt x="12103" y="12430"/>
                  </a:cubicBezTo>
                  <a:cubicBezTo>
                    <a:pt x="12102" y="12430"/>
                    <a:pt x="12063" y="12434"/>
                    <a:pt x="11996" y="12434"/>
                  </a:cubicBezTo>
                  <a:cubicBezTo>
                    <a:pt x="11723" y="12434"/>
                    <a:pt x="10975" y="12381"/>
                    <a:pt x="10234" y="11862"/>
                  </a:cubicBezTo>
                  <a:cubicBezTo>
                    <a:pt x="10225" y="11856"/>
                    <a:pt x="10216" y="11850"/>
                    <a:pt x="10211" y="11845"/>
                  </a:cubicBezTo>
                  <a:cubicBezTo>
                    <a:pt x="10358" y="11617"/>
                    <a:pt x="11293" y="11209"/>
                    <a:pt x="11806" y="10986"/>
                  </a:cubicBezTo>
                  <a:cubicBezTo>
                    <a:pt x="12794" y="10554"/>
                    <a:pt x="13273" y="10333"/>
                    <a:pt x="13355" y="9998"/>
                  </a:cubicBezTo>
                  <a:cubicBezTo>
                    <a:pt x="13386" y="9877"/>
                    <a:pt x="13357" y="9749"/>
                    <a:pt x="13278" y="9653"/>
                  </a:cubicBezTo>
                  <a:cubicBezTo>
                    <a:pt x="12940" y="9231"/>
                    <a:pt x="11668" y="9044"/>
                    <a:pt x="10103" y="9044"/>
                  </a:cubicBezTo>
                  <a:cubicBezTo>
                    <a:pt x="8917" y="9044"/>
                    <a:pt x="7565" y="9151"/>
                    <a:pt x="6323" y="9344"/>
                  </a:cubicBezTo>
                  <a:cubicBezTo>
                    <a:pt x="5851" y="9418"/>
                    <a:pt x="5387" y="9454"/>
                    <a:pt x="4942" y="9454"/>
                  </a:cubicBezTo>
                  <a:cubicBezTo>
                    <a:pt x="3464" y="9454"/>
                    <a:pt x="2181" y="9059"/>
                    <a:pt x="1426" y="8336"/>
                  </a:cubicBezTo>
                  <a:cubicBezTo>
                    <a:pt x="833" y="7768"/>
                    <a:pt x="581" y="7035"/>
                    <a:pt x="679" y="6156"/>
                  </a:cubicBezTo>
                  <a:cubicBezTo>
                    <a:pt x="956" y="3660"/>
                    <a:pt x="6416" y="3629"/>
                    <a:pt x="6471" y="3629"/>
                  </a:cubicBezTo>
                  <a:cubicBezTo>
                    <a:pt x="6601" y="3629"/>
                    <a:pt x="6714" y="3539"/>
                    <a:pt x="6746" y="3412"/>
                  </a:cubicBezTo>
                  <a:cubicBezTo>
                    <a:pt x="6776" y="3285"/>
                    <a:pt x="6716" y="3154"/>
                    <a:pt x="6599" y="3094"/>
                  </a:cubicBezTo>
                  <a:cubicBezTo>
                    <a:pt x="4682" y="2112"/>
                    <a:pt x="4121" y="1382"/>
                    <a:pt x="4223" y="1056"/>
                  </a:cubicBezTo>
                  <a:cubicBezTo>
                    <a:pt x="4308" y="783"/>
                    <a:pt x="4893" y="564"/>
                    <a:pt x="5867" y="564"/>
                  </a:cubicBezTo>
                  <a:close/>
                  <a:moveTo>
                    <a:pt x="5882" y="0"/>
                  </a:moveTo>
                  <a:cubicBezTo>
                    <a:pt x="4827" y="0"/>
                    <a:pt x="3888" y="233"/>
                    <a:pt x="3683" y="887"/>
                  </a:cubicBezTo>
                  <a:cubicBezTo>
                    <a:pt x="3481" y="1535"/>
                    <a:pt x="4079" y="2281"/>
                    <a:pt x="5461" y="3111"/>
                  </a:cubicBezTo>
                  <a:cubicBezTo>
                    <a:pt x="3730" y="3256"/>
                    <a:pt x="368" y="3829"/>
                    <a:pt x="117" y="6092"/>
                  </a:cubicBezTo>
                  <a:cubicBezTo>
                    <a:pt x="1" y="7141"/>
                    <a:pt x="318" y="8058"/>
                    <a:pt x="1036" y="8744"/>
                  </a:cubicBezTo>
                  <a:cubicBezTo>
                    <a:pt x="1904" y="9575"/>
                    <a:pt x="3300" y="10022"/>
                    <a:pt x="4921" y="10022"/>
                  </a:cubicBezTo>
                  <a:cubicBezTo>
                    <a:pt x="5401" y="10022"/>
                    <a:pt x="5900" y="9983"/>
                    <a:pt x="6411" y="9903"/>
                  </a:cubicBezTo>
                  <a:cubicBezTo>
                    <a:pt x="7768" y="9691"/>
                    <a:pt x="9012" y="9609"/>
                    <a:pt x="10037" y="9609"/>
                  </a:cubicBezTo>
                  <a:cubicBezTo>
                    <a:pt x="11388" y="9609"/>
                    <a:pt x="12360" y="9751"/>
                    <a:pt x="12714" y="9919"/>
                  </a:cubicBezTo>
                  <a:cubicBezTo>
                    <a:pt x="12480" y="10075"/>
                    <a:pt x="11953" y="10304"/>
                    <a:pt x="11581" y="10467"/>
                  </a:cubicBezTo>
                  <a:cubicBezTo>
                    <a:pt x="10409" y="10978"/>
                    <a:pt x="9686" y="11317"/>
                    <a:pt x="9637" y="11808"/>
                  </a:cubicBezTo>
                  <a:cubicBezTo>
                    <a:pt x="9623" y="11947"/>
                    <a:pt x="9660" y="12149"/>
                    <a:pt x="9911" y="12325"/>
                  </a:cubicBezTo>
                  <a:cubicBezTo>
                    <a:pt x="10286" y="12588"/>
                    <a:pt x="10707" y="12780"/>
                    <a:pt x="11151" y="12891"/>
                  </a:cubicBezTo>
                  <a:cubicBezTo>
                    <a:pt x="10782" y="13169"/>
                    <a:pt x="10453" y="13586"/>
                    <a:pt x="10513" y="14180"/>
                  </a:cubicBezTo>
                  <a:cubicBezTo>
                    <a:pt x="10519" y="14239"/>
                    <a:pt x="11314" y="20011"/>
                    <a:pt x="12513" y="20011"/>
                  </a:cubicBezTo>
                  <a:cubicBezTo>
                    <a:pt x="13234" y="20011"/>
                    <a:pt x="14564" y="19923"/>
                    <a:pt x="14620" y="19921"/>
                  </a:cubicBezTo>
                  <a:cubicBezTo>
                    <a:pt x="14655" y="19918"/>
                    <a:pt x="14690" y="19909"/>
                    <a:pt x="14723" y="19894"/>
                  </a:cubicBezTo>
                  <a:cubicBezTo>
                    <a:pt x="14804" y="19854"/>
                    <a:pt x="16744" y="18924"/>
                    <a:pt x="18307" y="17258"/>
                  </a:cubicBezTo>
                  <a:cubicBezTo>
                    <a:pt x="19998" y="15454"/>
                    <a:pt x="20357" y="11824"/>
                    <a:pt x="18306" y="9665"/>
                  </a:cubicBezTo>
                  <a:cubicBezTo>
                    <a:pt x="17243" y="8547"/>
                    <a:pt x="16314" y="7462"/>
                    <a:pt x="15415" y="6413"/>
                  </a:cubicBezTo>
                  <a:cubicBezTo>
                    <a:pt x="14671" y="5547"/>
                    <a:pt x="13969" y="4727"/>
                    <a:pt x="13264" y="3975"/>
                  </a:cubicBezTo>
                  <a:lnTo>
                    <a:pt x="12968" y="3658"/>
                  </a:lnTo>
                  <a:cubicBezTo>
                    <a:pt x="11515" y="2095"/>
                    <a:pt x="10012" y="479"/>
                    <a:pt x="7022" y="80"/>
                  </a:cubicBezTo>
                  <a:cubicBezTo>
                    <a:pt x="6646" y="30"/>
                    <a:pt x="6257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8"/>
            <p:cNvSpPr/>
            <p:nvPr/>
          </p:nvSpPr>
          <p:spPr>
            <a:xfrm>
              <a:off x="5032475" y="2518475"/>
              <a:ext cx="18975" cy="59825"/>
            </a:xfrm>
            <a:custGeom>
              <a:avLst/>
              <a:gdLst/>
              <a:ahLst/>
              <a:cxnLst/>
              <a:rect l="l" t="t" r="r" b="b"/>
              <a:pathLst>
                <a:path w="759" h="2393" extrusionOk="0">
                  <a:moveTo>
                    <a:pt x="305" y="0"/>
                  </a:moveTo>
                  <a:cubicBezTo>
                    <a:pt x="290" y="0"/>
                    <a:pt x="274" y="1"/>
                    <a:pt x="259" y="4"/>
                  </a:cubicBezTo>
                  <a:cubicBezTo>
                    <a:pt x="105" y="30"/>
                    <a:pt x="0" y="175"/>
                    <a:pt x="25" y="329"/>
                  </a:cubicBezTo>
                  <a:cubicBezTo>
                    <a:pt x="186" y="1318"/>
                    <a:pt x="87" y="2064"/>
                    <a:pt x="86" y="2071"/>
                  </a:cubicBezTo>
                  <a:cubicBezTo>
                    <a:pt x="64" y="2225"/>
                    <a:pt x="173" y="2369"/>
                    <a:pt x="327" y="2391"/>
                  </a:cubicBezTo>
                  <a:cubicBezTo>
                    <a:pt x="340" y="2392"/>
                    <a:pt x="354" y="2393"/>
                    <a:pt x="367" y="2393"/>
                  </a:cubicBezTo>
                  <a:cubicBezTo>
                    <a:pt x="508" y="2393"/>
                    <a:pt x="626" y="2289"/>
                    <a:pt x="646" y="2149"/>
                  </a:cubicBezTo>
                  <a:cubicBezTo>
                    <a:pt x="651" y="2116"/>
                    <a:pt x="759" y="1316"/>
                    <a:pt x="583" y="238"/>
                  </a:cubicBezTo>
                  <a:cubicBezTo>
                    <a:pt x="560" y="99"/>
                    <a:pt x="441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4654750" y="2334100"/>
              <a:ext cx="383075" cy="161700"/>
            </a:xfrm>
            <a:custGeom>
              <a:avLst/>
              <a:gdLst/>
              <a:ahLst/>
              <a:cxnLst/>
              <a:rect l="l" t="t" r="r" b="b"/>
              <a:pathLst>
                <a:path w="15323" h="6468" extrusionOk="0">
                  <a:moveTo>
                    <a:pt x="4834" y="0"/>
                  </a:moveTo>
                  <a:cubicBezTo>
                    <a:pt x="4825" y="0"/>
                    <a:pt x="4817" y="0"/>
                    <a:pt x="4808" y="1"/>
                  </a:cubicBezTo>
                  <a:cubicBezTo>
                    <a:pt x="3448" y="133"/>
                    <a:pt x="268" y="541"/>
                    <a:pt x="92" y="1475"/>
                  </a:cubicBezTo>
                  <a:cubicBezTo>
                    <a:pt x="1" y="1963"/>
                    <a:pt x="585" y="2259"/>
                    <a:pt x="777" y="2355"/>
                  </a:cubicBezTo>
                  <a:cubicBezTo>
                    <a:pt x="1380" y="2661"/>
                    <a:pt x="2046" y="2760"/>
                    <a:pt x="2774" y="2760"/>
                  </a:cubicBezTo>
                  <a:cubicBezTo>
                    <a:pt x="3410" y="2760"/>
                    <a:pt x="4093" y="2684"/>
                    <a:pt x="4822" y="2603"/>
                  </a:cubicBezTo>
                  <a:cubicBezTo>
                    <a:pt x="5664" y="2509"/>
                    <a:pt x="6556" y="2410"/>
                    <a:pt x="7500" y="2410"/>
                  </a:cubicBezTo>
                  <a:cubicBezTo>
                    <a:pt x="8721" y="2410"/>
                    <a:pt x="10032" y="2576"/>
                    <a:pt x="11441" y="3134"/>
                  </a:cubicBezTo>
                  <a:cubicBezTo>
                    <a:pt x="13028" y="3762"/>
                    <a:pt x="14139" y="4824"/>
                    <a:pt x="14740" y="6291"/>
                  </a:cubicBezTo>
                  <a:cubicBezTo>
                    <a:pt x="14783" y="6397"/>
                    <a:pt x="14886" y="6466"/>
                    <a:pt x="15002" y="6467"/>
                  </a:cubicBezTo>
                  <a:cubicBezTo>
                    <a:pt x="15039" y="6467"/>
                    <a:pt x="15075" y="6459"/>
                    <a:pt x="15108" y="6445"/>
                  </a:cubicBezTo>
                  <a:cubicBezTo>
                    <a:pt x="15253" y="6387"/>
                    <a:pt x="15322" y="6221"/>
                    <a:pt x="15264" y="6077"/>
                  </a:cubicBezTo>
                  <a:cubicBezTo>
                    <a:pt x="14601" y="4462"/>
                    <a:pt x="13384" y="3294"/>
                    <a:pt x="11649" y="2608"/>
                  </a:cubicBezTo>
                  <a:cubicBezTo>
                    <a:pt x="10163" y="2019"/>
                    <a:pt x="8762" y="1847"/>
                    <a:pt x="7483" y="1847"/>
                  </a:cubicBezTo>
                  <a:cubicBezTo>
                    <a:pt x="6498" y="1847"/>
                    <a:pt x="5584" y="1949"/>
                    <a:pt x="4759" y="2041"/>
                  </a:cubicBezTo>
                  <a:cubicBezTo>
                    <a:pt x="4050" y="2120"/>
                    <a:pt x="3388" y="2194"/>
                    <a:pt x="2782" y="2194"/>
                  </a:cubicBezTo>
                  <a:cubicBezTo>
                    <a:pt x="2129" y="2194"/>
                    <a:pt x="1541" y="2108"/>
                    <a:pt x="1032" y="1851"/>
                  </a:cubicBezTo>
                  <a:cubicBezTo>
                    <a:pt x="703" y="1684"/>
                    <a:pt x="653" y="1580"/>
                    <a:pt x="649" y="1580"/>
                  </a:cubicBezTo>
                  <a:cubicBezTo>
                    <a:pt x="769" y="1246"/>
                    <a:pt x="2736" y="771"/>
                    <a:pt x="4862" y="563"/>
                  </a:cubicBezTo>
                  <a:cubicBezTo>
                    <a:pt x="5018" y="548"/>
                    <a:pt x="5132" y="410"/>
                    <a:pt x="5117" y="254"/>
                  </a:cubicBezTo>
                  <a:cubicBezTo>
                    <a:pt x="5100" y="109"/>
                    <a:pt x="4977" y="0"/>
                    <a:pt x="4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8"/>
            <p:cNvSpPr/>
            <p:nvPr/>
          </p:nvSpPr>
          <p:spPr>
            <a:xfrm>
              <a:off x="4863275" y="2453825"/>
              <a:ext cx="138100" cy="143650"/>
            </a:xfrm>
            <a:custGeom>
              <a:avLst/>
              <a:gdLst/>
              <a:ahLst/>
              <a:cxnLst/>
              <a:rect l="l" t="t" r="r" b="b"/>
              <a:pathLst>
                <a:path w="5524" h="5746" extrusionOk="0">
                  <a:moveTo>
                    <a:pt x="325" y="1"/>
                  </a:moveTo>
                  <a:cubicBezTo>
                    <a:pt x="220" y="1"/>
                    <a:pt x="119" y="59"/>
                    <a:pt x="70" y="160"/>
                  </a:cubicBezTo>
                  <a:cubicBezTo>
                    <a:pt x="0" y="301"/>
                    <a:pt x="61" y="473"/>
                    <a:pt x="205" y="540"/>
                  </a:cubicBezTo>
                  <a:cubicBezTo>
                    <a:pt x="246" y="561"/>
                    <a:pt x="4398" y="2624"/>
                    <a:pt x="4939" y="5515"/>
                  </a:cubicBezTo>
                  <a:cubicBezTo>
                    <a:pt x="4964" y="5648"/>
                    <a:pt x="5080" y="5745"/>
                    <a:pt x="5216" y="5745"/>
                  </a:cubicBezTo>
                  <a:cubicBezTo>
                    <a:pt x="5234" y="5745"/>
                    <a:pt x="5252" y="5743"/>
                    <a:pt x="5269" y="5740"/>
                  </a:cubicBezTo>
                  <a:cubicBezTo>
                    <a:pt x="5423" y="5711"/>
                    <a:pt x="5524" y="5564"/>
                    <a:pt x="5494" y="5410"/>
                  </a:cubicBezTo>
                  <a:cubicBezTo>
                    <a:pt x="4901" y="2240"/>
                    <a:pt x="634" y="121"/>
                    <a:pt x="452" y="31"/>
                  </a:cubicBezTo>
                  <a:cubicBezTo>
                    <a:pt x="412" y="10"/>
                    <a:pt x="368" y="1"/>
                    <a:pt x="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8"/>
            <p:cNvSpPr/>
            <p:nvPr/>
          </p:nvSpPr>
          <p:spPr>
            <a:xfrm>
              <a:off x="4655275" y="2705725"/>
              <a:ext cx="171975" cy="50150"/>
            </a:xfrm>
            <a:custGeom>
              <a:avLst/>
              <a:gdLst/>
              <a:ahLst/>
              <a:cxnLst/>
              <a:rect l="l" t="t" r="r" b="b"/>
              <a:pathLst>
                <a:path w="6879" h="2006" extrusionOk="0">
                  <a:moveTo>
                    <a:pt x="6561" y="1"/>
                  </a:moveTo>
                  <a:cubicBezTo>
                    <a:pt x="6498" y="1"/>
                    <a:pt x="6434" y="22"/>
                    <a:pt x="6381" y="65"/>
                  </a:cubicBezTo>
                  <a:cubicBezTo>
                    <a:pt x="5343" y="945"/>
                    <a:pt x="1617" y="1356"/>
                    <a:pt x="268" y="1440"/>
                  </a:cubicBezTo>
                  <a:cubicBezTo>
                    <a:pt x="117" y="1450"/>
                    <a:pt x="0" y="1578"/>
                    <a:pt x="5" y="1731"/>
                  </a:cubicBezTo>
                  <a:cubicBezTo>
                    <a:pt x="9" y="1883"/>
                    <a:pt x="133" y="2003"/>
                    <a:pt x="285" y="2006"/>
                  </a:cubicBezTo>
                  <a:cubicBezTo>
                    <a:pt x="292" y="2006"/>
                    <a:pt x="297" y="2004"/>
                    <a:pt x="304" y="2004"/>
                  </a:cubicBezTo>
                  <a:cubicBezTo>
                    <a:pt x="509" y="1991"/>
                    <a:pt x="5353" y="1676"/>
                    <a:pt x="6748" y="497"/>
                  </a:cubicBezTo>
                  <a:cubicBezTo>
                    <a:pt x="6864" y="396"/>
                    <a:pt x="6878" y="219"/>
                    <a:pt x="6778" y="101"/>
                  </a:cubicBezTo>
                  <a:cubicBezTo>
                    <a:pt x="6722" y="35"/>
                    <a:pt x="6642" y="1"/>
                    <a:pt x="65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8"/>
            <p:cNvSpPr/>
            <p:nvPr/>
          </p:nvSpPr>
          <p:spPr>
            <a:xfrm>
              <a:off x="4616275" y="2610500"/>
              <a:ext cx="131400" cy="48675"/>
            </a:xfrm>
            <a:custGeom>
              <a:avLst/>
              <a:gdLst/>
              <a:ahLst/>
              <a:cxnLst/>
              <a:rect l="l" t="t" r="r" b="b"/>
              <a:pathLst>
                <a:path w="5256" h="1947" extrusionOk="0">
                  <a:moveTo>
                    <a:pt x="4933" y="0"/>
                  </a:moveTo>
                  <a:cubicBezTo>
                    <a:pt x="4828" y="0"/>
                    <a:pt x="4726" y="60"/>
                    <a:pt x="4679" y="162"/>
                  </a:cubicBezTo>
                  <a:cubicBezTo>
                    <a:pt x="4215" y="1135"/>
                    <a:pt x="3124" y="1376"/>
                    <a:pt x="2157" y="1376"/>
                  </a:cubicBezTo>
                  <a:cubicBezTo>
                    <a:pt x="1218" y="1376"/>
                    <a:pt x="396" y="1148"/>
                    <a:pt x="379" y="1143"/>
                  </a:cubicBezTo>
                  <a:cubicBezTo>
                    <a:pt x="357" y="1138"/>
                    <a:pt x="335" y="1136"/>
                    <a:pt x="314" y="1136"/>
                  </a:cubicBezTo>
                  <a:cubicBezTo>
                    <a:pt x="190" y="1136"/>
                    <a:pt x="77" y="1217"/>
                    <a:pt x="42" y="1341"/>
                  </a:cubicBezTo>
                  <a:cubicBezTo>
                    <a:pt x="1" y="1486"/>
                    <a:pt x="80" y="1639"/>
                    <a:pt x="224" y="1687"/>
                  </a:cubicBezTo>
                  <a:cubicBezTo>
                    <a:pt x="297" y="1707"/>
                    <a:pt x="1157" y="1946"/>
                    <a:pt x="2161" y="1946"/>
                  </a:cubicBezTo>
                  <a:cubicBezTo>
                    <a:pt x="3287" y="1946"/>
                    <a:pt x="4597" y="1646"/>
                    <a:pt x="5188" y="404"/>
                  </a:cubicBezTo>
                  <a:cubicBezTo>
                    <a:pt x="5256" y="263"/>
                    <a:pt x="5196" y="94"/>
                    <a:pt x="5055" y="28"/>
                  </a:cubicBezTo>
                  <a:cubicBezTo>
                    <a:pt x="5016" y="9"/>
                    <a:pt x="4974" y="0"/>
                    <a:pt x="49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8"/>
            <p:cNvSpPr/>
            <p:nvPr/>
          </p:nvSpPr>
          <p:spPr>
            <a:xfrm>
              <a:off x="4716300" y="2600225"/>
              <a:ext cx="54075" cy="29575"/>
            </a:xfrm>
            <a:custGeom>
              <a:avLst/>
              <a:gdLst/>
              <a:ahLst/>
              <a:cxnLst/>
              <a:rect l="l" t="t" r="r" b="b"/>
              <a:pathLst>
                <a:path w="2163" h="1183" extrusionOk="0">
                  <a:moveTo>
                    <a:pt x="320" y="0"/>
                  </a:moveTo>
                  <a:cubicBezTo>
                    <a:pt x="207" y="0"/>
                    <a:pt x="101" y="67"/>
                    <a:pt x="57" y="178"/>
                  </a:cubicBezTo>
                  <a:cubicBezTo>
                    <a:pt x="0" y="322"/>
                    <a:pt x="68" y="485"/>
                    <a:pt x="210" y="544"/>
                  </a:cubicBezTo>
                  <a:lnTo>
                    <a:pt x="1754" y="1162"/>
                  </a:lnTo>
                  <a:cubicBezTo>
                    <a:pt x="1787" y="1175"/>
                    <a:pt x="1823" y="1182"/>
                    <a:pt x="1859" y="1182"/>
                  </a:cubicBezTo>
                  <a:cubicBezTo>
                    <a:pt x="1994" y="1182"/>
                    <a:pt x="2111" y="1086"/>
                    <a:pt x="2136" y="953"/>
                  </a:cubicBezTo>
                  <a:cubicBezTo>
                    <a:pt x="2162" y="819"/>
                    <a:pt x="2089" y="687"/>
                    <a:pt x="1963" y="637"/>
                  </a:cubicBezTo>
                  <a:lnTo>
                    <a:pt x="420" y="18"/>
                  </a:lnTo>
                  <a:cubicBezTo>
                    <a:pt x="387" y="6"/>
                    <a:pt x="353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8"/>
            <p:cNvSpPr/>
            <p:nvPr/>
          </p:nvSpPr>
          <p:spPr>
            <a:xfrm>
              <a:off x="4572350" y="2527500"/>
              <a:ext cx="79800" cy="72050"/>
            </a:xfrm>
            <a:custGeom>
              <a:avLst/>
              <a:gdLst/>
              <a:ahLst/>
              <a:cxnLst/>
              <a:rect l="l" t="t" r="r" b="b"/>
              <a:pathLst>
                <a:path w="3192" h="2882" extrusionOk="0">
                  <a:moveTo>
                    <a:pt x="3191" y="0"/>
                  </a:moveTo>
                  <a:cubicBezTo>
                    <a:pt x="3191" y="1"/>
                    <a:pt x="0" y="411"/>
                    <a:pt x="0" y="927"/>
                  </a:cubicBezTo>
                  <a:cubicBezTo>
                    <a:pt x="0" y="1441"/>
                    <a:pt x="2059" y="2882"/>
                    <a:pt x="2059" y="2882"/>
                  </a:cubicBezTo>
                  <a:lnTo>
                    <a:pt x="3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8"/>
            <p:cNvSpPr/>
            <p:nvPr/>
          </p:nvSpPr>
          <p:spPr>
            <a:xfrm>
              <a:off x="4565250" y="2520400"/>
              <a:ext cx="94400" cy="86225"/>
            </a:xfrm>
            <a:custGeom>
              <a:avLst/>
              <a:gdLst/>
              <a:ahLst/>
              <a:cxnLst/>
              <a:rect l="l" t="t" r="r" b="b"/>
              <a:pathLst>
                <a:path w="3776" h="3449" extrusionOk="0">
                  <a:moveTo>
                    <a:pt x="3474" y="1"/>
                  </a:moveTo>
                  <a:cubicBezTo>
                    <a:pt x="3462" y="1"/>
                    <a:pt x="3450" y="1"/>
                    <a:pt x="3438" y="3"/>
                  </a:cubicBezTo>
                  <a:cubicBezTo>
                    <a:pt x="1" y="448"/>
                    <a:pt x="1" y="1021"/>
                    <a:pt x="1" y="1211"/>
                  </a:cubicBezTo>
                  <a:cubicBezTo>
                    <a:pt x="1" y="1787"/>
                    <a:pt x="1367" y="2828"/>
                    <a:pt x="2180" y="3397"/>
                  </a:cubicBezTo>
                  <a:cubicBezTo>
                    <a:pt x="2227" y="3431"/>
                    <a:pt x="2284" y="3448"/>
                    <a:pt x="2342" y="3448"/>
                  </a:cubicBezTo>
                  <a:lnTo>
                    <a:pt x="2342" y="3448"/>
                  </a:lnTo>
                  <a:cubicBezTo>
                    <a:pt x="2466" y="3448"/>
                    <a:pt x="2574" y="3369"/>
                    <a:pt x="2611" y="3251"/>
                  </a:cubicBezTo>
                  <a:cubicBezTo>
                    <a:pt x="2649" y="3133"/>
                    <a:pt x="2606" y="3005"/>
                    <a:pt x="2505" y="2934"/>
                  </a:cubicBezTo>
                  <a:cubicBezTo>
                    <a:pt x="1554" y="2268"/>
                    <a:pt x="708" y="1522"/>
                    <a:pt x="581" y="1252"/>
                  </a:cubicBezTo>
                  <a:cubicBezTo>
                    <a:pt x="873" y="1028"/>
                    <a:pt x="2290" y="722"/>
                    <a:pt x="3511" y="565"/>
                  </a:cubicBezTo>
                  <a:cubicBezTo>
                    <a:pt x="3666" y="544"/>
                    <a:pt x="3775" y="403"/>
                    <a:pt x="3755" y="248"/>
                  </a:cubicBezTo>
                  <a:cubicBezTo>
                    <a:pt x="3737" y="104"/>
                    <a:pt x="3614" y="1"/>
                    <a:pt x="3474" y="1"/>
                  </a:cubicBezTo>
                  <a:close/>
                  <a:moveTo>
                    <a:pt x="2342" y="3448"/>
                  </a:moveTo>
                  <a:cubicBezTo>
                    <a:pt x="2342" y="3448"/>
                    <a:pt x="2342" y="3448"/>
                    <a:pt x="2342" y="3448"/>
                  </a:cubicBezTo>
                  <a:lnTo>
                    <a:pt x="2343" y="3448"/>
                  </a:lnTo>
                  <a:cubicBezTo>
                    <a:pt x="2343" y="3448"/>
                    <a:pt x="2342" y="3448"/>
                    <a:pt x="2342" y="34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8"/>
            <p:cNvSpPr/>
            <p:nvPr/>
          </p:nvSpPr>
          <p:spPr>
            <a:xfrm>
              <a:off x="4638400" y="2478975"/>
              <a:ext cx="27625" cy="40900"/>
            </a:xfrm>
            <a:custGeom>
              <a:avLst/>
              <a:gdLst/>
              <a:ahLst/>
              <a:cxnLst/>
              <a:rect l="l" t="t" r="r" b="b"/>
              <a:pathLst>
                <a:path w="1105" h="1636" extrusionOk="0">
                  <a:moveTo>
                    <a:pt x="750" y="1"/>
                  </a:moveTo>
                  <a:cubicBezTo>
                    <a:pt x="539" y="1"/>
                    <a:pt x="283" y="284"/>
                    <a:pt x="149" y="684"/>
                  </a:cubicBezTo>
                  <a:cubicBezTo>
                    <a:pt x="0" y="1129"/>
                    <a:pt x="60" y="1549"/>
                    <a:pt x="283" y="1624"/>
                  </a:cubicBezTo>
                  <a:cubicBezTo>
                    <a:pt x="306" y="1632"/>
                    <a:pt x="329" y="1635"/>
                    <a:pt x="353" y="1635"/>
                  </a:cubicBezTo>
                  <a:cubicBezTo>
                    <a:pt x="565" y="1635"/>
                    <a:pt x="821" y="1353"/>
                    <a:pt x="956" y="952"/>
                  </a:cubicBezTo>
                  <a:cubicBezTo>
                    <a:pt x="1105" y="508"/>
                    <a:pt x="1044" y="86"/>
                    <a:pt x="821" y="12"/>
                  </a:cubicBezTo>
                  <a:cubicBezTo>
                    <a:pt x="798" y="5"/>
                    <a:pt x="775" y="1"/>
                    <a:pt x="7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8"/>
            <p:cNvSpPr/>
            <p:nvPr/>
          </p:nvSpPr>
          <p:spPr>
            <a:xfrm>
              <a:off x="4706025" y="2513300"/>
              <a:ext cx="27625" cy="40900"/>
            </a:xfrm>
            <a:custGeom>
              <a:avLst/>
              <a:gdLst/>
              <a:ahLst/>
              <a:cxnLst/>
              <a:rect l="l" t="t" r="r" b="b"/>
              <a:pathLst>
                <a:path w="1105" h="1636" extrusionOk="0">
                  <a:moveTo>
                    <a:pt x="751" y="1"/>
                  </a:moveTo>
                  <a:cubicBezTo>
                    <a:pt x="539" y="1"/>
                    <a:pt x="283" y="284"/>
                    <a:pt x="150" y="683"/>
                  </a:cubicBezTo>
                  <a:cubicBezTo>
                    <a:pt x="1" y="1128"/>
                    <a:pt x="62" y="1550"/>
                    <a:pt x="283" y="1624"/>
                  </a:cubicBezTo>
                  <a:cubicBezTo>
                    <a:pt x="306" y="1631"/>
                    <a:pt x="330" y="1635"/>
                    <a:pt x="354" y="1635"/>
                  </a:cubicBezTo>
                  <a:cubicBezTo>
                    <a:pt x="566" y="1635"/>
                    <a:pt x="822" y="1352"/>
                    <a:pt x="956" y="952"/>
                  </a:cubicBezTo>
                  <a:cubicBezTo>
                    <a:pt x="1105" y="508"/>
                    <a:pt x="1045" y="86"/>
                    <a:pt x="822" y="12"/>
                  </a:cubicBezTo>
                  <a:cubicBezTo>
                    <a:pt x="799" y="4"/>
                    <a:pt x="776" y="1"/>
                    <a:pt x="7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8"/>
            <p:cNvSpPr/>
            <p:nvPr/>
          </p:nvSpPr>
          <p:spPr>
            <a:xfrm>
              <a:off x="4733625" y="2464000"/>
              <a:ext cx="39000" cy="56675"/>
            </a:xfrm>
            <a:custGeom>
              <a:avLst/>
              <a:gdLst/>
              <a:ahLst/>
              <a:cxnLst/>
              <a:rect l="l" t="t" r="r" b="b"/>
              <a:pathLst>
                <a:path w="1560" h="2267" extrusionOk="0">
                  <a:moveTo>
                    <a:pt x="1" y="0"/>
                  </a:moveTo>
                  <a:lnTo>
                    <a:pt x="1418" y="2267"/>
                  </a:lnTo>
                  <a:cubicBezTo>
                    <a:pt x="1559" y="14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4724650" y="2456925"/>
              <a:ext cx="55425" cy="70825"/>
            </a:xfrm>
            <a:custGeom>
              <a:avLst/>
              <a:gdLst/>
              <a:ahLst/>
              <a:cxnLst/>
              <a:rect l="l" t="t" r="r" b="b"/>
              <a:pathLst>
                <a:path w="2217" h="2833" extrusionOk="0">
                  <a:moveTo>
                    <a:pt x="358" y="1"/>
                  </a:moveTo>
                  <a:cubicBezTo>
                    <a:pt x="141" y="1"/>
                    <a:pt x="1" y="243"/>
                    <a:pt x="120" y="433"/>
                  </a:cubicBezTo>
                  <a:lnTo>
                    <a:pt x="1538" y="2700"/>
                  </a:lnTo>
                  <a:cubicBezTo>
                    <a:pt x="1589" y="2782"/>
                    <a:pt x="1679" y="2832"/>
                    <a:pt x="1777" y="2832"/>
                  </a:cubicBezTo>
                  <a:lnTo>
                    <a:pt x="1777" y="2832"/>
                  </a:lnTo>
                  <a:cubicBezTo>
                    <a:pt x="1925" y="2832"/>
                    <a:pt x="2048" y="2717"/>
                    <a:pt x="2059" y="2568"/>
                  </a:cubicBezTo>
                  <a:cubicBezTo>
                    <a:pt x="2216" y="197"/>
                    <a:pt x="403" y="4"/>
                    <a:pt x="385" y="2"/>
                  </a:cubicBezTo>
                  <a:cubicBezTo>
                    <a:pt x="376" y="1"/>
                    <a:pt x="367" y="1"/>
                    <a:pt x="358" y="1"/>
                  </a:cubicBezTo>
                  <a:close/>
                  <a:moveTo>
                    <a:pt x="1777" y="2832"/>
                  </a:moveTo>
                  <a:cubicBezTo>
                    <a:pt x="1776" y="2832"/>
                    <a:pt x="1776" y="2832"/>
                    <a:pt x="1776" y="2832"/>
                  </a:cubicBezTo>
                  <a:lnTo>
                    <a:pt x="1777" y="2832"/>
                  </a:lnTo>
                  <a:cubicBezTo>
                    <a:pt x="1777" y="2832"/>
                    <a:pt x="1777" y="2832"/>
                    <a:pt x="1777" y="2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4648650" y="2429275"/>
              <a:ext cx="49600" cy="20600"/>
            </a:xfrm>
            <a:custGeom>
              <a:avLst/>
              <a:gdLst/>
              <a:ahLst/>
              <a:cxnLst/>
              <a:rect l="l" t="t" r="r" b="b"/>
              <a:pathLst>
                <a:path w="1984" h="824" extrusionOk="0">
                  <a:moveTo>
                    <a:pt x="1206" y="0"/>
                  </a:moveTo>
                  <a:cubicBezTo>
                    <a:pt x="877" y="0"/>
                    <a:pt x="462" y="188"/>
                    <a:pt x="0" y="823"/>
                  </a:cubicBezTo>
                  <a:lnTo>
                    <a:pt x="1984" y="398"/>
                  </a:lnTo>
                  <a:cubicBezTo>
                    <a:pt x="1984" y="398"/>
                    <a:pt x="1685" y="0"/>
                    <a:pt x="1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4639550" y="2422200"/>
              <a:ext cx="67475" cy="34725"/>
            </a:xfrm>
            <a:custGeom>
              <a:avLst/>
              <a:gdLst/>
              <a:ahLst/>
              <a:cxnLst/>
              <a:rect l="l" t="t" r="r" b="b"/>
              <a:pathLst>
                <a:path w="2699" h="1389" extrusionOk="0">
                  <a:moveTo>
                    <a:pt x="1529" y="567"/>
                  </a:moveTo>
                  <a:lnTo>
                    <a:pt x="1355" y="604"/>
                  </a:lnTo>
                  <a:cubicBezTo>
                    <a:pt x="1411" y="585"/>
                    <a:pt x="1470" y="573"/>
                    <a:pt x="1529" y="567"/>
                  </a:cubicBezTo>
                  <a:close/>
                  <a:moveTo>
                    <a:pt x="1562" y="1"/>
                  </a:moveTo>
                  <a:cubicBezTo>
                    <a:pt x="1066" y="4"/>
                    <a:pt x="587" y="320"/>
                    <a:pt x="136" y="940"/>
                  </a:cubicBezTo>
                  <a:cubicBezTo>
                    <a:pt x="0" y="1127"/>
                    <a:pt x="134" y="1389"/>
                    <a:pt x="364" y="1389"/>
                  </a:cubicBezTo>
                  <a:cubicBezTo>
                    <a:pt x="385" y="1389"/>
                    <a:pt x="404" y="1387"/>
                    <a:pt x="424" y="1382"/>
                  </a:cubicBezTo>
                  <a:lnTo>
                    <a:pt x="2408" y="957"/>
                  </a:lnTo>
                  <a:cubicBezTo>
                    <a:pt x="2610" y="915"/>
                    <a:pt x="2699" y="677"/>
                    <a:pt x="2575" y="512"/>
                  </a:cubicBezTo>
                  <a:cubicBezTo>
                    <a:pt x="2559" y="491"/>
                    <a:pt x="2185" y="1"/>
                    <a:pt x="1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3243525" y="1029425"/>
              <a:ext cx="744700" cy="1174425"/>
            </a:xfrm>
            <a:custGeom>
              <a:avLst/>
              <a:gdLst/>
              <a:ahLst/>
              <a:cxnLst/>
              <a:rect l="l" t="t" r="r" b="b"/>
              <a:pathLst>
                <a:path w="29788" h="46977" extrusionOk="0">
                  <a:moveTo>
                    <a:pt x="14894" y="1"/>
                  </a:moveTo>
                  <a:lnTo>
                    <a:pt x="0" y="18750"/>
                  </a:lnTo>
                  <a:lnTo>
                    <a:pt x="5827" y="18750"/>
                  </a:lnTo>
                  <a:lnTo>
                    <a:pt x="5827" y="46977"/>
                  </a:lnTo>
                  <a:lnTo>
                    <a:pt x="23962" y="46977"/>
                  </a:lnTo>
                  <a:lnTo>
                    <a:pt x="23962" y="18750"/>
                  </a:lnTo>
                  <a:lnTo>
                    <a:pt x="29788" y="18750"/>
                  </a:lnTo>
                  <a:lnTo>
                    <a:pt x="1489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3234300" y="1022500"/>
              <a:ext cx="763150" cy="1188425"/>
            </a:xfrm>
            <a:custGeom>
              <a:avLst/>
              <a:gdLst/>
              <a:ahLst/>
              <a:cxnLst/>
              <a:rect l="l" t="t" r="r" b="b"/>
              <a:pathLst>
                <a:path w="30526" h="47537" extrusionOk="0">
                  <a:moveTo>
                    <a:pt x="15263" y="732"/>
                  </a:moveTo>
                  <a:lnTo>
                    <a:pt x="29571" y="18744"/>
                  </a:lnTo>
                  <a:lnTo>
                    <a:pt x="24331" y="18744"/>
                  </a:lnTo>
                  <a:cubicBezTo>
                    <a:pt x="24331" y="18744"/>
                    <a:pt x="24330" y="18744"/>
                    <a:pt x="24329" y="18744"/>
                  </a:cubicBezTo>
                  <a:cubicBezTo>
                    <a:pt x="24175" y="18744"/>
                    <a:pt x="24049" y="18871"/>
                    <a:pt x="24049" y="19027"/>
                  </a:cubicBezTo>
                  <a:lnTo>
                    <a:pt x="24049" y="46971"/>
                  </a:lnTo>
                  <a:lnTo>
                    <a:pt x="6478" y="46971"/>
                  </a:lnTo>
                  <a:lnTo>
                    <a:pt x="6478" y="19027"/>
                  </a:lnTo>
                  <a:cubicBezTo>
                    <a:pt x="6478" y="18871"/>
                    <a:pt x="6352" y="18744"/>
                    <a:pt x="6198" y="18744"/>
                  </a:cubicBezTo>
                  <a:cubicBezTo>
                    <a:pt x="6197" y="18744"/>
                    <a:pt x="6196" y="18744"/>
                    <a:pt x="6196" y="18744"/>
                  </a:cubicBezTo>
                  <a:lnTo>
                    <a:pt x="955" y="18744"/>
                  </a:lnTo>
                  <a:lnTo>
                    <a:pt x="15263" y="732"/>
                  </a:lnTo>
                  <a:close/>
                  <a:moveTo>
                    <a:pt x="15263" y="1"/>
                  </a:moveTo>
                  <a:cubicBezTo>
                    <a:pt x="15180" y="1"/>
                    <a:pt x="15096" y="35"/>
                    <a:pt x="15042" y="102"/>
                  </a:cubicBezTo>
                  <a:lnTo>
                    <a:pt x="148" y="18850"/>
                  </a:lnTo>
                  <a:cubicBezTo>
                    <a:pt x="1" y="19035"/>
                    <a:pt x="133" y="19309"/>
                    <a:pt x="370" y="19309"/>
                  </a:cubicBezTo>
                  <a:lnTo>
                    <a:pt x="5913" y="19309"/>
                  </a:lnTo>
                  <a:lnTo>
                    <a:pt x="5913" y="47254"/>
                  </a:lnTo>
                  <a:cubicBezTo>
                    <a:pt x="5912" y="47410"/>
                    <a:pt x="6039" y="47536"/>
                    <a:pt x="6196" y="47536"/>
                  </a:cubicBezTo>
                  <a:lnTo>
                    <a:pt x="24331" y="47536"/>
                  </a:lnTo>
                  <a:cubicBezTo>
                    <a:pt x="24488" y="47536"/>
                    <a:pt x="24615" y="47410"/>
                    <a:pt x="24615" y="47254"/>
                  </a:cubicBezTo>
                  <a:lnTo>
                    <a:pt x="24615" y="19309"/>
                  </a:lnTo>
                  <a:lnTo>
                    <a:pt x="30157" y="19309"/>
                  </a:lnTo>
                  <a:cubicBezTo>
                    <a:pt x="30394" y="19309"/>
                    <a:pt x="30525" y="19035"/>
                    <a:pt x="30379" y="18850"/>
                  </a:cubicBezTo>
                  <a:lnTo>
                    <a:pt x="15485" y="102"/>
                  </a:lnTo>
                  <a:cubicBezTo>
                    <a:pt x="15431" y="35"/>
                    <a:pt x="15347" y="1"/>
                    <a:pt x="15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3243525" y="999075"/>
              <a:ext cx="744700" cy="1174425"/>
            </a:xfrm>
            <a:custGeom>
              <a:avLst/>
              <a:gdLst/>
              <a:ahLst/>
              <a:cxnLst/>
              <a:rect l="l" t="t" r="r" b="b"/>
              <a:pathLst>
                <a:path w="29788" h="46977" extrusionOk="0">
                  <a:moveTo>
                    <a:pt x="14894" y="1"/>
                  </a:moveTo>
                  <a:lnTo>
                    <a:pt x="0" y="18749"/>
                  </a:lnTo>
                  <a:lnTo>
                    <a:pt x="5827" y="18749"/>
                  </a:lnTo>
                  <a:lnTo>
                    <a:pt x="5827" y="46977"/>
                  </a:lnTo>
                  <a:lnTo>
                    <a:pt x="23962" y="46977"/>
                  </a:lnTo>
                  <a:lnTo>
                    <a:pt x="23962" y="18749"/>
                  </a:lnTo>
                  <a:lnTo>
                    <a:pt x="29788" y="18749"/>
                  </a:lnTo>
                  <a:lnTo>
                    <a:pt x="14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3234300" y="992150"/>
              <a:ext cx="763150" cy="1188450"/>
            </a:xfrm>
            <a:custGeom>
              <a:avLst/>
              <a:gdLst/>
              <a:ahLst/>
              <a:cxnLst/>
              <a:rect l="l" t="t" r="r" b="b"/>
              <a:pathLst>
                <a:path w="30526" h="47538" extrusionOk="0">
                  <a:moveTo>
                    <a:pt x="15263" y="732"/>
                  </a:moveTo>
                  <a:lnTo>
                    <a:pt x="29571" y="18744"/>
                  </a:lnTo>
                  <a:lnTo>
                    <a:pt x="24331" y="18744"/>
                  </a:lnTo>
                  <a:cubicBezTo>
                    <a:pt x="24331" y="18744"/>
                    <a:pt x="24330" y="18744"/>
                    <a:pt x="24329" y="18744"/>
                  </a:cubicBezTo>
                  <a:cubicBezTo>
                    <a:pt x="24175" y="18744"/>
                    <a:pt x="24049" y="18871"/>
                    <a:pt x="24049" y="19026"/>
                  </a:cubicBezTo>
                  <a:lnTo>
                    <a:pt x="24049" y="46971"/>
                  </a:lnTo>
                  <a:lnTo>
                    <a:pt x="6478" y="46971"/>
                  </a:lnTo>
                  <a:lnTo>
                    <a:pt x="6478" y="19026"/>
                  </a:lnTo>
                  <a:cubicBezTo>
                    <a:pt x="6478" y="18870"/>
                    <a:pt x="6351" y="18744"/>
                    <a:pt x="6196" y="18744"/>
                  </a:cubicBezTo>
                  <a:lnTo>
                    <a:pt x="955" y="18744"/>
                  </a:lnTo>
                  <a:lnTo>
                    <a:pt x="15263" y="732"/>
                  </a:lnTo>
                  <a:close/>
                  <a:moveTo>
                    <a:pt x="15263" y="1"/>
                  </a:moveTo>
                  <a:cubicBezTo>
                    <a:pt x="15180" y="1"/>
                    <a:pt x="15096" y="34"/>
                    <a:pt x="15042" y="102"/>
                  </a:cubicBezTo>
                  <a:lnTo>
                    <a:pt x="148" y="18850"/>
                  </a:lnTo>
                  <a:cubicBezTo>
                    <a:pt x="1" y="19036"/>
                    <a:pt x="133" y="19309"/>
                    <a:pt x="370" y="19309"/>
                  </a:cubicBezTo>
                  <a:lnTo>
                    <a:pt x="5913" y="19309"/>
                  </a:lnTo>
                  <a:lnTo>
                    <a:pt x="5913" y="47254"/>
                  </a:lnTo>
                  <a:cubicBezTo>
                    <a:pt x="5912" y="47410"/>
                    <a:pt x="6039" y="47537"/>
                    <a:pt x="6196" y="47537"/>
                  </a:cubicBezTo>
                  <a:lnTo>
                    <a:pt x="24331" y="47537"/>
                  </a:lnTo>
                  <a:cubicBezTo>
                    <a:pt x="24488" y="47537"/>
                    <a:pt x="24615" y="47410"/>
                    <a:pt x="24615" y="47254"/>
                  </a:cubicBezTo>
                  <a:lnTo>
                    <a:pt x="24615" y="19309"/>
                  </a:lnTo>
                  <a:lnTo>
                    <a:pt x="30157" y="19309"/>
                  </a:lnTo>
                  <a:cubicBezTo>
                    <a:pt x="30394" y="19309"/>
                    <a:pt x="30525" y="19036"/>
                    <a:pt x="30379" y="18850"/>
                  </a:cubicBezTo>
                  <a:lnTo>
                    <a:pt x="15485" y="102"/>
                  </a:lnTo>
                  <a:cubicBezTo>
                    <a:pt x="15431" y="34"/>
                    <a:pt x="15347" y="1"/>
                    <a:pt x="15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2827675" y="2093775"/>
              <a:ext cx="1514525" cy="1514525"/>
            </a:xfrm>
            <a:custGeom>
              <a:avLst/>
              <a:gdLst/>
              <a:ahLst/>
              <a:cxnLst/>
              <a:rect l="l" t="t" r="r" b="b"/>
              <a:pathLst>
                <a:path w="60581" h="60581" extrusionOk="0">
                  <a:moveTo>
                    <a:pt x="1" y="1"/>
                  </a:moveTo>
                  <a:lnTo>
                    <a:pt x="1" y="60581"/>
                  </a:lnTo>
                  <a:lnTo>
                    <a:pt x="60580" y="60581"/>
                  </a:lnTo>
                  <a:lnTo>
                    <a:pt x="605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8"/>
            <p:cNvSpPr/>
            <p:nvPr/>
          </p:nvSpPr>
          <p:spPr>
            <a:xfrm>
              <a:off x="2820625" y="2086725"/>
              <a:ext cx="1528625" cy="1528650"/>
            </a:xfrm>
            <a:custGeom>
              <a:avLst/>
              <a:gdLst/>
              <a:ahLst/>
              <a:cxnLst/>
              <a:rect l="l" t="t" r="r" b="b"/>
              <a:pathLst>
                <a:path w="61145" h="61146" extrusionOk="0">
                  <a:moveTo>
                    <a:pt x="60579" y="565"/>
                  </a:moveTo>
                  <a:lnTo>
                    <a:pt x="60579" y="60580"/>
                  </a:lnTo>
                  <a:lnTo>
                    <a:pt x="565" y="60580"/>
                  </a:lnTo>
                  <a:lnTo>
                    <a:pt x="565" y="565"/>
                  </a:lnTo>
                  <a:close/>
                  <a:moveTo>
                    <a:pt x="283" y="0"/>
                  </a:moveTo>
                  <a:cubicBezTo>
                    <a:pt x="126" y="0"/>
                    <a:pt x="0" y="127"/>
                    <a:pt x="0" y="283"/>
                  </a:cubicBezTo>
                  <a:lnTo>
                    <a:pt x="0" y="60863"/>
                  </a:lnTo>
                  <a:cubicBezTo>
                    <a:pt x="0" y="61019"/>
                    <a:pt x="126" y="61145"/>
                    <a:pt x="283" y="61145"/>
                  </a:cubicBezTo>
                  <a:lnTo>
                    <a:pt x="60862" y="61145"/>
                  </a:lnTo>
                  <a:cubicBezTo>
                    <a:pt x="61018" y="61145"/>
                    <a:pt x="61145" y="61019"/>
                    <a:pt x="61145" y="60863"/>
                  </a:cubicBezTo>
                  <a:lnTo>
                    <a:pt x="61145" y="283"/>
                  </a:lnTo>
                  <a:cubicBezTo>
                    <a:pt x="61145" y="127"/>
                    <a:pt x="61018" y="0"/>
                    <a:pt x="60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8"/>
            <p:cNvSpPr/>
            <p:nvPr/>
          </p:nvSpPr>
          <p:spPr>
            <a:xfrm>
              <a:off x="2898100" y="2164225"/>
              <a:ext cx="1373650" cy="1373625"/>
            </a:xfrm>
            <a:custGeom>
              <a:avLst/>
              <a:gdLst/>
              <a:ahLst/>
              <a:cxnLst/>
              <a:rect l="l" t="t" r="r" b="b"/>
              <a:pathLst>
                <a:path w="54946" h="54945" extrusionOk="0">
                  <a:moveTo>
                    <a:pt x="1" y="0"/>
                  </a:moveTo>
                  <a:lnTo>
                    <a:pt x="1" y="54945"/>
                  </a:lnTo>
                  <a:lnTo>
                    <a:pt x="54945" y="54945"/>
                  </a:lnTo>
                  <a:lnTo>
                    <a:pt x="54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2891050" y="2157150"/>
              <a:ext cx="1387775" cy="1387800"/>
            </a:xfrm>
            <a:custGeom>
              <a:avLst/>
              <a:gdLst/>
              <a:ahLst/>
              <a:cxnLst/>
              <a:rect l="l" t="t" r="r" b="b"/>
              <a:pathLst>
                <a:path w="55511" h="55512" extrusionOk="0">
                  <a:moveTo>
                    <a:pt x="54945" y="567"/>
                  </a:moveTo>
                  <a:lnTo>
                    <a:pt x="54945" y="54945"/>
                  </a:lnTo>
                  <a:lnTo>
                    <a:pt x="566" y="54945"/>
                  </a:lnTo>
                  <a:lnTo>
                    <a:pt x="566" y="567"/>
                  </a:lnTo>
                  <a:close/>
                  <a:moveTo>
                    <a:pt x="283" y="0"/>
                  </a:moveTo>
                  <a:cubicBezTo>
                    <a:pt x="127" y="0"/>
                    <a:pt x="0" y="128"/>
                    <a:pt x="0" y="284"/>
                  </a:cubicBezTo>
                  <a:lnTo>
                    <a:pt x="0" y="55229"/>
                  </a:lnTo>
                  <a:cubicBezTo>
                    <a:pt x="0" y="55385"/>
                    <a:pt x="127" y="55511"/>
                    <a:pt x="283" y="55511"/>
                  </a:cubicBezTo>
                  <a:lnTo>
                    <a:pt x="55227" y="55511"/>
                  </a:lnTo>
                  <a:cubicBezTo>
                    <a:pt x="55384" y="55511"/>
                    <a:pt x="55511" y="55384"/>
                    <a:pt x="55511" y="55228"/>
                  </a:cubicBezTo>
                  <a:lnTo>
                    <a:pt x="55511" y="284"/>
                  </a:lnTo>
                  <a:cubicBezTo>
                    <a:pt x="55511" y="128"/>
                    <a:pt x="55384" y="0"/>
                    <a:pt x="552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2898100" y="2600550"/>
              <a:ext cx="1373650" cy="937325"/>
            </a:xfrm>
            <a:custGeom>
              <a:avLst/>
              <a:gdLst/>
              <a:ahLst/>
              <a:cxnLst/>
              <a:rect l="l" t="t" r="r" b="b"/>
              <a:pathLst>
                <a:path w="54946" h="37493" extrusionOk="0">
                  <a:moveTo>
                    <a:pt x="44644" y="0"/>
                  </a:moveTo>
                  <a:cubicBezTo>
                    <a:pt x="43756" y="0"/>
                    <a:pt x="42867" y="348"/>
                    <a:pt x="42201" y="1044"/>
                  </a:cubicBezTo>
                  <a:lnTo>
                    <a:pt x="29390" y="14439"/>
                  </a:lnTo>
                  <a:lnTo>
                    <a:pt x="19409" y="11645"/>
                  </a:lnTo>
                  <a:cubicBezTo>
                    <a:pt x="19109" y="11560"/>
                    <a:pt x="18801" y="11519"/>
                    <a:pt x="18496" y="11519"/>
                  </a:cubicBezTo>
                  <a:cubicBezTo>
                    <a:pt x="17791" y="11519"/>
                    <a:pt x="17095" y="11740"/>
                    <a:pt x="16511" y="12163"/>
                  </a:cubicBezTo>
                  <a:lnTo>
                    <a:pt x="1" y="24137"/>
                  </a:lnTo>
                  <a:lnTo>
                    <a:pt x="1" y="37493"/>
                  </a:lnTo>
                  <a:lnTo>
                    <a:pt x="54945" y="37493"/>
                  </a:lnTo>
                  <a:lnTo>
                    <a:pt x="54945" y="9238"/>
                  </a:lnTo>
                  <a:lnTo>
                    <a:pt x="47086" y="1042"/>
                  </a:lnTo>
                  <a:cubicBezTo>
                    <a:pt x="46420" y="348"/>
                    <a:pt x="45532" y="0"/>
                    <a:pt x="44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2891050" y="2593475"/>
              <a:ext cx="1387775" cy="951475"/>
            </a:xfrm>
            <a:custGeom>
              <a:avLst/>
              <a:gdLst/>
              <a:ahLst/>
              <a:cxnLst/>
              <a:rect l="l" t="t" r="r" b="b"/>
              <a:pathLst>
                <a:path w="55511" h="38059" extrusionOk="0">
                  <a:moveTo>
                    <a:pt x="44939" y="567"/>
                  </a:moveTo>
                  <a:cubicBezTo>
                    <a:pt x="45779" y="567"/>
                    <a:pt x="46583" y="911"/>
                    <a:pt x="47163" y="1521"/>
                  </a:cubicBezTo>
                  <a:lnTo>
                    <a:pt x="54945" y="9636"/>
                  </a:lnTo>
                  <a:lnTo>
                    <a:pt x="54945" y="37492"/>
                  </a:lnTo>
                  <a:lnTo>
                    <a:pt x="566" y="37492"/>
                  </a:lnTo>
                  <a:lnTo>
                    <a:pt x="566" y="24565"/>
                  </a:lnTo>
                  <a:lnTo>
                    <a:pt x="16959" y="12676"/>
                  </a:lnTo>
                  <a:cubicBezTo>
                    <a:pt x="17492" y="12286"/>
                    <a:pt x="18129" y="12083"/>
                    <a:pt x="18775" y="12083"/>
                  </a:cubicBezTo>
                  <a:cubicBezTo>
                    <a:pt x="19056" y="12083"/>
                    <a:pt x="19338" y="12121"/>
                    <a:pt x="19614" y="12199"/>
                  </a:cubicBezTo>
                  <a:lnTo>
                    <a:pt x="29595" y="14995"/>
                  </a:lnTo>
                  <a:cubicBezTo>
                    <a:pt x="29620" y="15002"/>
                    <a:pt x="29645" y="15005"/>
                    <a:pt x="29670" y="15005"/>
                  </a:cubicBezTo>
                  <a:cubicBezTo>
                    <a:pt x="29747" y="15005"/>
                    <a:pt x="29821" y="14974"/>
                    <a:pt x="29876" y="14918"/>
                  </a:cubicBezTo>
                  <a:lnTo>
                    <a:pt x="42687" y="1523"/>
                  </a:lnTo>
                  <a:cubicBezTo>
                    <a:pt x="43267" y="913"/>
                    <a:pt x="44072" y="567"/>
                    <a:pt x="44913" y="567"/>
                  </a:cubicBezTo>
                  <a:cubicBezTo>
                    <a:pt x="44917" y="567"/>
                    <a:pt x="44921" y="567"/>
                    <a:pt x="44925" y="567"/>
                  </a:cubicBezTo>
                  <a:lnTo>
                    <a:pt x="44927" y="567"/>
                  </a:lnTo>
                  <a:cubicBezTo>
                    <a:pt x="44931" y="567"/>
                    <a:pt x="44935" y="567"/>
                    <a:pt x="44939" y="567"/>
                  </a:cubicBezTo>
                  <a:close/>
                  <a:moveTo>
                    <a:pt x="44913" y="0"/>
                  </a:moveTo>
                  <a:cubicBezTo>
                    <a:pt x="43917" y="0"/>
                    <a:pt x="42965" y="410"/>
                    <a:pt x="42278" y="1132"/>
                  </a:cubicBezTo>
                  <a:lnTo>
                    <a:pt x="29585" y="14405"/>
                  </a:lnTo>
                  <a:lnTo>
                    <a:pt x="19767" y="11655"/>
                  </a:lnTo>
                  <a:cubicBezTo>
                    <a:pt x="19441" y="11563"/>
                    <a:pt x="19107" y="11518"/>
                    <a:pt x="18776" y="11518"/>
                  </a:cubicBezTo>
                  <a:cubicBezTo>
                    <a:pt x="18012" y="11518"/>
                    <a:pt x="17258" y="11758"/>
                    <a:pt x="16627" y="12218"/>
                  </a:cubicBezTo>
                  <a:lnTo>
                    <a:pt x="118" y="24192"/>
                  </a:lnTo>
                  <a:cubicBezTo>
                    <a:pt x="44" y="24245"/>
                    <a:pt x="0" y="24330"/>
                    <a:pt x="0" y="24420"/>
                  </a:cubicBezTo>
                  <a:lnTo>
                    <a:pt x="0" y="37776"/>
                  </a:lnTo>
                  <a:cubicBezTo>
                    <a:pt x="0" y="37932"/>
                    <a:pt x="127" y="38058"/>
                    <a:pt x="283" y="38058"/>
                  </a:cubicBezTo>
                  <a:lnTo>
                    <a:pt x="55227" y="38058"/>
                  </a:lnTo>
                  <a:cubicBezTo>
                    <a:pt x="55384" y="38058"/>
                    <a:pt x="55511" y="37931"/>
                    <a:pt x="55511" y="37775"/>
                  </a:cubicBezTo>
                  <a:lnTo>
                    <a:pt x="55511" y="9520"/>
                  </a:lnTo>
                  <a:cubicBezTo>
                    <a:pt x="55511" y="9448"/>
                    <a:pt x="55483" y="9378"/>
                    <a:pt x="55433" y="9325"/>
                  </a:cubicBezTo>
                  <a:lnTo>
                    <a:pt x="47571" y="1129"/>
                  </a:lnTo>
                  <a:cubicBezTo>
                    <a:pt x="46874" y="401"/>
                    <a:pt x="45934" y="0"/>
                    <a:pt x="44927" y="0"/>
                  </a:cubicBezTo>
                  <a:lnTo>
                    <a:pt x="44925" y="0"/>
                  </a:lnTo>
                  <a:cubicBezTo>
                    <a:pt x="44921" y="0"/>
                    <a:pt x="44917" y="0"/>
                    <a:pt x="44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3234175" y="2360675"/>
              <a:ext cx="346675" cy="346650"/>
            </a:xfrm>
            <a:custGeom>
              <a:avLst/>
              <a:gdLst/>
              <a:ahLst/>
              <a:cxnLst/>
              <a:rect l="l" t="t" r="r" b="b"/>
              <a:pathLst>
                <a:path w="13867" h="13866" extrusionOk="0">
                  <a:moveTo>
                    <a:pt x="6933" y="0"/>
                  </a:moveTo>
                  <a:cubicBezTo>
                    <a:pt x="5094" y="0"/>
                    <a:pt x="3331" y="730"/>
                    <a:pt x="2032" y="2030"/>
                  </a:cubicBezTo>
                  <a:cubicBezTo>
                    <a:pt x="732" y="3330"/>
                    <a:pt x="0" y="5094"/>
                    <a:pt x="0" y="6933"/>
                  </a:cubicBezTo>
                  <a:cubicBezTo>
                    <a:pt x="0" y="8771"/>
                    <a:pt x="732" y="10535"/>
                    <a:pt x="2032" y="11835"/>
                  </a:cubicBezTo>
                  <a:cubicBezTo>
                    <a:pt x="3331" y="13135"/>
                    <a:pt x="5094" y="13865"/>
                    <a:pt x="6933" y="13865"/>
                  </a:cubicBezTo>
                  <a:cubicBezTo>
                    <a:pt x="8772" y="13865"/>
                    <a:pt x="10535" y="13135"/>
                    <a:pt x="11836" y="11835"/>
                  </a:cubicBezTo>
                  <a:cubicBezTo>
                    <a:pt x="13136" y="10535"/>
                    <a:pt x="13866" y="8771"/>
                    <a:pt x="13866" y="6933"/>
                  </a:cubicBezTo>
                  <a:cubicBezTo>
                    <a:pt x="13866" y="5094"/>
                    <a:pt x="13136" y="3330"/>
                    <a:pt x="11836" y="2030"/>
                  </a:cubicBezTo>
                  <a:cubicBezTo>
                    <a:pt x="10535" y="730"/>
                    <a:pt x="8772" y="0"/>
                    <a:pt x="69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8"/>
            <p:cNvSpPr/>
            <p:nvPr/>
          </p:nvSpPr>
          <p:spPr>
            <a:xfrm>
              <a:off x="3227100" y="2353600"/>
              <a:ext cx="360800" cy="360775"/>
            </a:xfrm>
            <a:custGeom>
              <a:avLst/>
              <a:gdLst/>
              <a:ahLst/>
              <a:cxnLst/>
              <a:rect l="l" t="t" r="r" b="b"/>
              <a:pathLst>
                <a:path w="14432" h="14431" extrusionOk="0">
                  <a:moveTo>
                    <a:pt x="7216" y="566"/>
                  </a:moveTo>
                  <a:cubicBezTo>
                    <a:pt x="10883" y="566"/>
                    <a:pt x="13867" y="3548"/>
                    <a:pt x="13867" y="7215"/>
                  </a:cubicBezTo>
                  <a:cubicBezTo>
                    <a:pt x="13867" y="10882"/>
                    <a:pt x="10883" y="13866"/>
                    <a:pt x="7216" y="13866"/>
                  </a:cubicBezTo>
                  <a:cubicBezTo>
                    <a:pt x="3550" y="13866"/>
                    <a:pt x="567" y="10882"/>
                    <a:pt x="567" y="7216"/>
                  </a:cubicBezTo>
                  <a:cubicBezTo>
                    <a:pt x="567" y="3549"/>
                    <a:pt x="3550" y="566"/>
                    <a:pt x="7216" y="566"/>
                  </a:cubicBezTo>
                  <a:close/>
                  <a:moveTo>
                    <a:pt x="7216" y="1"/>
                  </a:moveTo>
                  <a:cubicBezTo>
                    <a:pt x="3237" y="1"/>
                    <a:pt x="1" y="3237"/>
                    <a:pt x="1" y="7216"/>
                  </a:cubicBezTo>
                  <a:cubicBezTo>
                    <a:pt x="1" y="11194"/>
                    <a:pt x="3237" y="14431"/>
                    <a:pt x="7216" y="14431"/>
                  </a:cubicBezTo>
                  <a:cubicBezTo>
                    <a:pt x="11195" y="14431"/>
                    <a:pt x="14432" y="11194"/>
                    <a:pt x="14432" y="7216"/>
                  </a:cubicBezTo>
                  <a:cubicBezTo>
                    <a:pt x="14432" y="3237"/>
                    <a:pt x="11195" y="1"/>
                    <a:pt x="72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8"/>
            <p:cNvSpPr/>
            <p:nvPr/>
          </p:nvSpPr>
          <p:spPr>
            <a:xfrm>
              <a:off x="3513700" y="2949125"/>
              <a:ext cx="1528500" cy="720675"/>
            </a:xfrm>
            <a:custGeom>
              <a:avLst/>
              <a:gdLst/>
              <a:ahLst/>
              <a:cxnLst/>
              <a:rect l="l" t="t" r="r" b="b"/>
              <a:pathLst>
                <a:path w="61140" h="28827" extrusionOk="0">
                  <a:moveTo>
                    <a:pt x="55263" y="0"/>
                  </a:moveTo>
                  <a:lnTo>
                    <a:pt x="50402" y="3063"/>
                  </a:lnTo>
                  <a:lnTo>
                    <a:pt x="35262" y="18629"/>
                  </a:lnTo>
                  <a:lnTo>
                    <a:pt x="12189" y="24985"/>
                  </a:lnTo>
                  <a:cubicBezTo>
                    <a:pt x="12189" y="24985"/>
                    <a:pt x="10133" y="22591"/>
                    <a:pt x="8648" y="22577"/>
                  </a:cubicBezTo>
                  <a:cubicBezTo>
                    <a:pt x="8642" y="22577"/>
                    <a:pt x="8636" y="22577"/>
                    <a:pt x="8630" y="22577"/>
                  </a:cubicBezTo>
                  <a:cubicBezTo>
                    <a:pt x="7125" y="22577"/>
                    <a:pt x="2395" y="24302"/>
                    <a:pt x="2395" y="24302"/>
                  </a:cubicBezTo>
                  <a:cubicBezTo>
                    <a:pt x="2395" y="24302"/>
                    <a:pt x="1788" y="25781"/>
                    <a:pt x="2976" y="25792"/>
                  </a:cubicBezTo>
                  <a:cubicBezTo>
                    <a:pt x="2987" y="25792"/>
                    <a:pt x="2998" y="25792"/>
                    <a:pt x="3009" y="25792"/>
                  </a:cubicBezTo>
                  <a:cubicBezTo>
                    <a:pt x="3119" y="25792"/>
                    <a:pt x="3239" y="25787"/>
                    <a:pt x="3365" y="25779"/>
                  </a:cubicBezTo>
                  <a:lnTo>
                    <a:pt x="3365" y="25779"/>
                  </a:lnTo>
                  <a:lnTo>
                    <a:pt x="1" y="26358"/>
                  </a:lnTo>
                  <a:cubicBezTo>
                    <a:pt x="163" y="27387"/>
                    <a:pt x="1045" y="28149"/>
                    <a:pt x="2088" y="28159"/>
                  </a:cubicBezTo>
                  <a:lnTo>
                    <a:pt x="5033" y="28186"/>
                  </a:lnTo>
                  <a:lnTo>
                    <a:pt x="10075" y="28827"/>
                  </a:lnTo>
                  <a:lnTo>
                    <a:pt x="14840" y="27385"/>
                  </a:lnTo>
                  <a:cubicBezTo>
                    <a:pt x="14840" y="27385"/>
                    <a:pt x="37433" y="24920"/>
                    <a:pt x="38623" y="24634"/>
                  </a:cubicBezTo>
                  <a:cubicBezTo>
                    <a:pt x="39813" y="24348"/>
                    <a:pt x="58970" y="7893"/>
                    <a:pt x="58970" y="7893"/>
                  </a:cubicBezTo>
                  <a:cubicBezTo>
                    <a:pt x="58970" y="7893"/>
                    <a:pt x="61139" y="5986"/>
                    <a:pt x="60312" y="3775"/>
                  </a:cubicBezTo>
                  <a:cubicBezTo>
                    <a:pt x="59485" y="1564"/>
                    <a:pt x="55263" y="0"/>
                    <a:pt x="55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3506125" y="2942150"/>
              <a:ext cx="1544150" cy="734750"/>
            </a:xfrm>
            <a:custGeom>
              <a:avLst/>
              <a:gdLst/>
              <a:ahLst/>
              <a:cxnLst/>
              <a:rect l="l" t="t" r="r" b="b"/>
              <a:pathLst>
                <a:path w="61766" h="29390" extrusionOk="0">
                  <a:moveTo>
                    <a:pt x="55574" y="1"/>
                  </a:moveTo>
                  <a:cubicBezTo>
                    <a:pt x="55459" y="1"/>
                    <a:pt x="55350" y="72"/>
                    <a:pt x="55308" y="185"/>
                  </a:cubicBezTo>
                  <a:cubicBezTo>
                    <a:pt x="55255" y="328"/>
                    <a:pt x="55325" y="488"/>
                    <a:pt x="55467" y="546"/>
                  </a:cubicBezTo>
                  <a:cubicBezTo>
                    <a:pt x="55507" y="561"/>
                    <a:pt x="59578" y="2090"/>
                    <a:pt x="60350" y="4154"/>
                  </a:cubicBezTo>
                  <a:cubicBezTo>
                    <a:pt x="61098" y="6153"/>
                    <a:pt x="59107" y="7944"/>
                    <a:pt x="59088" y="7959"/>
                  </a:cubicBezTo>
                  <a:cubicBezTo>
                    <a:pt x="51463" y="14509"/>
                    <a:pt x="39781" y="24356"/>
                    <a:pt x="38859" y="24638"/>
                  </a:cubicBezTo>
                  <a:cubicBezTo>
                    <a:pt x="37700" y="24918"/>
                    <a:pt x="15337" y="27359"/>
                    <a:pt x="15061" y="27395"/>
                  </a:cubicBezTo>
                  <a:lnTo>
                    <a:pt x="10354" y="28819"/>
                  </a:lnTo>
                  <a:lnTo>
                    <a:pt x="5337" y="28184"/>
                  </a:lnTo>
                  <a:lnTo>
                    <a:pt x="2393" y="28157"/>
                  </a:lnTo>
                  <a:cubicBezTo>
                    <a:pt x="1593" y="28151"/>
                    <a:pt x="886" y="27630"/>
                    <a:pt x="646" y="26865"/>
                  </a:cubicBezTo>
                  <a:lnTo>
                    <a:pt x="3701" y="26338"/>
                  </a:lnTo>
                  <a:cubicBezTo>
                    <a:pt x="4961" y="26251"/>
                    <a:pt x="6825" y="25806"/>
                    <a:pt x="6913" y="25785"/>
                  </a:cubicBezTo>
                  <a:cubicBezTo>
                    <a:pt x="7062" y="25750"/>
                    <a:pt x="7157" y="25603"/>
                    <a:pt x="7126" y="25453"/>
                  </a:cubicBezTo>
                  <a:cubicBezTo>
                    <a:pt x="7098" y="25318"/>
                    <a:pt x="6981" y="25226"/>
                    <a:pt x="6849" y="25226"/>
                  </a:cubicBezTo>
                  <a:cubicBezTo>
                    <a:pt x="6833" y="25226"/>
                    <a:pt x="6816" y="25228"/>
                    <a:pt x="6799" y="25231"/>
                  </a:cubicBezTo>
                  <a:lnTo>
                    <a:pt x="3633" y="25777"/>
                  </a:lnTo>
                  <a:cubicBezTo>
                    <a:pt x="3508" y="25786"/>
                    <a:pt x="3389" y="25788"/>
                    <a:pt x="3282" y="25788"/>
                  </a:cubicBezTo>
                  <a:cubicBezTo>
                    <a:pt x="2993" y="25786"/>
                    <a:pt x="2921" y="25678"/>
                    <a:pt x="2897" y="25643"/>
                  </a:cubicBezTo>
                  <a:cubicBezTo>
                    <a:pt x="2761" y="25437"/>
                    <a:pt x="2847" y="25031"/>
                    <a:pt x="2920" y="24803"/>
                  </a:cubicBezTo>
                  <a:cubicBezTo>
                    <a:pt x="3674" y="24533"/>
                    <a:pt x="7628" y="23140"/>
                    <a:pt x="8932" y="23140"/>
                  </a:cubicBezTo>
                  <a:lnTo>
                    <a:pt x="8948" y="23140"/>
                  </a:lnTo>
                  <a:cubicBezTo>
                    <a:pt x="10060" y="23149"/>
                    <a:pt x="11728" y="24811"/>
                    <a:pt x="12278" y="25449"/>
                  </a:cubicBezTo>
                  <a:cubicBezTo>
                    <a:pt x="12332" y="25513"/>
                    <a:pt x="12412" y="25548"/>
                    <a:pt x="12493" y="25548"/>
                  </a:cubicBezTo>
                  <a:cubicBezTo>
                    <a:pt x="12518" y="25548"/>
                    <a:pt x="12543" y="25545"/>
                    <a:pt x="12567" y="25538"/>
                  </a:cubicBezTo>
                  <a:lnTo>
                    <a:pt x="35640" y="19181"/>
                  </a:lnTo>
                  <a:cubicBezTo>
                    <a:pt x="35688" y="19168"/>
                    <a:pt x="35732" y="19142"/>
                    <a:pt x="35767" y="19106"/>
                  </a:cubicBezTo>
                  <a:lnTo>
                    <a:pt x="50907" y="3539"/>
                  </a:lnTo>
                  <a:cubicBezTo>
                    <a:pt x="51009" y="3426"/>
                    <a:pt x="51004" y="3253"/>
                    <a:pt x="50894" y="3147"/>
                  </a:cubicBezTo>
                  <a:cubicBezTo>
                    <a:pt x="50839" y="3094"/>
                    <a:pt x="50768" y="3067"/>
                    <a:pt x="50697" y="3067"/>
                  </a:cubicBezTo>
                  <a:cubicBezTo>
                    <a:pt x="50627" y="3067"/>
                    <a:pt x="50556" y="3093"/>
                    <a:pt x="50502" y="3144"/>
                  </a:cubicBezTo>
                  <a:lnTo>
                    <a:pt x="35415" y="18656"/>
                  </a:lnTo>
                  <a:lnTo>
                    <a:pt x="12585" y="24945"/>
                  </a:lnTo>
                  <a:cubicBezTo>
                    <a:pt x="12110" y="24421"/>
                    <a:pt x="10350" y="22586"/>
                    <a:pt x="8953" y="22573"/>
                  </a:cubicBezTo>
                  <a:lnTo>
                    <a:pt x="8934" y="22573"/>
                  </a:lnTo>
                  <a:cubicBezTo>
                    <a:pt x="7396" y="22573"/>
                    <a:pt x="2797" y="24244"/>
                    <a:pt x="2601" y="24316"/>
                  </a:cubicBezTo>
                  <a:cubicBezTo>
                    <a:pt x="2526" y="24342"/>
                    <a:pt x="2467" y="24399"/>
                    <a:pt x="2436" y="24473"/>
                  </a:cubicBezTo>
                  <a:cubicBezTo>
                    <a:pt x="2397" y="24569"/>
                    <a:pt x="2067" y="25414"/>
                    <a:pt x="2424" y="25955"/>
                  </a:cubicBezTo>
                  <a:cubicBezTo>
                    <a:pt x="2430" y="25963"/>
                    <a:pt x="2436" y="25972"/>
                    <a:pt x="2444" y="25982"/>
                  </a:cubicBezTo>
                  <a:lnTo>
                    <a:pt x="255" y="26359"/>
                  </a:lnTo>
                  <a:cubicBezTo>
                    <a:pt x="103" y="26385"/>
                    <a:pt x="1" y="26529"/>
                    <a:pt x="25" y="26682"/>
                  </a:cubicBezTo>
                  <a:cubicBezTo>
                    <a:pt x="205" y="27849"/>
                    <a:pt x="1206" y="28713"/>
                    <a:pt x="2388" y="28722"/>
                  </a:cubicBezTo>
                  <a:lnTo>
                    <a:pt x="5300" y="28747"/>
                  </a:lnTo>
                  <a:lnTo>
                    <a:pt x="10342" y="29386"/>
                  </a:lnTo>
                  <a:cubicBezTo>
                    <a:pt x="10354" y="29388"/>
                    <a:pt x="10366" y="29389"/>
                    <a:pt x="10378" y="29389"/>
                  </a:cubicBezTo>
                  <a:cubicBezTo>
                    <a:pt x="10405" y="29389"/>
                    <a:pt x="10432" y="29385"/>
                    <a:pt x="10460" y="29377"/>
                  </a:cubicBezTo>
                  <a:lnTo>
                    <a:pt x="15173" y="27947"/>
                  </a:lnTo>
                  <a:cubicBezTo>
                    <a:pt x="16096" y="27846"/>
                    <a:pt x="37798" y="25475"/>
                    <a:pt x="38992" y="25188"/>
                  </a:cubicBezTo>
                  <a:cubicBezTo>
                    <a:pt x="40213" y="24895"/>
                    <a:pt x="57492" y="10077"/>
                    <a:pt x="59460" y="8385"/>
                  </a:cubicBezTo>
                  <a:cubicBezTo>
                    <a:pt x="59554" y="8303"/>
                    <a:pt x="61765" y="6322"/>
                    <a:pt x="60880" y="3956"/>
                  </a:cubicBezTo>
                  <a:cubicBezTo>
                    <a:pt x="60017" y="1651"/>
                    <a:pt x="55841" y="82"/>
                    <a:pt x="55663" y="15"/>
                  </a:cubicBezTo>
                  <a:cubicBezTo>
                    <a:pt x="55634" y="6"/>
                    <a:pt x="55604" y="1"/>
                    <a:pt x="55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8"/>
            <p:cNvSpPr/>
            <p:nvPr/>
          </p:nvSpPr>
          <p:spPr>
            <a:xfrm>
              <a:off x="4416950" y="2923850"/>
              <a:ext cx="632475" cy="586425"/>
            </a:xfrm>
            <a:custGeom>
              <a:avLst/>
              <a:gdLst/>
              <a:ahLst/>
              <a:cxnLst/>
              <a:rect l="l" t="t" r="r" b="b"/>
              <a:pathLst>
                <a:path w="25299" h="23457" extrusionOk="0">
                  <a:moveTo>
                    <a:pt x="19818" y="1"/>
                  </a:moveTo>
                  <a:lnTo>
                    <a:pt x="11540" y="5699"/>
                  </a:lnTo>
                  <a:lnTo>
                    <a:pt x="0" y="17277"/>
                  </a:lnTo>
                  <a:lnTo>
                    <a:pt x="8588" y="23456"/>
                  </a:lnTo>
                  <a:lnTo>
                    <a:pt x="23478" y="9434"/>
                  </a:lnTo>
                  <a:cubicBezTo>
                    <a:pt x="24969" y="8030"/>
                    <a:pt x="25298" y="5774"/>
                    <a:pt x="24239" y="4021"/>
                  </a:cubicBezTo>
                  <a:cubicBezTo>
                    <a:pt x="24222" y="3994"/>
                    <a:pt x="24206" y="3967"/>
                    <a:pt x="24189" y="3940"/>
                  </a:cubicBezTo>
                  <a:cubicBezTo>
                    <a:pt x="22519" y="1213"/>
                    <a:pt x="19818" y="1"/>
                    <a:pt x="19818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8"/>
            <p:cNvSpPr/>
            <p:nvPr/>
          </p:nvSpPr>
          <p:spPr>
            <a:xfrm>
              <a:off x="4409750" y="2916800"/>
              <a:ext cx="647150" cy="600550"/>
            </a:xfrm>
            <a:custGeom>
              <a:avLst/>
              <a:gdLst/>
              <a:ahLst/>
              <a:cxnLst/>
              <a:rect l="l" t="t" r="r" b="b"/>
              <a:pathLst>
                <a:path w="25886" h="24022" extrusionOk="0">
                  <a:moveTo>
                    <a:pt x="20108" y="0"/>
                  </a:moveTo>
                  <a:cubicBezTo>
                    <a:pt x="20000" y="0"/>
                    <a:pt x="19897" y="62"/>
                    <a:pt x="19850" y="166"/>
                  </a:cubicBezTo>
                  <a:cubicBezTo>
                    <a:pt x="19786" y="309"/>
                    <a:pt x="19849" y="477"/>
                    <a:pt x="19992" y="541"/>
                  </a:cubicBezTo>
                  <a:cubicBezTo>
                    <a:pt x="20018" y="553"/>
                    <a:pt x="22636" y="1753"/>
                    <a:pt x="24255" y="4399"/>
                  </a:cubicBezTo>
                  <a:lnTo>
                    <a:pt x="24285" y="4449"/>
                  </a:lnTo>
                  <a:cubicBezTo>
                    <a:pt x="25265" y="6070"/>
                    <a:pt x="24965" y="8198"/>
                    <a:pt x="23572" y="9510"/>
                  </a:cubicBezTo>
                  <a:lnTo>
                    <a:pt x="8851" y="23373"/>
                  </a:lnTo>
                  <a:lnTo>
                    <a:pt x="723" y="17523"/>
                  </a:lnTo>
                  <a:lnTo>
                    <a:pt x="12030" y="6180"/>
                  </a:lnTo>
                  <a:cubicBezTo>
                    <a:pt x="12140" y="6069"/>
                    <a:pt x="12139" y="5891"/>
                    <a:pt x="12028" y="5780"/>
                  </a:cubicBezTo>
                  <a:cubicBezTo>
                    <a:pt x="11973" y="5726"/>
                    <a:pt x="11902" y="5698"/>
                    <a:pt x="11830" y="5698"/>
                  </a:cubicBezTo>
                  <a:cubicBezTo>
                    <a:pt x="11757" y="5698"/>
                    <a:pt x="11684" y="5726"/>
                    <a:pt x="11629" y="5782"/>
                  </a:cubicBezTo>
                  <a:lnTo>
                    <a:pt x="90" y="17359"/>
                  </a:lnTo>
                  <a:cubicBezTo>
                    <a:pt x="30" y="17417"/>
                    <a:pt x="0" y="17499"/>
                    <a:pt x="8" y="17581"/>
                  </a:cubicBezTo>
                  <a:cubicBezTo>
                    <a:pt x="15" y="17664"/>
                    <a:pt x="57" y="17739"/>
                    <a:pt x="124" y="17788"/>
                  </a:cubicBezTo>
                  <a:lnTo>
                    <a:pt x="8711" y="23968"/>
                  </a:lnTo>
                  <a:cubicBezTo>
                    <a:pt x="8758" y="24003"/>
                    <a:pt x="8816" y="24021"/>
                    <a:pt x="8876" y="24021"/>
                  </a:cubicBezTo>
                  <a:cubicBezTo>
                    <a:pt x="8948" y="24021"/>
                    <a:pt x="9017" y="23994"/>
                    <a:pt x="9069" y="23944"/>
                  </a:cubicBezTo>
                  <a:lnTo>
                    <a:pt x="23959" y="9922"/>
                  </a:lnTo>
                  <a:cubicBezTo>
                    <a:pt x="25545" y="8429"/>
                    <a:pt x="25885" y="6004"/>
                    <a:pt x="24771" y="4158"/>
                  </a:cubicBezTo>
                  <a:lnTo>
                    <a:pt x="24720" y="4074"/>
                  </a:lnTo>
                  <a:cubicBezTo>
                    <a:pt x="23022" y="1303"/>
                    <a:pt x="20337" y="75"/>
                    <a:pt x="20224" y="25"/>
                  </a:cubicBezTo>
                  <a:cubicBezTo>
                    <a:pt x="20186" y="8"/>
                    <a:pt x="20146" y="0"/>
                    <a:pt x="201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4416950" y="3305775"/>
              <a:ext cx="265150" cy="204500"/>
            </a:xfrm>
            <a:custGeom>
              <a:avLst/>
              <a:gdLst/>
              <a:ahLst/>
              <a:cxnLst/>
              <a:rect l="l" t="t" r="r" b="b"/>
              <a:pathLst>
                <a:path w="10606" h="8180" extrusionOk="0">
                  <a:moveTo>
                    <a:pt x="1992" y="1"/>
                  </a:moveTo>
                  <a:lnTo>
                    <a:pt x="0" y="1998"/>
                  </a:lnTo>
                  <a:lnTo>
                    <a:pt x="8588" y="8179"/>
                  </a:lnTo>
                  <a:lnTo>
                    <a:pt x="10605" y="6279"/>
                  </a:lnTo>
                  <a:lnTo>
                    <a:pt x="19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4409750" y="3298750"/>
              <a:ext cx="280425" cy="218600"/>
            </a:xfrm>
            <a:custGeom>
              <a:avLst/>
              <a:gdLst/>
              <a:ahLst/>
              <a:cxnLst/>
              <a:rect l="l" t="t" r="r" b="b"/>
              <a:pathLst>
                <a:path w="11217" h="8744" extrusionOk="0">
                  <a:moveTo>
                    <a:pt x="2309" y="653"/>
                  </a:moveTo>
                  <a:lnTo>
                    <a:pt x="10452" y="6588"/>
                  </a:lnTo>
                  <a:lnTo>
                    <a:pt x="8851" y="8095"/>
                  </a:lnTo>
                  <a:lnTo>
                    <a:pt x="724" y="2245"/>
                  </a:lnTo>
                  <a:lnTo>
                    <a:pt x="2309" y="653"/>
                  </a:lnTo>
                  <a:close/>
                  <a:moveTo>
                    <a:pt x="2281" y="0"/>
                  </a:moveTo>
                  <a:cubicBezTo>
                    <a:pt x="2208" y="0"/>
                    <a:pt x="2135" y="29"/>
                    <a:pt x="2080" y="84"/>
                  </a:cubicBezTo>
                  <a:lnTo>
                    <a:pt x="90" y="2081"/>
                  </a:lnTo>
                  <a:cubicBezTo>
                    <a:pt x="30" y="2139"/>
                    <a:pt x="0" y="2221"/>
                    <a:pt x="8" y="2303"/>
                  </a:cubicBezTo>
                  <a:cubicBezTo>
                    <a:pt x="15" y="2386"/>
                    <a:pt x="57" y="2461"/>
                    <a:pt x="124" y="2510"/>
                  </a:cubicBezTo>
                  <a:lnTo>
                    <a:pt x="8711" y="8690"/>
                  </a:lnTo>
                  <a:cubicBezTo>
                    <a:pt x="8758" y="8725"/>
                    <a:pt x="8816" y="8743"/>
                    <a:pt x="8876" y="8743"/>
                  </a:cubicBezTo>
                  <a:cubicBezTo>
                    <a:pt x="8948" y="8743"/>
                    <a:pt x="9017" y="8716"/>
                    <a:pt x="9069" y="8667"/>
                  </a:cubicBezTo>
                  <a:lnTo>
                    <a:pt x="11088" y="6767"/>
                  </a:lnTo>
                  <a:cubicBezTo>
                    <a:pt x="11217" y="6645"/>
                    <a:pt x="11204" y="6437"/>
                    <a:pt x="11060" y="6332"/>
                  </a:cubicBezTo>
                  <a:lnTo>
                    <a:pt x="2447" y="55"/>
                  </a:lnTo>
                  <a:cubicBezTo>
                    <a:pt x="2397" y="18"/>
                    <a:pt x="2339" y="0"/>
                    <a:pt x="2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8"/>
            <p:cNvSpPr/>
            <p:nvPr/>
          </p:nvSpPr>
          <p:spPr>
            <a:xfrm>
              <a:off x="3250625" y="3574150"/>
              <a:ext cx="107125" cy="70225"/>
            </a:xfrm>
            <a:custGeom>
              <a:avLst/>
              <a:gdLst/>
              <a:ahLst/>
              <a:cxnLst/>
              <a:rect l="l" t="t" r="r" b="b"/>
              <a:pathLst>
                <a:path w="4285" h="2809" extrusionOk="0">
                  <a:moveTo>
                    <a:pt x="1009" y="1"/>
                  </a:moveTo>
                  <a:lnTo>
                    <a:pt x="1" y="219"/>
                  </a:lnTo>
                  <a:lnTo>
                    <a:pt x="2179" y="2573"/>
                  </a:lnTo>
                  <a:lnTo>
                    <a:pt x="4284" y="2808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8"/>
            <p:cNvSpPr/>
            <p:nvPr/>
          </p:nvSpPr>
          <p:spPr>
            <a:xfrm>
              <a:off x="3241750" y="3567075"/>
              <a:ext cx="125550" cy="84350"/>
            </a:xfrm>
            <a:custGeom>
              <a:avLst/>
              <a:gdLst/>
              <a:ahLst/>
              <a:cxnLst/>
              <a:rect l="l" t="t" r="r" b="b"/>
              <a:pathLst>
                <a:path w="5022" h="3374" extrusionOk="0">
                  <a:moveTo>
                    <a:pt x="1286" y="589"/>
                  </a:moveTo>
                  <a:lnTo>
                    <a:pt x="3759" y="2709"/>
                  </a:lnTo>
                  <a:lnTo>
                    <a:pt x="2670" y="2587"/>
                  </a:lnTo>
                  <a:lnTo>
                    <a:pt x="900" y="674"/>
                  </a:lnTo>
                  <a:lnTo>
                    <a:pt x="1286" y="589"/>
                  </a:lnTo>
                  <a:close/>
                  <a:moveTo>
                    <a:pt x="1365" y="1"/>
                  </a:moveTo>
                  <a:cubicBezTo>
                    <a:pt x="1345" y="1"/>
                    <a:pt x="1324" y="3"/>
                    <a:pt x="1304" y="8"/>
                  </a:cubicBezTo>
                  <a:lnTo>
                    <a:pt x="296" y="226"/>
                  </a:lnTo>
                  <a:cubicBezTo>
                    <a:pt x="83" y="272"/>
                    <a:pt x="0" y="534"/>
                    <a:pt x="148" y="695"/>
                  </a:cubicBezTo>
                  <a:lnTo>
                    <a:pt x="2325" y="3049"/>
                  </a:lnTo>
                  <a:cubicBezTo>
                    <a:pt x="2372" y="3099"/>
                    <a:pt x="2434" y="3130"/>
                    <a:pt x="2502" y="3138"/>
                  </a:cubicBezTo>
                  <a:lnTo>
                    <a:pt x="4608" y="3372"/>
                  </a:lnTo>
                  <a:cubicBezTo>
                    <a:pt x="4619" y="3373"/>
                    <a:pt x="4628" y="3374"/>
                    <a:pt x="4639" y="3374"/>
                  </a:cubicBezTo>
                  <a:cubicBezTo>
                    <a:pt x="4901" y="3374"/>
                    <a:pt x="5022" y="3047"/>
                    <a:pt x="4823" y="2876"/>
                  </a:cubicBezTo>
                  <a:lnTo>
                    <a:pt x="1548" y="69"/>
                  </a:lnTo>
                  <a:cubicBezTo>
                    <a:pt x="1497" y="25"/>
                    <a:pt x="1432" y="1"/>
                    <a:pt x="13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8"/>
            <p:cNvSpPr/>
            <p:nvPr/>
          </p:nvSpPr>
          <p:spPr>
            <a:xfrm>
              <a:off x="3353000" y="3574150"/>
              <a:ext cx="107075" cy="70225"/>
            </a:xfrm>
            <a:custGeom>
              <a:avLst/>
              <a:gdLst/>
              <a:ahLst/>
              <a:cxnLst/>
              <a:rect l="l" t="t" r="r" b="b"/>
              <a:pathLst>
                <a:path w="4283" h="2809" extrusionOk="0">
                  <a:moveTo>
                    <a:pt x="1008" y="1"/>
                  </a:moveTo>
                  <a:lnTo>
                    <a:pt x="0" y="219"/>
                  </a:lnTo>
                  <a:lnTo>
                    <a:pt x="2177" y="2573"/>
                  </a:lnTo>
                  <a:lnTo>
                    <a:pt x="4282" y="2808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>
              <a:off x="3344075" y="3567075"/>
              <a:ext cx="125575" cy="84350"/>
            </a:xfrm>
            <a:custGeom>
              <a:avLst/>
              <a:gdLst/>
              <a:ahLst/>
              <a:cxnLst/>
              <a:rect l="l" t="t" r="r" b="b"/>
              <a:pathLst>
                <a:path w="5023" h="3374" extrusionOk="0">
                  <a:moveTo>
                    <a:pt x="1287" y="589"/>
                  </a:moveTo>
                  <a:lnTo>
                    <a:pt x="3759" y="2709"/>
                  </a:lnTo>
                  <a:lnTo>
                    <a:pt x="2671" y="2587"/>
                  </a:lnTo>
                  <a:lnTo>
                    <a:pt x="900" y="674"/>
                  </a:lnTo>
                  <a:lnTo>
                    <a:pt x="1287" y="589"/>
                  </a:lnTo>
                  <a:close/>
                  <a:moveTo>
                    <a:pt x="1366" y="1"/>
                  </a:moveTo>
                  <a:cubicBezTo>
                    <a:pt x="1346" y="1"/>
                    <a:pt x="1325" y="3"/>
                    <a:pt x="1305" y="8"/>
                  </a:cubicBezTo>
                  <a:lnTo>
                    <a:pt x="297" y="226"/>
                  </a:lnTo>
                  <a:cubicBezTo>
                    <a:pt x="83" y="272"/>
                    <a:pt x="1" y="534"/>
                    <a:pt x="149" y="695"/>
                  </a:cubicBezTo>
                  <a:lnTo>
                    <a:pt x="2326" y="3049"/>
                  </a:lnTo>
                  <a:cubicBezTo>
                    <a:pt x="2372" y="3099"/>
                    <a:pt x="2435" y="3130"/>
                    <a:pt x="2503" y="3138"/>
                  </a:cubicBezTo>
                  <a:lnTo>
                    <a:pt x="4609" y="3372"/>
                  </a:lnTo>
                  <a:cubicBezTo>
                    <a:pt x="4619" y="3373"/>
                    <a:pt x="4630" y="3374"/>
                    <a:pt x="4639" y="3374"/>
                  </a:cubicBezTo>
                  <a:cubicBezTo>
                    <a:pt x="4902" y="3374"/>
                    <a:pt x="5023" y="3047"/>
                    <a:pt x="4824" y="2876"/>
                  </a:cubicBezTo>
                  <a:lnTo>
                    <a:pt x="1549" y="69"/>
                  </a:lnTo>
                  <a:cubicBezTo>
                    <a:pt x="1498" y="25"/>
                    <a:pt x="1433" y="1"/>
                    <a:pt x="1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>
              <a:off x="3296300" y="3565375"/>
              <a:ext cx="114075" cy="84825"/>
            </a:xfrm>
            <a:custGeom>
              <a:avLst/>
              <a:gdLst/>
              <a:ahLst/>
              <a:cxnLst/>
              <a:rect l="l" t="t" r="r" b="b"/>
              <a:pathLst>
                <a:path w="4563" h="3393" extrusionOk="0">
                  <a:moveTo>
                    <a:pt x="1" y="1"/>
                  </a:moveTo>
                  <a:lnTo>
                    <a:pt x="2457" y="3159"/>
                  </a:lnTo>
                  <a:lnTo>
                    <a:pt x="3276" y="3393"/>
                  </a:lnTo>
                  <a:lnTo>
                    <a:pt x="4562" y="3159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3287125" y="3558325"/>
              <a:ext cx="132250" cy="98950"/>
            </a:xfrm>
            <a:custGeom>
              <a:avLst/>
              <a:gdLst/>
              <a:ahLst/>
              <a:cxnLst/>
              <a:rect l="l" t="t" r="r" b="b"/>
              <a:pathLst>
                <a:path w="5290" h="3958" extrusionOk="0">
                  <a:moveTo>
                    <a:pt x="1768" y="566"/>
                  </a:moveTo>
                  <a:lnTo>
                    <a:pt x="4360" y="3258"/>
                  </a:lnTo>
                  <a:lnTo>
                    <a:pt x="3658" y="3385"/>
                  </a:lnTo>
                  <a:lnTo>
                    <a:pt x="2990" y="3194"/>
                  </a:lnTo>
                  <a:lnTo>
                    <a:pt x="946" y="566"/>
                  </a:lnTo>
                  <a:close/>
                  <a:moveTo>
                    <a:pt x="368" y="0"/>
                  </a:moveTo>
                  <a:cubicBezTo>
                    <a:pt x="132" y="0"/>
                    <a:pt x="0" y="271"/>
                    <a:pt x="144" y="457"/>
                  </a:cubicBezTo>
                  <a:lnTo>
                    <a:pt x="2601" y="3614"/>
                  </a:lnTo>
                  <a:cubicBezTo>
                    <a:pt x="2637" y="3662"/>
                    <a:pt x="2688" y="3697"/>
                    <a:pt x="2746" y="3713"/>
                  </a:cubicBezTo>
                  <a:lnTo>
                    <a:pt x="3565" y="3947"/>
                  </a:lnTo>
                  <a:cubicBezTo>
                    <a:pt x="3590" y="3953"/>
                    <a:pt x="3616" y="3957"/>
                    <a:pt x="3643" y="3957"/>
                  </a:cubicBezTo>
                  <a:cubicBezTo>
                    <a:pt x="3660" y="3957"/>
                    <a:pt x="3676" y="3955"/>
                    <a:pt x="3694" y="3953"/>
                  </a:cubicBezTo>
                  <a:lnTo>
                    <a:pt x="4979" y="3719"/>
                  </a:lnTo>
                  <a:cubicBezTo>
                    <a:pt x="5202" y="3678"/>
                    <a:pt x="5289" y="3407"/>
                    <a:pt x="5133" y="3244"/>
                  </a:cubicBezTo>
                  <a:lnTo>
                    <a:pt x="2093" y="86"/>
                  </a:lnTo>
                  <a:cubicBezTo>
                    <a:pt x="2038" y="32"/>
                    <a:pt x="1966" y="0"/>
                    <a:pt x="1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>
              <a:off x="3229050" y="3579625"/>
              <a:ext cx="76050" cy="58875"/>
            </a:xfrm>
            <a:custGeom>
              <a:avLst/>
              <a:gdLst/>
              <a:ahLst/>
              <a:cxnLst/>
              <a:rect l="l" t="t" r="r" b="b"/>
              <a:pathLst>
                <a:path w="3042" h="2355" extrusionOk="0">
                  <a:moveTo>
                    <a:pt x="864" y="0"/>
                  </a:moveTo>
                  <a:lnTo>
                    <a:pt x="1" y="249"/>
                  </a:lnTo>
                  <a:lnTo>
                    <a:pt x="1053" y="2238"/>
                  </a:lnTo>
                  <a:lnTo>
                    <a:pt x="3042" y="235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8"/>
            <p:cNvSpPr/>
            <p:nvPr/>
          </p:nvSpPr>
          <p:spPr>
            <a:xfrm>
              <a:off x="3220700" y="3572575"/>
              <a:ext cx="93800" cy="73050"/>
            </a:xfrm>
            <a:custGeom>
              <a:avLst/>
              <a:gdLst/>
              <a:ahLst/>
              <a:cxnLst/>
              <a:rect l="l" t="t" r="r" b="b"/>
              <a:pathLst>
                <a:path w="3752" h="2922" extrusionOk="0">
                  <a:moveTo>
                    <a:pt x="1109" y="602"/>
                  </a:moveTo>
                  <a:lnTo>
                    <a:pt x="2691" y="2314"/>
                  </a:lnTo>
                  <a:lnTo>
                    <a:pt x="1563" y="2247"/>
                  </a:lnTo>
                  <a:lnTo>
                    <a:pt x="748" y="706"/>
                  </a:lnTo>
                  <a:lnTo>
                    <a:pt x="1109" y="602"/>
                  </a:lnTo>
                  <a:close/>
                  <a:moveTo>
                    <a:pt x="1198" y="1"/>
                  </a:moveTo>
                  <a:cubicBezTo>
                    <a:pt x="1172" y="1"/>
                    <a:pt x="1146" y="4"/>
                    <a:pt x="1120" y="12"/>
                  </a:cubicBezTo>
                  <a:lnTo>
                    <a:pt x="255" y="261"/>
                  </a:lnTo>
                  <a:cubicBezTo>
                    <a:pt x="84" y="311"/>
                    <a:pt x="0" y="506"/>
                    <a:pt x="85" y="665"/>
                  </a:cubicBezTo>
                  <a:lnTo>
                    <a:pt x="1137" y="2653"/>
                  </a:lnTo>
                  <a:cubicBezTo>
                    <a:pt x="1184" y="2740"/>
                    <a:pt x="1272" y="2797"/>
                    <a:pt x="1371" y="2803"/>
                  </a:cubicBezTo>
                  <a:lnTo>
                    <a:pt x="3358" y="2919"/>
                  </a:lnTo>
                  <a:lnTo>
                    <a:pt x="3376" y="2919"/>
                  </a:lnTo>
                  <a:lnTo>
                    <a:pt x="3376" y="2921"/>
                  </a:lnTo>
                  <a:cubicBezTo>
                    <a:pt x="3623" y="2921"/>
                    <a:pt x="3752" y="2627"/>
                    <a:pt x="3583" y="2445"/>
                  </a:cubicBezTo>
                  <a:lnTo>
                    <a:pt x="1405" y="91"/>
                  </a:lnTo>
                  <a:cubicBezTo>
                    <a:pt x="1351" y="32"/>
                    <a:pt x="1276" y="1"/>
                    <a:pt x="11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290</Words>
  <Application>Microsoft Office PowerPoint</Application>
  <PresentationFormat>On-screen Show (16:9)</PresentationFormat>
  <Paragraphs>46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Viga</vt:lpstr>
      <vt:lpstr>DM Sans</vt:lpstr>
      <vt:lpstr>Cyber Security Business Plan</vt:lpstr>
      <vt:lpstr>Krisis Pelanggaran Data AT&amp;T</vt:lpstr>
      <vt:lpstr>Apa itu AT&amp;T</vt:lpstr>
      <vt:lpstr>Apa yang terjadi?</vt:lpstr>
      <vt:lpstr>01</vt:lpstr>
      <vt:lpstr>Kerugian</vt:lpstr>
      <vt:lpstr>Langkah Pencegahan</vt:lpstr>
      <vt:lpstr>SOLUTION</vt:lpstr>
      <vt:lpstr>Anggota</vt:lpstr>
      <vt:lpstr>Referensi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Kanofie</dc:creator>
  <cp:lastModifiedBy>riz ki</cp:lastModifiedBy>
  <cp:revision>2</cp:revision>
  <dcterms:modified xsi:type="dcterms:W3CDTF">2024-10-03T07:33:49Z</dcterms:modified>
</cp:coreProperties>
</file>