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68" r:id="rId5"/>
    <p:sldId id="269" r:id="rId6"/>
    <p:sldId id="270" r:id="rId7"/>
    <p:sldId id="267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relia" panose="020B0604020202020204" charset="0"/>
      <p:regular r:id="rId13"/>
    </p:embeddedFont>
    <p:embeddedFont>
      <p:font typeface="Dosis" pitchFamily="2" charset="0"/>
      <p:regular r:id="rId14"/>
      <p:bold r:id="rId15"/>
    </p:embeddedFont>
    <p:embeddedFont>
      <p:font typeface="Rubik Bubbles" panose="020B0604020202020204" charset="-79"/>
      <p:regular r:id="rId16"/>
    </p:embeddedFont>
    <p:embeddedFont>
      <p:font typeface="Rubik One" panose="020B0604020202020204" charset="-79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79267" y="942975"/>
            <a:ext cx="5394683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1070A"/>
                </a:solidFill>
                <a:latin typeface="Carelia"/>
              </a:rPr>
              <a:t>Nama Kelompok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53068" y="1824453"/>
            <a:ext cx="8786884" cy="1867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 err="1">
                <a:solidFill>
                  <a:srgbClr val="01070A"/>
                </a:solidFill>
                <a:latin typeface="Dosis"/>
              </a:rPr>
              <a:t>Bayu</a:t>
            </a:r>
            <a:r>
              <a:rPr lang="en-US" sz="3600" dirty="0">
                <a:solidFill>
                  <a:srgbClr val="01070A"/>
                </a:solidFill>
                <a:latin typeface="Dosis"/>
              </a:rPr>
              <a:t> </a:t>
            </a:r>
            <a:r>
              <a:rPr lang="en-US" sz="3600" dirty="0" err="1">
                <a:solidFill>
                  <a:srgbClr val="01070A"/>
                </a:solidFill>
                <a:latin typeface="Dosis"/>
              </a:rPr>
              <a:t>Rosdianko</a:t>
            </a:r>
            <a:r>
              <a:rPr lang="en-US" sz="3600" dirty="0">
                <a:solidFill>
                  <a:srgbClr val="01070A"/>
                </a:solidFill>
                <a:latin typeface="Dosis"/>
              </a:rPr>
              <a:t> Kurniawan 22.83.0945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1070A"/>
                </a:solidFill>
                <a:latin typeface="Dosis"/>
              </a:rPr>
              <a:t>Jesen Tanamas                      22.83.0920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 err="1">
                <a:solidFill>
                  <a:srgbClr val="01070A"/>
                </a:solidFill>
                <a:latin typeface="Dosis"/>
              </a:rPr>
              <a:t>Khoirul</a:t>
            </a:r>
            <a:r>
              <a:rPr lang="en-US" sz="3600" dirty="0">
                <a:solidFill>
                  <a:srgbClr val="01070A"/>
                </a:solidFill>
                <a:latin typeface="Dosis"/>
              </a:rPr>
              <a:t> Umar </a:t>
            </a:r>
            <a:r>
              <a:rPr lang="en-US" sz="3600" dirty="0" err="1">
                <a:solidFill>
                  <a:srgbClr val="01070A"/>
                </a:solidFill>
                <a:latin typeface="Dosis"/>
              </a:rPr>
              <a:t>Rizki</a:t>
            </a:r>
            <a:r>
              <a:rPr lang="en-US" sz="3600" dirty="0">
                <a:solidFill>
                  <a:srgbClr val="01070A"/>
                </a:solidFill>
                <a:latin typeface="Dosis"/>
              </a:rPr>
              <a:t>                 22.83.0902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29971" y="4820778"/>
            <a:ext cx="10228058" cy="1710875"/>
          </a:xfrm>
          <a:custGeom>
            <a:avLst/>
            <a:gdLst/>
            <a:ahLst/>
            <a:cxnLst/>
            <a:rect l="l" t="t" r="r" b="b"/>
            <a:pathLst>
              <a:path w="10228058" h="1710875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029971" y="3847333"/>
            <a:ext cx="10582729" cy="1340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58"/>
              </a:lnSpc>
            </a:pPr>
            <a:r>
              <a:rPr lang="en-US" sz="3600" dirty="0">
                <a:solidFill>
                  <a:srgbClr val="01070A"/>
                </a:solidFill>
                <a:latin typeface="Carelia"/>
              </a:rPr>
              <a:t>Network Scanning </a:t>
            </a:r>
            <a:r>
              <a:rPr lang="en-US" sz="3600" dirty="0" err="1">
                <a:solidFill>
                  <a:srgbClr val="01070A"/>
                </a:solidFill>
                <a:latin typeface="Carelia"/>
              </a:rPr>
              <a:t>dalam</a:t>
            </a:r>
            <a:r>
              <a:rPr lang="en-US" sz="3600" dirty="0">
                <a:solidFill>
                  <a:srgbClr val="01070A"/>
                </a:solidFill>
                <a:latin typeface="Carelia"/>
              </a:rPr>
              <a:t> Audit </a:t>
            </a:r>
            <a:r>
              <a:rPr lang="en-US" sz="3600" dirty="0" err="1">
                <a:solidFill>
                  <a:srgbClr val="01070A"/>
                </a:solidFill>
                <a:latin typeface="Carelia"/>
              </a:rPr>
              <a:t>Keamanan</a:t>
            </a:r>
            <a:r>
              <a:rPr lang="en-US" sz="3600" dirty="0">
                <a:solidFill>
                  <a:srgbClr val="01070A"/>
                </a:solidFill>
                <a:latin typeface="Careli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37331" y="1952237"/>
            <a:ext cx="13293258" cy="6791564"/>
            <a:chOff x="0" y="0"/>
            <a:chExt cx="3501105" cy="17887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928985" y="1314623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302188" y="5976034"/>
            <a:ext cx="1367954" cy="378053"/>
          </a:xfrm>
          <a:custGeom>
            <a:avLst/>
            <a:gdLst/>
            <a:ahLst/>
            <a:cxnLst/>
            <a:rect l="l" t="t" r="r" b="b"/>
            <a:pathLst>
              <a:path w="1367954" h="378053">
                <a:moveTo>
                  <a:pt x="0" y="0"/>
                </a:moveTo>
                <a:lnTo>
                  <a:pt x="1367954" y="0"/>
                </a:lnTo>
                <a:lnTo>
                  <a:pt x="1367954" y="378053"/>
                </a:lnTo>
                <a:lnTo>
                  <a:pt x="0" y="378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302188" y="4131793"/>
            <a:ext cx="2622717" cy="324263"/>
          </a:xfrm>
          <a:custGeom>
            <a:avLst/>
            <a:gdLst/>
            <a:ahLst/>
            <a:cxnLst/>
            <a:rect l="l" t="t" r="r" b="b"/>
            <a:pathLst>
              <a:path w="2622717" h="324263">
                <a:moveTo>
                  <a:pt x="0" y="0"/>
                </a:moveTo>
                <a:lnTo>
                  <a:pt x="2622717" y="0"/>
                </a:lnTo>
                <a:lnTo>
                  <a:pt x="2622717" y="324263"/>
                </a:lnTo>
                <a:lnTo>
                  <a:pt x="0" y="3242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332393" y="2587694"/>
            <a:ext cx="7215312" cy="73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85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1070A"/>
                </a:solidFill>
                <a:latin typeface="Carelia"/>
              </a:rPr>
              <a:t>Definisi</a:t>
            </a:r>
            <a:r>
              <a:rPr lang="en-US" sz="2800" dirty="0">
                <a:solidFill>
                  <a:srgbClr val="01070A"/>
                </a:solidFill>
                <a:latin typeface="Carelia"/>
              </a:rPr>
              <a:t> Network Scanning: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29227" y="3876247"/>
            <a:ext cx="9829546" cy="2664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5834" lvl="1" indent="-267917" algn="just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67917" lvl="1" algn="just">
              <a:lnSpc>
                <a:spcPts val="3474"/>
              </a:lnSpc>
              <a:spcBef>
                <a:spcPct val="0"/>
              </a:spcBef>
            </a:pPr>
            <a:endParaRPr lang="en-US" sz="2800" dirty="0">
              <a:solidFill>
                <a:srgbClr val="0107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834" lvl="1" indent="-267917" algn="just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Utama:Meningkatkan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visibilitas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jaringan.Menjamin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ancaman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awal.Menyediakan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kuat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audit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" y="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37331" y="1952237"/>
            <a:ext cx="13293258" cy="6791564"/>
            <a:chOff x="0" y="0"/>
            <a:chExt cx="3501105" cy="17887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928985" y="1314623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302188" y="5976034"/>
            <a:ext cx="1367954" cy="378053"/>
          </a:xfrm>
          <a:custGeom>
            <a:avLst/>
            <a:gdLst/>
            <a:ahLst/>
            <a:cxnLst/>
            <a:rect l="l" t="t" r="r" b="b"/>
            <a:pathLst>
              <a:path w="1367954" h="378053">
                <a:moveTo>
                  <a:pt x="0" y="0"/>
                </a:moveTo>
                <a:lnTo>
                  <a:pt x="1367954" y="0"/>
                </a:lnTo>
                <a:lnTo>
                  <a:pt x="1367954" y="378053"/>
                </a:lnTo>
                <a:lnTo>
                  <a:pt x="0" y="378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302188" y="4131793"/>
            <a:ext cx="2622717" cy="324263"/>
          </a:xfrm>
          <a:custGeom>
            <a:avLst/>
            <a:gdLst/>
            <a:ahLst/>
            <a:cxnLst/>
            <a:rect l="l" t="t" r="r" b="b"/>
            <a:pathLst>
              <a:path w="2622717" h="324263">
                <a:moveTo>
                  <a:pt x="0" y="0"/>
                </a:moveTo>
                <a:lnTo>
                  <a:pt x="2622717" y="0"/>
                </a:lnTo>
                <a:lnTo>
                  <a:pt x="2622717" y="324263"/>
                </a:lnTo>
                <a:lnTo>
                  <a:pt x="0" y="3242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332393" y="2587694"/>
            <a:ext cx="7215312" cy="73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85"/>
              </a:lnSpc>
              <a:spcBef>
                <a:spcPct val="0"/>
              </a:spcBef>
            </a:pPr>
            <a:r>
              <a:rPr lang="en-US" sz="2800" dirty="0">
                <a:solidFill>
                  <a:srgbClr val="01070A"/>
                </a:solidFill>
                <a:latin typeface="Carelia"/>
              </a:rPr>
              <a:t>Peran Utama Network Scanning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29227" y="3876247"/>
            <a:ext cx="9829546" cy="311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7917" lvl="1" algn="just">
              <a:lnSpc>
                <a:spcPts val="3474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Identifikasi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terdaftar.Penemuan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Kerentanan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Memindai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kerentanan.Pemetaan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lemah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jaringan.Monitoring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Intrusi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mencurigakan.Kepatuhan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mematuhi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keamanan.Peningkatan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mitigasi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09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" y="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37331" y="1952237"/>
            <a:ext cx="13293258" cy="6791564"/>
            <a:chOff x="0" y="0"/>
            <a:chExt cx="3501105" cy="17887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928985" y="1314623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302188" y="5976034"/>
            <a:ext cx="1367954" cy="378053"/>
          </a:xfrm>
          <a:custGeom>
            <a:avLst/>
            <a:gdLst/>
            <a:ahLst/>
            <a:cxnLst/>
            <a:rect l="l" t="t" r="r" b="b"/>
            <a:pathLst>
              <a:path w="1367954" h="378053">
                <a:moveTo>
                  <a:pt x="0" y="0"/>
                </a:moveTo>
                <a:lnTo>
                  <a:pt x="1367954" y="0"/>
                </a:lnTo>
                <a:lnTo>
                  <a:pt x="1367954" y="378053"/>
                </a:lnTo>
                <a:lnTo>
                  <a:pt x="0" y="378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302188" y="4131793"/>
            <a:ext cx="2622717" cy="324263"/>
          </a:xfrm>
          <a:custGeom>
            <a:avLst/>
            <a:gdLst/>
            <a:ahLst/>
            <a:cxnLst/>
            <a:rect l="l" t="t" r="r" b="b"/>
            <a:pathLst>
              <a:path w="2622717" h="324263">
                <a:moveTo>
                  <a:pt x="0" y="0"/>
                </a:moveTo>
                <a:lnTo>
                  <a:pt x="2622717" y="0"/>
                </a:lnTo>
                <a:lnTo>
                  <a:pt x="2622717" y="324263"/>
                </a:lnTo>
                <a:lnTo>
                  <a:pt x="0" y="3242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332393" y="2587694"/>
            <a:ext cx="7215312" cy="73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85"/>
              </a:lnSpc>
              <a:spcBef>
                <a:spcPct val="0"/>
              </a:spcBef>
            </a:pPr>
            <a:r>
              <a:rPr lang="en-US" sz="2800" dirty="0">
                <a:solidFill>
                  <a:srgbClr val="01070A"/>
                </a:solidFill>
                <a:latin typeface="Carelia"/>
              </a:rPr>
              <a:t>Alat Network Scanning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31685" y="3437074"/>
            <a:ext cx="9829546" cy="1318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7917" lvl="1" algn="just">
              <a:lnSpc>
                <a:spcPts val="3474"/>
              </a:lnSpc>
              <a:spcBef>
                <a:spcPct val="0"/>
              </a:spcBef>
            </a:pP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Nmap: Open-source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audit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67917" lvl="1" algn="just">
              <a:lnSpc>
                <a:spcPts val="3474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Netcat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Pemindaian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 dan transfer file.</a:t>
            </a:r>
          </a:p>
          <a:p>
            <a:pPr marL="267917" lvl="1" algn="just">
              <a:lnSpc>
                <a:spcPts val="3474"/>
              </a:lnSpc>
              <a:spcBef>
                <a:spcPct val="0"/>
              </a:spcBef>
            </a:pP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Angry IP Scanner: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Pemindaian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26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37331" y="2030095"/>
            <a:ext cx="13293258" cy="6791564"/>
            <a:chOff x="0" y="0"/>
            <a:chExt cx="3501105" cy="17887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19402" y="1758856"/>
            <a:ext cx="13511187" cy="6972390"/>
            <a:chOff x="-57397" y="-47625"/>
            <a:chExt cx="3558502" cy="1836350"/>
          </a:xfrm>
        </p:grpSpPr>
        <p:sp>
          <p:nvSpPr>
            <p:cNvPr id="7" name="Freeform 7"/>
            <p:cNvSpPr/>
            <p:nvPr/>
          </p:nvSpPr>
          <p:spPr>
            <a:xfrm>
              <a:off x="-57397" y="0"/>
              <a:ext cx="3501105" cy="1788725"/>
            </a:xfrm>
            <a:custGeom>
              <a:avLst/>
              <a:gdLst/>
              <a:ahLst/>
              <a:cxnLst/>
              <a:rect l="l" t="t" r="r" b="b"/>
              <a:pathLst>
                <a:path w="3501105" h="178872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6928985" y="1314623"/>
            <a:ext cx="3667332" cy="946839"/>
          </a:xfrm>
          <a:custGeom>
            <a:avLst/>
            <a:gdLst/>
            <a:ahLst/>
            <a:cxnLst/>
            <a:rect l="l" t="t" r="r" b="b"/>
            <a:pathLst>
              <a:path w="3667332" h="946839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302188" y="5976034"/>
            <a:ext cx="1367954" cy="378053"/>
          </a:xfrm>
          <a:custGeom>
            <a:avLst/>
            <a:gdLst/>
            <a:ahLst/>
            <a:cxnLst/>
            <a:rect l="l" t="t" r="r" b="b"/>
            <a:pathLst>
              <a:path w="1367954" h="378053">
                <a:moveTo>
                  <a:pt x="0" y="0"/>
                </a:moveTo>
                <a:lnTo>
                  <a:pt x="1367954" y="0"/>
                </a:lnTo>
                <a:lnTo>
                  <a:pt x="1367954" y="378053"/>
                </a:lnTo>
                <a:lnTo>
                  <a:pt x="0" y="378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302188" y="4131793"/>
            <a:ext cx="2622717" cy="324263"/>
          </a:xfrm>
          <a:custGeom>
            <a:avLst/>
            <a:gdLst/>
            <a:ahLst/>
            <a:cxnLst/>
            <a:rect l="l" t="t" r="r" b="b"/>
            <a:pathLst>
              <a:path w="2622717" h="324263">
                <a:moveTo>
                  <a:pt x="0" y="0"/>
                </a:moveTo>
                <a:lnTo>
                  <a:pt x="2622717" y="0"/>
                </a:lnTo>
                <a:lnTo>
                  <a:pt x="2622717" y="324263"/>
                </a:lnTo>
                <a:lnTo>
                  <a:pt x="0" y="3242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302188" y="2871057"/>
            <a:ext cx="9829546" cy="2216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7917" lvl="1" algn="ctr">
              <a:lnSpc>
                <a:spcPts val="3474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  <a:p>
            <a:pPr marL="267917" lvl="1">
              <a:lnSpc>
                <a:spcPts val="3474"/>
              </a:lnSpc>
              <a:spcBef>
                <a:spcPct val="0"/>
              </a:spcBef>
            </a:pPr>
            <a:endParaRPr lang="en-US" sz="2800" b="1" dirty="0">
              <a:solidFill>
                <a:srgbClr val="0107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7917" lvl="1" algn="just">
              <a:lnSpc>
                <a:spcPts val="3474"/>
              </a:lnSpc>
              <a:spcBef>
                <a:spcPct val="0"/>
              </a:spcBef>
            </a:pP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 Scanning: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kerentanan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kepatuhan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kebijakan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2800" dirty="0">
                <a:solidFill>
                  <a:srgbClr val="0107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984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164230"/>
            <a:ext cx="16230600" cy="3958541"/>
            <a:chOff x="0" y="0"/>
            <a:chExt cx="21640800" cy="5278054"/>
          </a:xfrm>
        </p:grpSpPr>
        <p:sp>
          <p:nvSpPr>
            <p:cNvPr id="3" name="TextBox 3"/>
            <p:cNvSpPr txBox="1"/>
            <p:nvPr/>
          </p:nvSpPr>
          <p:spPr>
            <a:xfrm>
              <a:off x="0" y="1502208"/>
              <a:ext cx="21640800" cy="3775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694"/>
                </a:lnSpc>
              </a:pPr>
              <a:r>
                <a:rPr lang="en-US" sz="20694" spc="-517">
                  <a:solidFill>
                    <a:srgbClr val="D2FFE6"/>
                  </a:solidFill>
                  <a:latin typeface="Rubik Bubbles"/>
                </a:rPr>
                <a:t>KASIH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21640800" cy="15405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7"/>
                </a:lnSpc>
              </a:pPr>
              <a:r>
                <a:rPr lang="en-US" sz="8006">
                  <a:solidFill>
                    <a:srgbClr val="000000"/>
                  </a:solidFill>
                  <a:latin typeface="Rubik One"/>
                </a:rPr>
                <a:t>TERIMA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164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Rubik One</vt:lpstr>
      <vt:lpstr>Carelia</vt:lpstr>
      <vt:lpstr>Rubik Bubbles</vt:lpstr>
      <vt:lpstr>Calibri</vt:lpstr>
      <vt:lpstr>Dosis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</dc:title>
  <dc:creator>ACER</dc:creator>
  <cp:lastModifiedBy>Jesen Tanamas</cp:lastModifiedBy>
  <cp:revision>3</cp:revision>
  <dcterms:created xsi:type="dcterms:W3CDTF">2006-08-16T00:00:00Z</dcterms:created>
  <dcterms:modified xsi:type="dcterms:W3CDTF">2024-10-24T08:32:36Z</dcterms:modified>
  <dc:identifier>DAGIqbFmCRQ</dc:identifier>
</cp:coreProperties>
</file>