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6"/>
    <p:restoredTop sz="94690"/>
  </p:normalViewPr>
  <p:slideViewPr>
    <p:cSldViewPr snapToGrid="0">
      <p:cViewPr varScale="1">
        <p:scale>
          <a:sx n="146" d="100"/>
          <a:sy n="146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% Profit by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2788-E5FF-AC63-A8B7-56D301726400}"/>
              </a:ext>
            </a:extLst>
          </p:cNvPr>
          <p:cNvSpPr txBox="1"/>
          <p:nvPr/>
        </p:nvSpPr>
        <p:spPr>
          <a:xfrm>
            <a:off x="92776" y="2251497"/>
            <a:ext cx="4122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81759" y="308542"/>
            <a:ext cx="700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 /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1442-2D64-CA51-C974-A1D345E93C7E}"/>
              </a:ext>
            </a:extLst>
          </p:cNvPr>
          <p:cNvSpPr txBox="1"/>
          <p:nvPr/>
        </p:nvSpPr>
        <p:spPr>
          <a:xfrm>
            <a:off x="264404" y="1300457"/>
            <a:ext cx="11622795" cy="2301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Does production budget correlate to a box office profit?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4) Does movie genre have an effect on box office profit and audience score?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0651-0F2A-B3AB-E17D-0542FD425DCF}"/>
              </a:ext>
            </a:extLst>
          </p:cNvPr>
          <p:cNvSpPr txBox="1"/>
          <p:nvPr/>
        </p:nvSpPr>
        <p:spPr>
          <a:xfrm>
            <a:off x="81759" y="4282674"/>
            <a:ext cx="224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Recommendations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 and audience score?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* 0.5)  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Percent Profit = (Revenue – Total Budget) / Total Budget</a:t>
            </a:r>
          </a:p>
          <a:p>
            <a:endParaRPr lang="en-US" sz="20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178526" y="1756736"/>
            <a:ext cx="388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Profit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PT Sans" panose="020B0503020203020204" pitchFamily="34" charset="77"/>
              </a:rPr>
              <a:t>Analysis goes here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pPr algn="l"/>
            <a:endParaRPr lang="en-US" dirty="0">
              <a:latin typeface="PT Sans" panose="020B0503020203020204" pitchFamily="34" charset="77"/>
            </a:endParaRPr>
          </a:p>
          <a:p>
            <a:pPr algn="l"/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0.010746837895366696 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77668" y="1791678"/>
            <a:ext cx="3841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% Profit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92776" y="2251497"/>
            <a:ext cx="4122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b="0" i="0" dirty="0" err="1">
                <a:effectLst/>
                <a:latin typeface="PT Sans" panose="020B0503020203020204" pitchFamily="34" charset="77"/>
              </a:rPr>
              <a:t>r-value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is: 0.004712464594773485</a:t>
            </a:r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251497"/>
            <a:ext cx="4122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392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11</cp:revision>
  <dcterms:created xsi:type="dcterms:W3CDTF">2024-08-21T22:02:04Z</dcterms:created>
  <dcterms:modified xsi:type="dcterms:W3CDTF">2024-08-27T00:04:55Z</dcterms:modified>
</cp:coreProperties>
</file>