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81" r:id="rId3"/>
    <p:sldId id="292" r:id="rId4"/>
    <p:sldId id="293" r:id="rId5"/>
    <p:sldId id="299" r:id="rId6"/>
    <p:sldId id="300" r:id="rId7"/>
    <p:sldId id="296" r:id="rId8"/>
    <p:sldId id="297" r:id="rId9"/>
    <p:sldId id="29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/>
    <p:restoredTop sz="94690"/>
  </p:normalViewPr>
  <p:slideViewPr>
    <p:cSldViewPr snapToGrid="0">
      <p:cViewPr varScale="1">
        <p:scale>
          <a:sx n="146" d="100"/>
          <a:sy n="146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5146456" y="2064997"/>
            <a:ext cx="6424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/>
              <a:t>Genre vs Audience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2090172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/>
          </a:p>
          <a:p>
            <a:r>
              <a:rPr lang="en-US" sz="2400" dirty="0"/>
              <a:t>This analysis looks to identify where limited funds should be allocated in order to get the biggest ROI as well as potentially a cult following.</a:t>
            </a: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vs. Revenue</a:t>
            </a:r>
          </a:p>
        </p:txBody>
      </p:sp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F680AF63-A044-4EEB-588F-DA156DAE4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936" y="1078116"/>
            <a:ext cx="8472536" cy="4236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EFE23-89A1-9BDA-41B4-7F56F2FD742D}"/>
              </a:ext>
            </a:extLst>
          </p:cNvPr>
          <p:cNvSpPr txBox="1"/>
          <p:nvPr/>
        </p:nvSpPr>
        <p:spPr>
          <a:xfrm>
            <a:off x="5259977" y="5492712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The R-value is: 0.4843842278753481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vs. Profit %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F8AE7CC9-260F-FE67-3EAB-0BC2C65E6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5" t="7902" r="8212"/>
          <a:stretch/>
        </p:blipFill>
        <p:spPr>
          <a:xfrm>
            <a:off x="3691997" y="1050201"/>
            <a:ext cx="8140882" cy="4445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FD855-9587-522A-C223-B561F31F750D}"/>
              </a:ext>
            </a:extLst>
          </p:cNvPr>
          <p:cNvSpPr txBox="1"/>
          <p:nvPr/>
        </p:nvSpPr>
        <p:spPr>
          <a:xfrm>
            <a:off x="6825344" y="5623133"/>
            <a:ext cx="489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var(--notebook-cell-output-font-family)"/>
              </a:rPr>
              <a:t>The R-value is: 0.010746837895366696 </a:t>
            </a:r>
          </a:p>
        </p:txBody>
      </p:sp>
    </p:spTree>
    <p:extLst>
      <p:ext uri="{BB962C8B-B14F-4D97-AF65-F5344CB8AC3E}">
        <p14:creationId xmlns:p14="http://schemas.microsoft.com/office/powerpoint/2010/main" val="39220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vs. Revenue by Genre</a:t>
            </a:r>
          </a:p>
        </p:txBody>
      </p:sp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Budget vs Audience Score</a:t>
            </a:r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39F413F0-C2B4-447B-C3BE-CDCBFABE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13" y="1250132"/>
            <a:ext cx="7772400" cy="388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5746651" y="5711123"/>
            <a:ext cx="6147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Menlo" panose="020B0609030804020204" pitchFamily="49" charset="0"/>
              </a:rPr>
              <a:t>The R-value is: 0.012800770639383029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138</Words>
  <Application>Microsoft Macintosh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Arial Black</vt:lpstr>
      <vt:lpstr>Menlo</vt:lpstr>
      <vt:lpstr>Palatino Linotype</vt:lpstr>
      <vt:lpstr>var(--notebook-cell-output-font-family)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2</cp:revision>
  <dcterms:created xsi:type="dcterms:W3CDTF">2024-08-21T22:02:04Z</dcterms:created>
  <dcterms:modified xsi:type="dcterms:W3CDTF">2024-08-22T02:31:01Z</dcterms:modified>
</cp:coreProperties>
</file>