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/>
    <p:restoredTop sz="94690"/>
  </p:normalViewPr>
  <p:slideViewPr>
    <p:cSldViewPr snapToGrid="0">
      <p:cViewPr varScale="1">
        <p:scale>
          <a:sx n="146" d="100"/>
          <a:sy n="146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% Profit by Genre</a:t>
            </a:r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0763DF5B-03AB-CFEA-5F39-8777CA35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51" y="1635035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82788-E5FF-AC63-A8B7-56D301726400}"/>
              </a:ext>
            </a:extLst>
          </p:cNvPr>
          <p:cNvSpPr txBox="1"/>
          <p:nvPr/>
        </p:nvSpPr>
        <p:spPr>
          <a:xfrm>
            <a:off x="92776" y="2251497"/>
            <a:ext cx="4122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 and audience score?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* 0.5)  </a:t>
            </a:r>
          </a:p>
          <a:p>
            <a:endParaRPr lang="en-US" sz="20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178526" y="1756736"/>
            <a:ext cx="388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68A326BF-6D3F-14DF-1A62-C94217C3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3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PT Sans" panose="020B0503020203020204" pitchFamily="34" charset="77"/>
              </a:rPr>
              <a:t>Analysis goes here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pPr algn="l"/>
            <a:endParaRPr lang="en-US" dirty="0">
              <a:latin typeface="PT Sans" panose="020B0503020203020204" pitchFamily="34" charset="77"/>
            </a:endParaRPr>
          </a:p>
          <a:p>
            <a:pPr algn="l"/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0.010746837895366696 </a:t>
            </a: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45D3CF81-7D0C-4DC2-2736-5D7CAC59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77668" y="1791678"/>
            <a:ext cx="3841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31C57B7D-CA60-27F7-8CB7-E646623E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% Profit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92776" y="2251497"/>
            <a:ext cx="4122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b="0" i="0" dirty="0" err="1">
                <a:effectLst/>
                <a:latin typeface="PT Sans" panose="020B0503020203020204" pitchFamily="34" charset="77"/>
              </a:rPr>
              <a:t>r-value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is: 0.004712464594773485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3" name="Picture 2" descr="A graph with a line pointing to the same graph&#10;&#10;Description automatically generated with medium confidence">
            <a:extLst>
              <a:ext uri="{FF2B5EF4-FFF2-40B4-BE49-F238E27FC236}">
                <a16:creationId xmlns:a16="http://schemas.microsoft.com/office/drawing/2014/main" id="{08C2A8D6-02B0-C1D0-3E0B-0F79B6F3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25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A952B59-C8B1-FAEC-309D-8BF1C2E9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76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251497"/>
            <a:ext cx="4122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</p:txBody>
      </p:sp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322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8</cp:revision>
  <dcterms:created xsi:type="dcterms:W3CDTF">2024-08-21T22:02:04Z</dcterms:created>
  <dcterms:modified xsi:type="dcterms:W3CDTF">2024-08-25T20:37:10Z</dcterms:modified>
</cp:coreProperties>
</file>