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/>
    <p:restoredTop sz="94170"/>
  </p:normalViewPr>
  <p:slideViewPr>
    <p:cSldViewPr snapToGrid="0">
      <p:cViewPr varScale="1">
        <p:scale>
          <a:sx n="175" d="100"/>
          <a:sy n="175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to what worked easy and what hurdles there were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A9809-B192-AFC2-84D8-D4C74E3E3A1C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5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  <p:pic>
        <p:nvPicPr>
          <p:cNvPr id="4" name="Picture 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C6123D6-478D-CFB1-703B-DF2CC768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7" y="1162843"/>
            <a:ext cx="7553857" cy="453231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strong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52496"/>
            <a:ext cx="121102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</a:t>
            </a:r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90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strong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6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319959"/>
            <a:ext cx="1199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production budget correlate to a higher audience score?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6707"/>
            <a:ext cx="1209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audience score correlate to a higher box office profit?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1318</Words>
  <Application>Microsoft Macintosh PowerPoint</Application>
  <PresentationFormat>Widescreen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28</cp:revision>
  <dcterms:created xsi:type="dcterms:W3CDTF">2024-08-21T22:02:04Z</dcterms:created>
  <dcterms:modified xsi:type="dcterms:W3CDTF">2024-08-27T14:43:34Z</dcterms:modified>
</cp:coreProperties>
</file>