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1" r:id="rId2"/>
    <p:sldId id="281" r:id="rId3"/>
    <p:sldId id="292" r:id="rId4"/>
    <p:sldId id="293" r:id="rId5"/>
    <p:sldId id="299" r:id="rId6"/>
    <p:sldId id="300" r:id="rId7"/>
    <p:sldId id="297" r:id="rId8"/>
    <p:sldId id="301" r:id="rId9"/>
    <p:sldId id="296" r:id="rId10"/>
    <p:sldId id="302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6018"/>
  </p:normalViewPr>
  <p:slideViewPr>
    <p:cSldViewPr snapToGrid="0">
      <p:cViewPr varScale="1">
        <p:scale>
          <a:sx n="148" d="100"/>
          <a:sy n="148" d="100"/>
        </p:scale>
        <p:origin x="1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923E-94D3-394C-BF4C-27942A0A95A4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1B114-1F86-F54E-86F8-7193E1FC3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Action/Sci-Fi: Because the p-value of 0.5419928655031908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Action/Horror: Because the p-value of 0.0320197770427886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Action/Comedy: Because the p-value of 0.7164631967004338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Action/Romcom: Because the p-value of 0.43568240524263513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Sci-Fi/Horror: Because the p-value of 0.05991806549135999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Sci-Fi/Comedy: Because the p-value of 0.7664193159250333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Sci-Fi/Romcom: Because the p-value of 0.20623285638678374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Comedy/Horror: Because the p-value of 0.04267365781352582 is less than the level of significance 0.05, we reject the null hypothesis and conclude that there is a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Comedy/Romcom: Because the p-value of 0.26635729090157445 is greater than or equal to the level of significance 0.05, we fail to reject the null hypothesis that there is no significant difference between the means.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Horror/Romcom: Because the p-value of 0.0159970411894357 is less than the level of significance 0.05, we reject the null hypothesis and conclude that there is a significant difference between the means.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Anova</a:t>
            </a: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Test: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 F-statistic: 3.79 suggests that there is more variance between the genres than within the genres.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Because the P-value: 0.004773 is lower than the level of significance 0.05, we can reject the null hypothesis and conclude that at least one of genre means is significantly different than the others.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1B114-1F86-F54E-86F8-7193E1FC3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5431-21C3-11B6-7716-2E3172E7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E3746-1F95-2BA8-8D8E-9CA7D4A54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43E9-0AD0-D6A2-4233-87254038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EFA-C4F0-CBD1-0241-BDBD2C42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B5FB-22A4-37EC-87AB-4A64773B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57E5-7EAE-7AB3-A308-A2A1462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5A88F-EC3E-82AB-75F2-EC52032F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C7E6F-A898-BD2D-7CEF-968E38F5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7CFD-0186-E607-361D-F120DC8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C40A-E585-7B84-8156-B0ECF76A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CC8D-684F-E624-9FCD-EA008B1DF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25747-5BA1-DBB9-AF48-59F4D917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ED0F-3863-3105-4133-2A91C28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DBC-1EA9-C235-A915-98939463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A693-13A3-8954-5C5C-9C309673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1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F35914-0879-92E1-1E4E-7AE31C9BD8E0}"/>
              </a:ext>
            </a:extLst>
          </p:cNvPr>
          <p:cNvGrpSpPr/>
          <p:nvPr userDrawn="1"/>
        </p:nvGrpSpPr>
        <p:grpSpPr>
          <a:xfrm>
            <a:off x="-1" y="0"/>
            <a:ext cx="12192001" cy="7097570"/>
            <a:chOff x="-1" y="0"/>
            <a:chExt cx="12192001" cy="70975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D0B4965-A853-B1CE-6F17-1095169EE486}"/>
                </a:ext>
              </a:extLst>
            </p:cNvPr>
            <p:cNvSpPr/>
            <p:nvPr/>
          </p:nvSpPr>
          <p:spPr>
            <a:xfrm>
              <a:off x="1" y="0"/>
              <a:ext cx="1557795" cy="5514070"/>
            </a:xfrm>
            <a:custGeom>
              <a:avLst/>
              <a:gdLst>
                <a:gd name="connsiteX0" fmla="*/ 1538563 w 1538562"/>
                <a:gd name="connsiteY0" fmla="*/ 0 h 5445995"/>
                <a:gd name="connsiteX1" fmla="*/ 280501 w 1538562"/>
                <a:gd name="connsiteY1" fmla="*/ 2721610 h 5445995"/>
                <a:gd name="connsiteX2" fmla="*/ 824484 w 1538562"/>
                <a:gd name="connsiteY2" fmla="*/ 4990677 h 5445995"/>
                <a:gd name="connsiteX3" fmla="*/ 518499 w 1538562"/>
                <a:gd name="connsiteY3" fmla="*/ 5244677 h 5445995"/>
                <a:gd name="connsiteX4" fmla="*/ 280501 w 1538562"/>
                <a:gd name="connsiteY4" fmla="*/ 5430944 h 5445995"/>
                <a:gd name="connsiteX5" fmla="*/ 0 w 1538562"/>
                <a:gd name="connsiteY5" fmla="*/ 5430944 h 5445995"/>
                <a:gd name="connsiteX6" fmla="*/ 12700 w 1538562"/>
                <a:gd name="connsiteY6" fmla="*/ 3810 h 5445995"/>
                <a:gd name="connsiteX7" fmla="*/ 1538563 w 1538562"/>
                <a:gd name="connsiteY7" fmla="*/ 0 h 5445995"/>
                <a:gd name="connsiteX0" fmla="*/ 1538563 w 1538563"/>
                <a:gd name="connsiteY0" fmla="*/ 0 h 5445995"/>
                <a:gd name="connsiteX1" fmla="*/ 280501 w 1538563"/>
                <a:gd name="connsiteY1" fmla="*/ 2721610 h 5445995"/>
                <a:gd name="connsiteX2" fmla="*/ 824484 w 1538563"/>
                <a:gd name="connsiteY2" fmla="*/ 4990677 h 5445995"/>
                <a:gd name="connsiteX3" fmla="*/ 518499 w 1538563"/>
                <a:gd name="connsiteY3" fmla="*/ 5244677 h 5445995"/>
                <a:gd name="connsiteX4" fmla="*/ 280501 w 1538563"/>
                <a:gd name="connsiteY4" fmla="*/ 5430944 h 5445995"/>
                <a:gd name="connsiteX5" fmla="*/ 0 w 1538563"/>
                <a:gd name="connsiteY5" fmla="*/ 5430944 h 5445995"/>
                <a:gd name="connsiteX6" fmla="*/ 941 w 1538563"/>
                <a:gd name="connsiteY6" fmla="*/ 3810 h 5445995"/>
                <a:gd name="connsiteX7" fmla="*/ 1538563 w 1538563"/>
                <a:gd name="connsiteY7" fmla="*/ 0 h 544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8563" h="5445995">
                  <a:moveTo>
                    <a:pt x="1538563" y="0"/>
                  </a:moveTo>
                  <a:cubicBezTo>
                    <a:pt x="1538563" y="0"/>
                    <a:pt x="773515" y="2501477"/>
                    <a:pt x="280501" y="2721610"/>
                  </a:cubicBezTo>
                  <a:cubicBezTo>
                    <a:pt x="280501" y="2721610"/>
                    <a:pt x="722545" y="4855210"/>
                    <a:pt x="824484" y="4990677"/>
                  </a:cubicBezTo>
                  <a:cubicBezTo>
                    <a:pt x="926507" y="5126144"/>
                    <a:pt x="450427" y="5160010"/>
                    <a:pt x="518499" y="5244677"/>
                  </a:cubicBezTo>
                  <a:cubicBezTo>
                    <a:pt x="586571" y="5329344"/>
                    <a:pt x="416475" y="5397077"/>
                    <a:pt x="280501" y="5430944"/>
                  </a:cubicBezTo>
                  <a:cubicBezTo>
                    <a:pt x="144526" y="5464810"/>
                    <a:pt x="0" y="5430944"/>
                    <a:pt x="0" y="5430944"/>
                  </a:cubicBezTo>
                  <a:cubicBezTo>
                    <a:pt x="314" y="3621899"/>
                    <a:pt x="627" y="1812855"/>
                    <a:pt x="941" y="3810"/>
                  </a:cubicBezTo>
                  <a:lnTo>
                    <a:pt x="1538563" y="0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C09E1F-6D48-046E-46EE-C872B15D1ADD}"/>
                </a:ext>
              </a:extLst>
            </p:cNvPr>
            <p:cNvSpPr/>
            <p:nvPr/>
          </p:nvSpPr>
          <p:spPr>
            <a:xfrm>
              <a:off x="1" y="55768"/>
              <a:ext cx="911599" cy="5677132"/>
            </a:xfrm>
            <a:custGeom>
              <a:avLst/>
              <a:gdLst>
                <a:gd name="connsiteX0" fmla="*/ 900345 w 900345"/>
                <a:gd name="connsiteY0" fmla="*/ 687409 h 4405714"/>
                <a:gd name="connsiteX1" fmla="*/ 885105 w 900345"/>
                <a:gd name="connsiteY1" fmla="*/ 764794 h 4405714"/>
                <a:gd name="connsiteX2" fmla="*/ 881888 w 900345"/>
                <a:gd name="connsiteY2" fmla="*/ 783251 h 4405714"/>
                <a:gd name="connsiteX3" fmla="*/ 224282 w 900345"/>
                <a:gd name="connsiteY3" fmla="*/ 2113449 h 4405714"/>
                <a:gd name="connsiteX4" fmla="*/ 618490 w 900345"/>
                <a:gd name="connsiteY4" fmla="*/ 4302930 h 4405714"/>
                <a:gd name="connsiteX5" fmla="*/ 224282 w 900345"/>
                <a:gd name="connsiteY5" fmla="*/ 2539916 h 4405714"/>
                <a:gd name="connsiteX6" fmla="*/ 144357 w 900345"/>
                <a:gd name="connsiteY6" fmla="*/ 2113449 h 4405714"/>
                <a:gd name="connsiteX7" fmla="*/ 185251 w 900345"/>
                <a:gd name="connsiteY7" fmla="*/ 3685794 h 4405714"/>
                <a:gd name="connsiteX8" fmla="*/ 318685 w 900345"/>
                <a:gd name="connsiteY8" fmla="*/ 4405715 h 4405714"/>
                <a:gd name="connsiteX9" fmla="*/ 83651 w 900345"/>
                <a:gd name="connsiteY9" fmla="*/ 3536273 h 4405714"/>
                <a:gd name="connsiteX10" fmla="*/ 51647 w 900345"/>
                <a:gd name="connsiteY10" fmla="*/ 2067221 h 4405714"/>
                <a:gd name="connsiteX11" fmla="*/ 5249 w 900345"/>
                <a:gd name="connsiteY11" fmla="*/ 2152312 h 4405714"/>
                <a:gd name="connsiteX12" fmla="*/ 5249 w 900345"/>
                <a:gd name="connsiteY12" fmla="*/ 149437 h 4405714"/>
                <a:gd name="connsiteX13" fmla="*/ 0 w 900345"/>
                <a:gd name="connsiteY13" fmla="*/ 147997 h 4405714"/>
                <a:gd name="connsiteX14" fmla="*/ 5249 w 900345"/>
                <a:gd name="connsiteY14" fmla="*/ 70951 h 4405714"/>
                <a:gd name="connsiteX15" fmla="*/ 10245 w 900345"/>
                <a:gd name="connsiteY15" fmla="*/ 0 h 4405714"/>
                <a:gd name="connsiteX16" fmla="*/ 27093 w 900345"/>
                <a:gd name="connsiteY16" fmla="*/ 155533 h 4405714"/>
                <a:gd name="connsiteX17" fmla="*/ 90509 w 900345"/>
                <a:gd name="connsiteY17" fmla="*/ 883073 h 4405714"/>
                <a:gd name="connsiteX18" fmla="*/ 96774 w 900345"/>
                <a:gd name="connsiteY18" fmla="*/ 1032933 h 4405714"/>
                <a:gd name="connsiteX19" fmla="*/ 96774 w 900345"/>
                <a:gd name="connsiteY19" fmla="*/ 2113449 h 4405714"/>
                <a:gd name="connsiteX20" fmla="*/ 227584 w 900345"/>
                <a:gd name="connsiteY20" fmla="*/ 1340527 h 4405714"/>
                <a:gd name="connsiteX21" fmla="*/ 237575 w 900345"/>
                <a:gd name="connsiteY21" fmla="*/ 774869 h 4405714"/>
                <a:gd name="connsiteX22" fmla="*/ 243501 w 900345"/>
                <a:gd name="connsiteY22" fmla="*/ 223605 h 4405714"/>
                <a:gd name="connsiteX23" fmla="*/ 247311 w 900345"/>
                <a:gd name="connsiteY23" fmla="*/ 222927 h 4405714"/>
                <a:gd name="connsiteX24" fmla="*/ 273897 w 900345"/>
                <a:gd name="connsiteY24" fmla="*/ 251968 h 4405714"/>
                <a:gd name="connsiteX25" fmla="*/ 354161 w 900345"/>
                <a:gd name="connsiteY25" fmla="*/ 830411 h 4405714"/>
                <a:gd name="connsiteX26" fmla="*/ 264414 w 900345"/>
                <a:gd name="connsiteY26" fmla="*/ 1608667 h 4405714"/>
                <a:gd name="connsiteX27" fmla="*/ 156972 w 900345"/>
                <a:gd name="connsiteY27" fmla="*/ 2074333 h 4405714"/>
                <a:gd name="connsiteX28" fmla="*/ 548217 w 900345"/>
                <a:gd name="connsiteY28" fmla="*/ 856149 h 4405714"/>
                <a:gd name="connsiteX29" fmla="*/ 666919 w 900345"/>
                <a:gd name="connsiteY29" fmla="*/ 450257 h 4405714"/>
                <a:gd name="connsiteX30" fmla="*/ 701463 w 900345"/>
                <a:gd name="connsiteY30" fmla="*/ 341969 h 4405714"/>
                <a:gd name="connsiteX31" fmla="*/ 718651 w 900345"/>
                <a:gd name="connsiteY31" fmla="*/ 302006 h 4405714"/>
                <a:gd name="connsiteX32" fmla="*/ 771398 w 900345"/>
                <a:gd name="connsiteY32" fmla="*/ 361273 h 4405714"/>
                <a:gd name="connsiteX33" fmla="*/ 762423 w 900345"/>
                <a:gd name="connsiteY33" fmla="*/ 464397 h 4405714"/>
                <a:gd name="connsiteX34" fmla="*/ 671407 w 900345"/>
                <a:gd name="connsiteY34" fmla="*/ 848360 h 4405714"/>
                <a:gd name="connsiteX35" fmla="*/ 193717 w 900345"/>
                <a:gd name="connsiteY35" fmla="*/ 2110994 h 4405714"/>
                <a:gd name="connsiteX36" fmla="*/ 831088 w 900345"/>
                <a:gd name="connsiteY36" fmla="*/ 828802 h 4405714"/>
                <a:gd name="connsiteX37" fmla="*/ 900345 w 900345"/>
                <a:gd name="connsiteY37" fmla="*/ 687409 h 440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0345" h="4405714">
                  <a:moveTo>
                    <a:pt x="900345" y="687409"/>
                  </a:moveTo>
                  <a:cubicBezTo>
                    <a:pt x="893572" y="712555"/>
                    <a:pt x="888407" y="738463"/>
                    <a:pt x="885105" y="764794"/>
                  </a:cubicBezTo>
                  <a:cubicBezTo>
                    <a:pt x="884428" y="770043"/>
                    <a:pt x="883327" y="776139"/>
                    <a:pt x="881888" y="783251"/>
                  </a:cubicBezTo>
                  <a:cubicBezTo>
                    <a:pt x="837861" y="989076"/>
                    <a:pt x="435864" y="1953937"/>
                    <a:pt x="224282" y="2113449"/>
                  </a:cubicBezTo>
                  <a:cubicBezTo>
                    <a:pt x="224282" y="2113449"/>
                    <a:pt x="484293" y="4034028"/>
                    <a:pt x="618490" y="4302930"/>
                  </a:cubicBezTo>
                  <a:cubicBezTo>
                    <a:pt x="559054" y="4200060"/>
                    <a:pt x="306578" y="3702135"/>
                    <a:pt x="224282" y="2539916"/>
                  </a:cubicBezTo>
                  <a:cubicBezTo>
                    <a:pt x="200067" y="2197608"/>
                    <a:pt x="144357" y="2113449"/>
                    <a:pt x="144357" y="2113449"/>
                  </a:cubicBezTo>
                  <a:cubicBezTo>
                    <a:pt x="144357" y="2113449"/>
                    <a:pt x="128947" y="3368294"/>
                    <a:pt x="185251" y="3685794"/>
                  </a:cubicBezTo>
                  <a:cubicBezTo>
                    <a:pt x="241469" y="4003294"/>
                    <a:pt x="318685" y="4405715"/>
                    <a:pt x="318685" y="4405715"/>
                  </a:cubicBezTo>
                  <a:cubicBezTo>
                    <a:pt x="318685" y="4405715"/>
                    <a:pt x="110829" y="4018873"/>
                    <a:pt x="83651" y="3536273"/>
                  </a:cubicBezTo>
                  <a:cubicBezTo>
                    <a:pt x="56473" y="3053673"/>
                    <a:pt x="51647" y="2067221"/>
                    <a:pt x="51647" y="2067221"/>
                  </a:cubicBezTo>
                  <a:cubicBezTo>
                    <a:pt x="51647" y="2067221"/>
                    <a:pt x="30903" y="2120646"/>
                    <a:pt x="5249" y="2152312"/>
                  </a:cubicBezTo>
                  <a:lnTo>
                    <a:pt x="5249" y="149437"/>
                  </a:lnTo>
                  <a:lnTo>
                    <a:pt x="0" y="147997"/>
                  </a:lnTo>
                  <a:cubicBezTo>
                    <a:pt x="1947" y="118279"/>
                    <a:pt x="3810" y="92371"/>
                    <a:pt x="5249" y="70951"/>
                  </a:cubicBezTo>
                  <a:cubicBezTo>
                    <a:pt x="8382" y="25569"/>
                    <a:pt x="10245" y="0"/>
                    <a:pt x="10245" y="0"/>
                  </a:cubicBezTo>
                  <a:cubicBezTo>
                    <a:pt x="10245" y="0"/>
                    <a:pt x="17187" y="61045"/>
                    <a:pt x="27093" y="155533"/>
                  </a:cubicBezTo>
                  <a:cubicBezTo>
                    <a:pt x="46397" y="338921"/>
                    <a:pt x="77047" y="648377"/>
                    <a:pt x="90509" y="883073"/>
                  </a:cubicBezTo>
                  <a:cubicBezTo>
                    <a:pt x="93641" y="937937"/>
                    <a:pt x="95843" y="988822"/>
                    <a:pt x="96774" y="1032933"/>
                  </a:cubicBezTo>
                  <a:cubicBezTo>
                    <a:pt x="103463" y="1363133"/>
                    <a:pt x="96774" y="2113449"/>
                    <a:pt x="96774" y="2113449"/>
                  </a:cubicBezTo>
                  <a:cubicBezTo>
                    <a:pt x="96774" y="2113449"/>
                    <a:pt x="165862" y="1797727"/>
                    <a:pt x="227584" y="1340527"/>
                  </a:cubicBezTo>
                  <a:cubicBezTo>
                    <a:pt x="249936" y="1174750"/>
                    <a:pt x="245957" y="966470"/>
                    <a:pt x="237575" y="774869"/>
                  </a:cubicBezTo>
                  <a:cubicBezTo>
                    <a:pt x="224959" y="487595"/>
                    <a:pt x="202353" y="237575"/>
                    <a:pt x="243501" y="223605"/>
                  </a:cubicBezTo>
                  <a:cubicBezTo>
                    <a:pt x="244687" y="223097"/>
                    <a:pt x="245957" y="222927"/>
                    <a:pt x="247311" y="222927"/>
                  </a:cubicBezTo>
                  <a:cubicBezTo>
                    <a:pt x="255863" y="222927"/>
                    <a:pt x="264922" y="233087"/>
                    <a:pt x="273897" y="251968"/>
                  </a:cubicBezTo>
                  <a:cubicBezTo>
                    <a:pt x="311404" y="330031"/>
                    <a:pt x="348911" y="557361"/>
                    <a:pt x="354161" y="830411"/>
                  </a:cubicBezTo>
                  <a:cubicBezTo>
                    <a:pt x="358817" y="1077976"/>
                    <a:pt x="336973" y="1363218"/>
                    <a:pt x="264414" y="1608667"/>
                  </a:cubicBezTo>
                  <a:cubicBezTo>
                    <a:pt x="183896" y="1880870"/>
                    <a:pt x="156972" y="2074333"/>
                    <a:pt x="156972" y="2074333"/>
                  </a:cubicBezTo>
                  <a:cubicBezTo>
                    <a:pt x="198882" y="2076196"/>
                    <a:pt x="398357" y="1376849"/>
                    <a:pt x="548217" y="856149"/>
                  </a:cubicBezTo>
                  <a:cubicBezTo>
                    <a:pt x="594614" y="695029"/>
                    <a:pt x="636185" y="551095"/>
                    <a:pt x="666919" y="450257"/>
                  </a:cubicBezTo>
                  <a:cubicBezTo>
                    <a:pt x="680889" y="404453"/>
                    <a:pt x="692573" y="367453"/>
                    <a:pt x="701463" y="341969"/>
                  </a:cubicBezTo>
                  <a:cubicBezTo>
                    <a:pt x="709930" y="317585"/>
                    <a:pt x="715857" y="303530"/>
                    <a:pt x="718651" y="302006"/>
                  </a:cubicBezTo>
                  <a:cubicBezTo>
                    <a:pt x="754465" y="282109"/>
                    <a:pt x="770467" y="305985"/>
                    <a:pt x="771398" y="361273"/>
                  </a:cubicBezTo>
                  <a:cubicBezTo>
                    <a:pt x="771906" y="388535"/>
                    <a:pt x="768689" y="423418"/>
                    <a:pt x="762423" y="464397"/>
                  </a:cubicBezTo>
                  <a:cubicBezTo>
                    <a:pt x="747437" y="563372"/>
                    <a:pt x="714417" y="698161"/>
                    <a:pt x="671407" y="848360"/>
                  </a:cubicBezTo>
                  <a:cubicBezTo>
                    <a:pt x="522224" y="1369229"/>
                    <a:pt x="252815" y="2074926"/>
                    <a:pt x="193717" y="2110994"/>
                  </a:cubicBezTo>
                  <a:cubicBezTo>
                    <a:pt x="234019" y="2119376"/>
                    <a:pt x="573109" y="1361355"/>
                    <a:pt x="831088" y="828802"/>
                  </a:cubicBezTo>
                  <a:cubicBezTo>
                    <a:pt x="854964" y="779441"/>
                    <a:pt x="878163" y="732028"/>
                    <a:pt x="900345" y="687409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AFB895A-BD68-5A6F-717A-A5C7486ADF2C}"/>
                </a:ext>
              </a:extLst>
            </p:cNvPr>
            <p:cNvSpPr/>
            <p:nvPr/>
          </p:nvSpPr>
          <p:spPr>
            <a:xfrm>
              <a:off x="5316" y="2692794"/>
              <a:ext cx="353427" cy="160589"/>
            </a:xfrm>
            <a:custGeom>
              <a:avLst/>
              <a:gdLst>
                <a:gd name="connsiteX0" fmla="*/ 309287 w 349064"/>
                <a:gd name="connsiteY0" fmla="*/ 157988 h 158606"/>
                <a:gd name="connsiteX1" fmla="*/ 0 w 349064"/>
                <a:gd name="connsiteY1" fmla="*/ 111760 h 158606"/>
                <a:gd name="connsiteX2" fmla="*/ 0 w 349064"/>
                <a:gd name="connsiteY2" fmla="*/ 7197 h 158606"/>
                <a:gd name="connsiteX3" fmla="*/ 4995 w 349064"/>
                <a:gd name="connsiteY3" fmla="*/ 0 h 158606"/>
                <a:gd name="connsiteX4" fmla="*/ 312081 w 349064"/>
                <a:gd name="connsiteY4" fmla="*/ 47498 h 158606"/>
                <a:gd name="connsiteX5" fmla="*/ 309287 w 349064"/>
                <a:gd name="connsiteY5" fmla="*/ 157988 h 15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9064" h="158606">
                  <a:moveTo>
                    <a:pt x="309287" y="157988"/>
                  </a:moveTo>
                  <a:cubicBezTo>
                    <a:pt x="257048" y="162645"/>
                    <a:pt x="69850" y="140377"/>
                    <a:pt x="0" y="111760"/>
                  </a:cubicBezTo>
                  <a:lnTo>
                    <a:pt x="0" y="7197"/>
                  </a:lnTo>
                  <a:cubicBezTo>
                    <a:pt x="3048" y="2625"/>
                    <a:pt x="4995" y="0"/>
                    <a:pt x="4995" y="0"/>
                  </a:cubicBezTo>
                  <a:cubicBezTo>
                    <a:pt x="4995" y="0"/>
                    <a:pt x="207010" y="24892"/>
                    <a:pt x="312081" y="47498"/>
                  </a:cubicBezTo>
                  <a:cubicBezTo>
                    <a:pt x="350266" y="55711"/>
                    <a:pt x="372533" y="152400"/>
                    <a:pt x="309287" y="157988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3342C6-708B-57EB-645A-3CBB2741865C}"/>
                </a:ext>
              </a:extLst>
            </p:cNvPr>
            <p:cNvSpPr/>
            <p:nvPr/>
          </p:nvSpPr>
          <p:spPr>
            <a:xfrm>
              <a:off x="10644236" y="0"/>
              <a:ext cx="1547764" cy="5514072"/>
            </a:xfrm>
            <a:custGeom>
              <a:avLst/>
              <a:gdLst>
                <a:gd name="connsiteX0" fmla="*/ 1528657 w 1528656"/>
                <a:gd name="connsiteY0" fmla="*/ 3725 h 5445997"/>
                <a:gd name="connsiteX1" fmla="*/ 1528657 w 1528656"/>
                <a:gd name="connsiteY1" fmla="*/ 5440596 h 5445997"/>
                <a:gd name="connsiteX2" fmla="*/ 1511385 w 1528656"/>
                <a:gd name="connsiteY2" fmla="*/ 5442374 h 5445997"/>
                <a:gd name="connsiteX3" fmla="*/ 1299041 w 1528656"/>
                <a:gd name="connsiteY3" fmla="*/ 5430944 h 5445997"/>
                <a:gd name="connsiteX4" fmla="*/ 1236133 w 1528656"/>
                <a:gd name="connsiteY4" fmla="*/ 5414010 h 5445997"/>
                <a:gd name="connsiteX5" fmla="*/ 1053338 w 1528656"/>
                <a:gd name="connsiteY5" fmla="*/ 5244677 h 5445997"/>
                <a:gd name="connsiteX6" fmla="*/ 737362 w 1528656"/>
                <a:gd name="connsiteY6" fmla="*/ 4990677 h 5445997"/>
                <a:gd name="connsiteX7" fmla="*/ 1288796 w 1528656"/>
                <a:gd name="connsiteY7" fmla="*/ 2769193 h 5445997"/>
                <a:gd name="connsiteX8" fmla="*/ 1299041 w 1528656"/>
                <a:gd name="connsiteY8" fmla="*/ 2721610 h 5445997"/>
                <a:gd name="connsiteX9" fmla="*/ 1216237 w 1528656"/>
                <a:gd name="connsiteY9" fmla="*/ 2668355 h 5445997"/>
                <a:gd name="connsiteX10" fmla="*/ 513080 w 1528656"/>
                <a:gd name="connsiteY10" fmla="*/ 1412325 h 5445997"/>
                <a:gd name="connsiteX11" fmla="*/ 513080 w 1528656"/>
                <a:gd name="connsiteY11" fmla="*/ 1412325 h 5445997"/>
                <a:gd name="connsiteX12" fmla="*/ 400896 w 1528656"/>
                <a:gd name="connsiteY12" fmla="*/ 1131570 h 5445997"/>
                <a:gd name="connsiteX13" fmla="*/ 396240 w 1528656"/>
                <a:gd name="connsiteY13" fmla="*/ 1119632 h 5445997"/>
                <a:gd name="connsiteX14" fmla="*/ 396240 w 1528656"/>
                <a:gd name="connsiteY14" fmla="*/ 1119632 h 5445997"/>
                <a:gd name="connsiteX15" fmla="*/ 288290 w 1528656"/>
                <a:gd name="connsiteY15" fmla="*/ 834051 h 5445997"/>
                <a:gd name="connsiteX16" fmla="*/ 189569 w 1528656"/>
                <a:gd name="connsiteY16" fmla="*/ 560917 h 5445997"/>
                <a:gd name="connsiteX17" fmla="*/ 105071 w 1528656"/>
                <a:gd name="connsiteY17" fmla="*/ 317500 h 5445997"/>
                <a:gd name="connsiteX18" fmla="*/ 9313 w 1528656"/>
                <a:gd name="connsiteY18" fmla="*/ 29210 h 5445997"/>
                <a:gd name="connsiteX19" fmla="*/ 0 w 1528656"/>
                <a:gd name="connsiteY19" fmla="*/ 0 h 5445997"/>
                <a:gd name="connsiteX20" fmla="*/ 1528657 w 1528656"/>
                <a:gd name="connsiteY20" fmla="*/ 3725 h 544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8656" h="5445997">
                  <a:moveTo>
                    <a:pt x="1528657" y="3725"/>
                  </a:moveTo>
                  <a:lnTo>
                    <a:pt x="1528657" y="5440596"/>
                  </a:lnTo>
                  <a:cubicBezTo>
                    <a:pt x="1523238" y="5441188"/>
                    <a:pt x="1517481" y="5441781"/>
                    <a:pt x="1511385" y="5442374"/>
                  </a:cubicBezTo>
                  <a:cubicBezTo>
                    <a:pt x="1455251" y="5447707"/>
                    <a:pt x="1375833" y="5449486"/>
                    <a:pt x="1299041" y="5430944"/>
                  </a:cubicBezTo>
                  <a:cubicBezTo>
                    <a:pt x="1278552" y="5426033"/>
                    <a:pt x="1257300" y="5420360"/>
                    <a:pt x="1236133" y="5414010"/>
                  </a:cubicBezTo>
                  <a:cubicBezTo>
                    <a:pt x="1112605" y="5376926"/>
                    <a:pt x="993309" y="5316982"/>
                    <a:pt x="1053338" y="5244677"/>
                  </a:cubicBezTo>
                  <a:cubicBezTo>
                    <a:pt x="1123527" y="5160010"/>
                    <a:pt x="632037" y="5126144"/>
                    <a:pt x="737362" y="4990677"/>
                  </a:cubicBezTo>
                  <a:cubicBezTo>
                    <a:pt x="833374" y="4867233"/>
                    <a:pt x="1220809" y="3084745"/>
                    <a:pt x="1288796" y="2769193"/>
                  </a:cubicBezTo>
                  <a:cubicBezTo>
                    <a:pt x="1295400" y="2738459"/>
                    <a:pt x="1299041" y="2721610"/>
                    <a:pt x="1299041" y="2721610"/>
                  </a:cubicBezTo>
                  <a:cubicBezTo>
                    <a:pt x="1272202" y="2710011"/>
                    <a:pt x="1244515" y="2691977"/>
                    <a:pt x="1216237" y="2668355"/>
                  </a:cubicBezTo>
                  <a:cubicBezTo>
                    <a:pt x="995003" y="2483443"/>
                    <a:pt x="735415" y="1952498"/>
                    <a:pt x="513080" y="1412325"/>
                  </a:cubicBezTo>
                  <a:lnTo>
                    <a:pt x="513080" y="1412325"/>
                  </a:lnTo>
                  <a:cubicBezTo>
                    <a:pt x="474387" y="1318429"/>
                    <a:pt x="436880" y="1224280"/>
                    <a:pt x="400896" y="1131570"/>
                  </a:cubicBezTo>
                  <a:cubicBezTo>
                    <a:pt x="399288" y="1127591"/>
                    <a:pt x="397679" y="1123611"/>
                    <a:pt x="396240" y="1119632"/>
                  </a:cubicBezTo>
                  <a:lnTo>
                    <a:pt x="396240" y="1119632"/>
                  </a:lnTo>
                  <a:cubicBezTo>
                    <a:pt x="358309" y="1021927"/>
                    <a:pt x="322157" y="926084"/>
                    <a:pt x="288290" y="834051"/>
                  </a:cubicBezTo>
                  <a:cubicBezTo>
                    <a:pt x="252815" y="738039"/>
                    <a:pt x="219795" y="646261"/>
                    <a:pt x="189569" y="560917"/>
                  </a:cubicBezTo>
                  <a:cubicBezTo>
                    <a:pt x="158073" y="471763"/>
                    <a:pt x="129709" y="389721"/>
                    <a:pt x="105071" y="317500"/>
                  </a:cubicBezTo>
                  <a:cubicBezTo>
                    <a:pt x="57912" y="178985"/>
                    <a:pt x="24554" y="76539"/>
                    <a:pt x="9313" y="29210"/>
                  </a:cubicBezTo>
                  <a:cubicBezTo>
                    <a:pt x="3217" y="10160"/>
                    <a:pt x="0" y="0"/>
                    <a:pt x="0" y="0"/>
                  </a:cubicBezTo>
                  <a:lnTo>
                    <a:pt x="1528657" y="3725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2D013ED-20D0-0CF9-1D8C-38CA90E28961}"/>
                </a:ext>
              </a:extLst>
            </p:cNvPr>
            <p:cNvSpPr/>
            <p:nvPr/>
          </p:nvSpPr>
          <p:spPr>
            <a:xfrm>
              <a:off x="11137068" y="55768"/>
              <a:ext cx="1054932" cy="5836198"/>
            </a:xfrm>
            <a:custGeom>
              <a:avLst/>
              <a:gdLst>
                <a:gd name="connsiteX0" fmla="*/ 1041908 w 1041908"/>
                <a:gd name="connsiteY0" fmla="*/ 442891 h 4529158"/>
                <a:gd name="connsiteX1" fmla="*/ 1041908 w 1041908"/>
                <a:gd name="connsiteY1" fmla="*/ 2250186 h 4529158"/>
                <a:gd name="connsiteX2" fmla="*/ 1034034 w 1041908"/>
                <a:gd name="connsiteY2" fmla="*/ 2238502 h 4529158"/>
                <a:gd name="connsiteX3" fmla="*/ 1000845 w 1041908"/>
                <a:gd name="connsiteY3" fmla="*/ 2171954 h 4529158"/>
                <a:gd name="connsiteX4" fmla="*/ 1002284 w 1041908"/>
                <a:gd name="connsiteY4" fmla="*/ 2249594 h 4529158"/>
                <a:gd name="connsiteX5" fmla="*/ 993225 w 1041908"/>
                <a:gd name="connsiteY5" fmla="*/ 3554899 h 4529158"/>
                <a:gd name="connsiteX6" fmla="*/ 808482 w 1041908"/>
                <a:gd name="connsiteY6" fmla="*/ 4529159 h 4529158"/>
                <a:gd name="connsiteX7" fmla="*/ 886630 w 1041908"/>
                <a:gd name="connsiteY7" fmla="*/ 3825833 h 4529158"/>
                <a:gd name="connsiteX8" fmla="*/ 914993 w 1041908"/>
                <a:gd name="connsiteY8" fmla="*/ 2268898 h 4529158"/>
                <a:gd name="connsiteX9" fmla="*/ 908050 w 1041908"/>
                <a:gd name="connsiteY9" fmla="*/ 2218182 h 4529158"/>
                <a:gd name="connsiteX10" fmla="*/ 904579 w 1041908"/>
                <a:gd name="connsiteY10" fmla="*/ 2270421 h 4529158"/>
                <a:gd name="connsiteX11" fmla="*/ 868341 w 1041908"/>
                <a:gd name="connsiteY11" fmla="*/ 2858516 h 4529158"/>
                <a:gd name="connsiteX12" fmla="*/ 424265 w 1041908"/>
                <a:gd name="connsiteY12" fmla="*/ 4419346 h 4529158"/>
                <a:gd name="connsiteX13" fmla="*/ 841079 w 1041908"/>
                <a:gd name="connsiteY13" fmla="*/ 2276433 h 4529158"/>
                <a:gd name="connsiteX14" fmla="*/ 828125 w 1041908"/>
                <a:gd name="connsiteY14" fmla="*/ 2218182 h 4529158"/>
                <a:gd name="connsiteX15" fmla="*/ 786554 w 1041908"/>
                <a:gd name="connsiteY15" fmla="*/ 2173648 h 4529158"/>
                <a:gd name="connsiteX16" fmla="*/ 253069 w 1041908"/>
                <a:gd name="connsiteY16" fmla="*/ 1007533 h 4529158"/>
                <a:gd name="connsiteX17" fmla="*/ 175853 w 1041908"/>
                <a:gd name="connsiteY17" fmla="*/ 854033 h 4529158"/>
                <a:gd name="connsiteX18" fmla="*/ 60114 w 1041908"/>
                <a:gd name="connsiteY18" fmla="*/ 649478 h 4529158"/>
                <a:gd name="connsiteX19" fmla="*/ 40979 w 1041908"/>
                <a:gd name="connsiteY19" fmla="*/ 604774 h 4529158"/>
                <a:gd name="connsiteX20" fmla="*/ 0 w 1041908"/>
                <a:gd name="connsiteY20" fmla="*/ 494199 h 4529158"/>
                <a:gd name="connsiteX21" fmla="*/ 92541 w 1041908"/>
                <a:gd name="connsiteY21" fmla="*/ 590550 h 4529158"/>
                <a:gd name="connsiteX22" fmla="*/ 130048 w 1041908"/>
                <a:gd name="connsiteY22" fmla="*/ 651002 h 4529158"/>
                <a:gd name="connsiteX23" fmla="*/ 315299 w 1041908"/>
                <a:gd name="connsiteY23" fmla="*/ 1020487 h 4529158"/>
                <a:gd name="connsiteX24" fmla="*/ 785791 w 1041908"/>
                <a:gd name="connsiteY24" fmla="*/ 2060533 h 4529158"/>
                <a:gd name="connsiteX25" fmla="*/ 468291 w 1041908"/>
                <a:gd name="connsiteY25" fmla="*/ 1012444 h 4529158"/>
                <a:gd name="connsiteX26" fmla="*/ 344678 w 1041908"/>
                <a:gd name="connsiteY26" fmla="*/ 623316 h 4529158"/>
                <a:gd name="connsiteX27" fmla="*/ 318770 w 1041908"/>
                <a:gd name="connsiteY27" fmla="*/ 527981 h 4529158"/>
                <a:gd name="connsiteX28" fmla="*/ 318178 w 1041908"/>
                <a:gd name="connsiteY28" fmla="*/ 502666 h 4529158"/>
                <a:gd name="connsiteX29" fmla="*/ 334857 w 1041908"/>
                <a:gd name="connsiteY29" fmla="*/ 523579 h 4529158"/>
                <a:gd name="connsiteX30" fmla="*/ 378206 w 1041908"/>
                <a:gd name="connsiteY30" fmla="*/ 614511 h 4529158"/>
                <a:gd name="connsiteX31" fmla="*/ 531622 w 1041908"/>
                <a:gd name="connsiteY31" fmla="*/ 1033949 h 4529158"/>
                <a:gd name="connsiteX32" fmla="*/ 531622 w 1041908"/>
                <a:gd name="connsiteY32" fmla="*/ 1033949 h 4529158"/>
                <a:gd name="connsiteX33" fmla="*/ 886545 w 1041908"/>
                <a:gd name="connsiteY33" fmla="*/ 2144945 h 4529158"/>
                <a:gd name="connsiteX34" fmla="*/ 845397 w 1041908"/>
                <a:gd name="connsiteY34" fmla="*/ 1714415 h 4529158"/>
                <a:gd name="connsiteX35" fmla="*/ 748284 w 1041908"/>
                <a:gd name="connsiteY35" fmla="*/ 987637 h 4529158"/>
                <a:gd name="connsiteX36" fmla="*/ 692912 w 1041908"/>
                <a:gd name="connsiteY36" fmla="*/ 457115 h 4529158"/>
                <a:gd name="connsiteX37" fmla="*/ 692912 w 1041908"/>
                <a:gd name="connsiteY37" fmla="*/ 457115 h 4529158"/>
                <a:gd name="connsiteX38" fmla="*/ 691388 w 1041908"/>
                <a:gd name="connsiteY38" fmla="*/ 425027 h 4529158"/>
                <a:gd name="connsiteX39" fmla="*/ 691388 w 1041908"/>
                <a:gd name="connsiteY39" fmla="*/ 425027 h 4529158"/>
                <a:gd name="connsiteX40" fmla="*/ 707983 w 1041908"/>
                <a:gd name="connsiteY40" fmla="*/ 277199 h 4529158"/>
                <a:gd name="connsiteX41" fmla="*/ 762508 w 1041908"/>
                <a:gd name="connsiteY41" fmla="*/ 400135 h 4529158"/>
                <a:gd name="connsiteX42" fmla="*/ 763524 w 1041908"/>
                <a:gd name="connsiteY42" fmla="*/ 405045 h 4529158"/>
                <a:gd name="connsiteX43" fmla="*/ 837607 w 1041908"/>
                <a:gd name="connsiteY43" fmla="*/ 961559 h 4529158"/>
                <a:gd name="connsiteX44" fmla="*/ 878925 w 1041908"/>
                <a:gd name="connsiteY44" fmla="*/ 1431883 h 4529158"/>
                <a:gd name="connsiteX45" fmla="*/ 947505 w 1041908"/>
                <a:gd name="connsiteY45" fmla="*/ 2143167 h 4529158"/>
                <a:gd name="connsiteX46" fmla="*/ 955717 w 1041908"/>
                <a:gd name="connsiteY46" fmla="*/ 2218182 h 4529158"/>
                <a:gd name="connsiteX47" fmla="*/ 955040 w 1041908"/>
                <a:gd name="connsiteY47" fmla="*/ 2141136 h 4529158"/>
                <a:gd name="connsiteX48" fmla="*/ 955717 w 1041908"/>
                <a:gd name="connsiteY48" fmla="*/ 1137666 h 4529158"/>
                <a:gd name="connsiteX49" fmla="*/ 958004 w 1041908"/>
                <a:gd name="connsiteY49" fmla="*/ 1050375 h 4529158"/>
                <a:gd name="connsiteX50" fmla="*/ 987467 w 1041908"/>
                <a:gd name="connsiteY50" fmla="*/ 343154 h 4529158"/>
                <a:gd name="connsiteX51" fmla="*/ 998559 w 1041908"/>
                <a:gd name="connsiteY51" fmla="*/ 116247 h 4529158"/>
                <a:gd name="connsiteX52" fmla="*/ 1004486 w 1041908"/>
                <a:gd name="connsiteY52" fmla="*/ 0 h 4529158"/>
                <a:gd name="connsiteX53" fmla="*/ 1012614 w 1041908"/>
                <a:gd name="connsiteY53" fmla="*/ 93218 h 4529158"/>
                <a:gd name="connsiteX54" fmla="*/ 1032680 w 1041908"/>
                <a:gd name="connsiteY54" fmla="*/ 330623 h 4529158"/>
                <a:gd name="connsiteX55" fmla="*/ 1041908 w 1041908"/>
                <a:gd name="connsiteY55" fmla="*/ 442891 h 452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041908" h="4529158">
                  <a:moveTo>
                    <a:pt x="1041908" y="442891"/>
                  </a:moveTo>
                  <a:lnTo>
                    <a:pt x="1041908" y="2250186"/>
                  </a:lnTo>
                  <a:cubicBezTo>
                    <a:pt x="1039199" y="2246461"/>
                    <a:pt x="1036574" y="2242566"/>
                    <a:pt x="1034034" y="2238502"/>
                  </a:cubicBezTo>
                  <a:cubicBezTo>
                    <a:pt x="1014899" y="2208107"/>
                    <a:pt x="1000845" y="2171954"/>
                    <a:pt x="1000845" y="2171954"/>
                  </a:cubicBezTo>
                  <a:cubicBezTo>
                    <a:pt x="1000845" y="2171954"/>
                    <a:pt x="1001438" y="2200317"/>
                    <a:pt x="1002284" y="2249594"/>
                  </a:cubicBezTo>
                  <a:cubicBezTo>
                    <a:pt x="1006348" y="2478194"/>
                    <a:pt x="1015577" y="3157898"/>
                    <a:pt x="993225" y="3554899"/>
                  </a:cubicBezTo>
                  <a:cubicBezTo>
                    <a:pt x="966470" y="4029964"/>
                    <a:pt x="813308" y="4514089"/>
                    <a:pt x="808482" y="4529159"/>
                  </a:cubicBezTo>
                  <a:cubicBezTo>
                    <a:pt x="810260" y="4516882"/>
                    <a:pt x="861738" y="4160012"/>
                    <a:pt x="886630" y="3825833"/>
                  </a:cubicBezTo>
                  <a:cubicBezTo>
                    <a:pt x="907881" y="3540591"/>
                    <a:pt x="927778" y="2510028"/>
                    <a:pt x="914993" y="2268898"/>
                  </a:cubicBezTo>
                  <a:cubicBezTo>
                    <a:pt x="913299" y="2236809"/>
                    <a:pt x="911014" y="2218690"/>
                    <a:pt x="908050" y="2218182"/>
                  </a:cubicBezTo>
                  <a:cubicBezTo>
                    <a:pt x="908050" y="2218182"/>
                    <a:pt x="906780" y="2236978"/>
                    <a:pt x="904579" y="2270421"/>
                  </a:cubicBezTo>
                  <a:cubicBezTo>
                    <a:pt x="897805" y="2371937"/>
                    <a:pt x="882481" y="2607818"/>
                    <a:pt x="868341" y="2858516"/>
                  </a:cubicBezTo>
                  <a:cubicBezTo>
                    <a:pt x="847683" y="3223768"/>
                    <a:pt x="577088" y="4293447"/>
                    <a:pt x="424265" y="4419346"/>
                  </a:cubicBezTo>
                  <a:cubicBezTo>
                    <a:pt x="583184" y="4275582"/>
                    <a:pt x="866564" y="2624752"/>
                    <a:pt x="841079" y="2276433"/>
                  </a:cubicBezTo>
                  <a:cubicBezTo>
                    <a:pt x="838962" y="2247477"/>
                    <a:pt x="834729" y="2227495"/>
                    <a:pt x="828125" y="2218182"/>
                  </a:cubicBezTo>
                  <a:cubicBezTo>
                    <a:pt x="814917" y="2207175"/>
                    <a:pt x="801031" y="2192190"/>
                    <a:pt x="786554" y="2173648"/>
                  </a:cubicBezTo>
                  <a:cubicBezTo>
                    <a:pt x="623909" y="1965621"/>
                    <a:pt x="387943" y="1316990"/>
                    <a:pt x="253069" y="1007533"/>
                  </a:cubicBezTo>
                  <a:cubicBezTo>
                    <a:pt x="220726" y="933196"/>
                    <a:pt x="194141" y="878417"/>
                    <a:pt x="175853" y="854033"/>
                  </a:cubicBezTo>
                  <a:cubicBezTo>
                    <a:pt x="128947" y="791549"/>
                    <a:pt x="89662" y="715518"/>
                    <a:pt x="60114" y="649478"/>
                  </a:cubicBezTo>
                  <a:cubicBezTo>
                    <a:pt x="53171" y="633899"/>
                    <a:pt x="46821" y="618829"/>
                    <a:pt x="40979" y="604774"/>
                  </a:cubicBezTo>
                  <a:cubicBezTo>
                    <a:pt x="14563" y="540681"/>
                    <a:pt x="0" y="494199"/>
                    <a:pt x="0" y="494199"/>
                  </a:cubicBezTo>
                  <a:cubicBezTo>
                    <a:pt x="24807" y="501565"/>
                    <a:pt x="56388" y="536279"/>
                    <a:pt x="92541" y="590550"/>
                  </a:cubicBezTo>
                  <a:cubicBezTo>
                    <a:pt x="104564" y="608584"/>
                    <a:pt x="117094" y="628819"/>
                    <a:pt x="130048" y="651002"/>
                  </a:cubicBezTo>
                  <a:cubicBezTo>
                    <a:pt x="186013" y="746421"/>
                    <a:pt x="249851" y="876977"/>
                    <a:pt x="315299" y="1020487"/>
                  </a:cubicBezTo>
                  <a:cubicBezTo>
                    <a:pt x="527897" y="1486747"/>
                    <a:pt x="757428" y="2088896"/>
                    <a:pt x="785791" y="2060533"/>
                  </a:cubicBezTo>
                  <a:cubicBezTo>
                    <a:pt x="807636" y="2038689"/>
                    <a:pt x="613749" y="1458468"/>
                    <a:pt x="468291" y="1012444"/>
                  </a:cubicBezTo>
                  <a:cubicBezTo>
                    <a:pt x="417407" y="856403"/>
                    <a:pt x="372449" y="716873"/>
                    <a:pt x="344678" y="623316"/>
                  </a:cubicBezTo>
                  <a:cubicBezTo>
                    <a:pt x="332232" y="581406"/>
                    <a:pt x="323257" y="548725"/>
                    <a:pt x="318770" y="527981"/>
                  </a:cubicBezTo>
                  <a:cubicBezTo>
                    <a:pt x="314706" y="509185"/>
                    <a:pt x="314198" y="500126"/>
                    <a:pt x="318178" y="502666"/>
                  </a:cubicBezTo>
                  <a:cubicBezTo>
                    <a:pt x="322665" y="505545"/>
                    <a:pt x="328338" y="512741"/>
                    <a:pt x="334857" y="523579"/>
                  </a:cubicBezTo>
                  <a:cubicBezTo>
                    <a:pt x="346541" y="542883"/>
                    <a:pt x="361273" y="574040"/>
                    <a:pt x="378206" y="614511"/>
                  </a:cubicBezTo>
                  <a:cubicBezTo>
                    <a:pt x="419270" y="711962"/>
                    <a:pt x="473625" y="863431"/>
                    <a:pt x="531622" y="1033949"/>
                  </a:cubicBezTo>
                  <a:lnTo>
                    <a:pt x="531622" y="1033949"/>
                  </a:lnTo>
                  <a:cubicBezTo>
                    <a:pt x="692912" y="1508252"/>
                    <a:pt x="881888" y="2129621"/>
                    <a:pt x="886545" y="2144945"/>
                  </a:cubicBezTo>
                  <a:cubicBezTo>
                    <a:pt x="885952" y="2136817"/>
                    <a:pt x="870289" y="1938274"/>
                    <a:pt x="845397" y="1714415"/>
                  </a:cubicBezTo>
                  <a:cubicBezTo>
                    <a:pt x="833713" y="1609005"/>
                    <a:pt x="787315" y="1295146"/>
                    <a:pt x="748284" y="987637"/>
                  </a:cubicBezTo>
                  <a:cubicBezTo>
                    <a:pt x="723054" y="788839"/>
                    <a:pt x="700871" y="592751"/>
                    <a:pt x="692912" y="457115"/>
                  </a:cubicBezTo>
                  <a:lnTo>
                    <a:pt x="692912" y="457115"/>
                  </a:lnTo>
                  <a:cubicBezTo>
                    <a:pt x="692320" y="445939"/>
                    <a:pt x="691812" y="435271"/>
                    <a:pt x="691388" y="425027"/>
                  </a:cubicBezTo>
                  <a:lnTo>
                    <a:pt x="691388" y="425027"/>
                  </a:lnTo>
                  <a:cubicBezTo>
                    <a:pt x="687324" y="333841"/>
                    <a:pt x="691473" y="277199"/>
                    <a:pt x="707983" y="277199"/>
                  </a:cubicBezTo>
                  <a:cubicBezTo>
                    <a:pt x="727287" y="277199"/>
                    <a:pt x="745490" y="323681"/>
                    <a:pt x="762508" y="400135"/>
                  </a:cubicBezTo>
                  <a:cubicBezTo>
                    <a:pt x="762847" y="401743"/>
                    <a:pt x="763186" y="403352"/>
                    <a:pt x="763524" y="405045"/>
                  </a:cubicBezTo>
                  <a:cubicBezTo>
                    <a:pt x="791718" y="534077"/>
                    <a:pt x="816525" y="744897"/>
                    <a:pt x="837607" y="961559"/>
                  </a:cubicBezTo>
                  <a:cubicBezTo>
                    <a:pt x="853609" y="1125982"/>
                    <a:pt x="867410" y="1293791"/>
                    <a:pt x="878925" y="1431883"/>
                  </a:cubicBezTo>
                  <a:cubicBezTo>
                    <a:pt x="903647" y="1728555"/>
                    <a:pt x="933365" y="2012527"/>
                    <a:pt x="947505" y="2143167"/>
                  </a:cubicBezTo>
                  <a:cubicBezTo>
                    <a:pt x="952670" y="2190920"/>
                    <a:pt x="955717" y="2218182"/>
                    <a:pt x="955717" y="2218182"/>
                  </a:cubicBezTo>
                  <a:cubicBezTo>
                    <a:pt x="955717" y="2218182"/>
                    <a:pt x="955464" y="2189649"/>
                    <a:pt x="955040" y="2141136"/>
                  </a:cubicBezTo>
                  <a:cubicBezTo>
                    <a:pt x="953601" y="1941322"/>
                    <a:pt x="950299" y="1403435"/>
                    <a:pt x="955717" y="1137666"/>
                  </a:cubicBezTo>
                  <a:cubicBezTo>
                    <a:pt x="956225" y="1111419"/>
                    <a:pt x="956988" y="1082040"/>
                    <a:pt x="958004" y="1050375"/>
                  </a:cubicBezTo>
                  <a:cubicBezTo>
                    <a:pt x="963761" y="854456"/>
                    <a:pt x="976715" y="567605"/>
                    <a:pt x="987467" y="343154"/>
                  </a:cubicBezTo>
                  <a:cubicBezTo>
                    <a:pt x="991701" y="254677"/>
                    <a:pt x="995596" y="175937"/>
                    <a:pt x="998559" y="116247"/>
                  </a:cubicBezTo>
                  <a:cubicBezTo>
                    <a:pt x="1002199" y="44281"/>
                    <a:pt x="1004486" y="0"/>
                    <a:pt x="1004486" y="0"/>
                  </a:cubicBezTo>
                  <a:cubicBezTo>
                    <a:pt x="1004486" y="0"/>
                    <a:pt x="1007449" y="33867"/>
                    <a:pt x="1012614" y="93218"/>
                  </a:cubicBezTo>
                  <a:cubicBezTo>
                    <a:pt x="1017524" y="150876"/>
                    <a:pt x="1024551" y="232664"/>
                    <a:pt x="1032680" y="330623"/>
                  </a:cubicBezTo>
                  <a:cubicBezTo>
                    <a:pt x="1035558" y="366014"/>
                    <a:pt x="1038691" y="403606"/>
                    <a:pt x="1041908" y="442891"/>
                  </a:cubicBezTo>
                  <a:close/>
                </a:path>
              </a:pathLst>
            </a:custGeom>
            <a:solidFill>
              <a:srgbClr val="6E0A0C">
                <a:alpha val="33000"/>
              </a:srgbClr>
            </a:solidFill>
            <a:ln w="8456" cap="flat">
              <a:solidFill>
                <a:srgbClr val="37000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C9CE33-C788-FEDF-B3EB-10998E1E4ED3}"/>
                </a:ext>
              </a:extLst>
            </p:cNvPr>
            <p:cNvSpPr/>
            <p:nvPr/>
          </p:nvSpPr>
          <p:spPr>
            <a:xfrm>
              <a:off x="11825211" y="2638873"/>
              <a:ext cx="366789" cy="164934"/>
            </a:xfrm>
            <a:custGeom>
              <a:avLst/>
              <a:gdLst>
                <a:gd name="connsiteX0" fmla="*/ 362261 w 362261"/>
                <a:gd name="connsiteY0" fmla="*/ 0 h 162898"/>
                <a:gd name="connsiteX1" fmla="*/ 362261 w 362261"/>
                <a:gd name="connsiteY1" fmla="*/ 120735 h 162898"/>
                <a:gd name="connsiteX2" fmla="*/ 354387 w 362261"/>
                <a:gd name="connsiteY2" fmla="*/ 123952 h 162898"/>
                <a:gd name="connsiteX3" fmla="*/ 322637 w 362261"/>
                <a:gd name="connsiteY3" fmla="*/ 135043 h 162898"/>
                <a:gd name="connsiteX4" fmla="*/ 235346 w 362261"/>
                <a:gd name="connsiteY4" fmla="*/ 154347 h 162898"/>
                <a:gd name="connsiteX5" fmla="*/ 224932 w 362261"/>
                <a:gd name="connsiteY5" fmla="*/ 155871 h 162898"/>
                <a:gd name="connsiteX6" fmla="*/ 161432 w 362261"/>
                <a:gd name="connsiteY6" fmla="*/ 161883 h 162898"/>
                <a:gd name="connsiteX7" fmla="*/ 122401 w 362261"/>
                <a:gd name="connsiteY7" fmla="*/ 162899 h 162898"/>
                <a:gd name="connsiteX8" fmla="*/ 42475 w 362261"/>
                <a:gd name="connsiteY8" fmla="*/ 154855 h 162898"/>
                <a:gd name="connsiteX9" fmla="*/ 4714 w 362261"/>
                <a:gd name="connsiteY9" fmla="*/ 59521 h 162898"/>
                <a:gd name="connsiteX10" fmla="*/ 49842 w 362261"/>
                <a:gd name="connsiteY10" fmla="*/ 62061 h 162898"/>
                <a:gd name="connsiteX11" fmla="*/ 106907 w 362261"/>
                <a:gd name="connsiteY11" fmla="*/ 59097 h 162898"/>
                <a:gd name="connsiteX12" fmla="*/ 267858 w 362261"/>
                <a:gd name="connsiteY12" fmla="*/ 28617 h 162898"/>
                <a:gd name="connsiteX13" fmla="*/ 275393 w 362261"/>
                <a:gd name="connsiteY13" fmla="*/ 26585 h 162898"/>
                <a:gd name="connsiteX14" fmla="*/ 362261 w 362261"/>
                <a:gd name="connsiteY14" fmla="*/ 0 h 1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2261" h="162898">
                  <a:moveTo>
                    <a:pt x="362261" y="0"/>
                  </a:moveTo>
                  <a:lnTo>
                    <a:pt x="362261" y="120735"/>
                  </a:lnTo>
                  <a:cubicBezTo>
                    <a:pt x="359637" y="121835"/>
                    <a:pt x="357097" y="122936"/>
                    <a:pt x="354387" y="123952"/>
                  </a:cubicBezTo>
                  <a:cubicBezTo>
                    <a:pt x="344312" y="128016"/>
                    <a:pt x="333644" y="131657"/>
                    <a:pt x="322637" y="135043"/>
                  </a:cubicBezTo>
                  <a:cubicBezTo>
                    <a:pt x="295121" y="143425"/>
                    <a:pt x="265234" y="149860"/>
                    <a:pt x="235346" y="154347"/>
                  </a:cubicBezTo>
                  <a:cubicBezTo>
                    <a:pt x="231875" y="154855"/>
                    <a:pt x="228403" y="155363"/>
                    <a:pt x="224932" y="155871"/>
                  </a:cubicBezTo>
                  <a:cubicBezTo>
                    <a:pt x="203342" y="158835"/>
                    <a:pt x="181922" y="160782"/>
                    <a:pt x="161432" y="161883"/>
                  </a:cubicBezTo>
                  <a:cubicBezTo>
                    <a:pt x="147885" y="162560"/>
                    <a:pt x="134847" y="162899"/>
                    <a:pt x="122401" y="162899"/>
                  </a:cubicBezTo>
                  <a:cubicBezTo>
                    <a:pt x="89381" y="162729"/>
                    <a:pt x="61187" y="160020"/>
                    <a:pt x="42475" y="154855"/>
                  </a:cubicBezTo>
                  <a:cubicBezTo>
                    <a:pt x="-19670" y="137922"/>
                    <a:pt x="4714" y="59521"/>
                    <a:pt x="4714" y="59521"/>
                  </a:cubicBezTo>
                  <a:cubicBezTo>
                    <a:pt x="19192" y="61214"/>
                    <a:pt x="34348" y="62061"/>
                    <a:pt x="49842" y="62061"/>
                  </a:cubicBezTo>
                  <a:cubicBezTo>
                    <a:pt x="68468" y="62061"/>
                    <a:pt x="87687" y="60960"/>
                    <a:pt x="106907" y="59097"/>
                  </a:cubicBezTo>
                  <a:cubicBezTo>
                    <a:pt x="163464" y="53594"/>
                    <a:pt x="221037" y="41063"/>
                    <a:pt x="267858" y="28617"/>
                  </a:cubicBezTo>
                  <a:cubicBezTo>
                    <a:pt x="270398" y="27940"/>
                    <a:pt x="272938" y="27263"/>
                    <a:pt x="275393" y="26585"/>
                  </a:cubicBezTo>
                  <a:cubicBezTo>
                    <a:pt x="315864" y="15663"/>
                    <a:pt x="347445" y="5165"/>
                    <a:pt x="362261" y="0"/>
                  </a:cubicBezTo>
                  <a:close/>
                </a:path>
              </a:pathLst>
            </a:custGeom>
            <a:solidFill>
              <a:srgbClr val="70341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7383D1-7067-81FA-927E-90D0DF96514E}"/>
                </a:ext>
              </a:extLst>
            </p:cNvPr>
            <p:cNvSpPr/>
            <p:nvPr/>
          </p:nvSpPr>
          <p:spPr>
            <a:xfrm>
              <a:off x="2" y="4718977"/>
              <a:ext cx="12191995" cy="1674501"/>
            </a:xfrm>
            <a:custGeom>
              <a:avLst/>
              <a:gdLst>
                <a:gd name="connsiteX0" fmla="*/ 11755976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755976 w 12191995"/>
                <a:gd name="connsiteY3" fmla="*/ 1674501 h 1674501"/>
                <a:gd name="connsiteX4" fmla="*/ 11746326 w 12191995"/>
                <a:gd name="connsiteY4" fmla="*/ 1674406 h 1674501"/>
                <a:gd name="connsiteX5" fmla="*/ 11699332 w 12191995"/>
                <a:gd name="connsiteY5" fmla="*/ 1671832 h 1674501"/>
                <a:gd name="connsiteX6" fmla="*/ 11578166 w 12191995"/>
                <a:gd name="connsiteY6" fmla="*/ 1647810 h 1674501"/>
                <a:gd name="connsiteX7" fmla="*/ 11523046 w 12191995"/>
                <a:gd name="connsiteY7" fmla="*/ 1627313 h 1674501"/>
                <a:gd name="connsiteX8" fmla="*/ 11487611 w 12191995"/>
                <a:gd name="connsiteY8" fmla="*/ 1610156 h 1674501"/>
                <a:gd name="connsiteX9" fmla="*/ 11289985 w 12191995"/>
                <a:gd name="connsiteY9" fmla="*/ 1324748 h 1674501"/>
                <a:gd name="connsiteX10" fmla="*/ 11289985 w 12191995"/>
                <a:gd name="connsiteY10" fmla="*/ 349753 h 1674501"/>
                <a:gd name="connsiteX11" fmla="*/ 11291002 w 12191995"/>
                <a:gd name="connsiteY11" fmla="*/ 327352 h 1674501"/>
                <a:gd name="connsiteX12" fmla="*/ 11311576 w 12191995"/>
                <a:gd name="connsiteY12" fmla="*/ 244895 h 1674501"/>
                <a:gd name="connsiteX13" fmla="*/ 11341932 w 12191995"/>
                <a:gd name="connsiteY13" fmla="*/ 189891 h 1674501"/>
                <a:gd name="connsiteX14" fmla="*/ 11343963 w 12191995"/>
                <a:gd name="connsiteY14" fmla="*/ 187032 h 1674501"/>
                <a:gd name="connsiteX15" fmla="*/ 11755976 w 12191995"/>
                <a:gd name="connsiteY15" fmla="*/ 1 h 1674501"/>
                <a:gd name="connsiteX16" fmla="*/ 10079476 w 12191995"/>
                <a:gd name="connsiteY16" fmla="*/ 1 h 1674501"/>
                <a:gd name="connsiteX17" fmla="*/ 10721500 w 12191995"/>
                <a:gd name="connsiteY17" fmla="*/ 1 h 1674501"/>
                <a:gd name="connsiteX18" fmla="*/ 11172379 w 12191995"/>
                <a:gd name="connsiteY18" fmla="*/ 338409 h 1674501"/>
                <a:gd name="connsiteX19" fmla="*/ 11172379 w 12191995"/>
                <a:gd name="connsiteY19" fmla="*/ 1336093 h 1674501"/>
                <a:gd name="connsiteX20" fmla="*/ 10721500 w 12191995"/>
                <a:gd name="connsiteY20" fmla="*/ 1674501 h 1674501"/>
                <a:gd name="connsiteX21" fmla="*/ 10079476 w 12191995"/>
                <a:gd name="connsiteY21" fmla="*/ 1674501 h 1674501"/>
                <a:gd name="connsiteX22" fmla="*/ 9628596 w 12191995"/>
                <a:gd name="connsiteY22" fmla="*/ 1336093 h 1674501"/>
                <a:gd name="connsiteX23" fmla="*/ 9628596 w 12191995"/>
                <a:gd name="connsiteY23" fmla="*/ 338409 h 1674501"/>
                <a:gd name="connsiteX24" fmla="*/ 10079476 w 12191995"/>
                <a:gd name="connsiteY24" fmla="*/ 1 h 1674501"/>
                <a:gd name="connsiteX25" fmla="*/ 8456694 w 12191995"/>
                <a:gd name="connsiteY25" fmla="*/ 1 h 1674501"/>
                <a:gd name="connsiteX26" fmla="*/ 9059602 w 12191995"/>
                <a:gd name="connsiteY26" fmla="*/ 1 h 1674501"/>
                <a:gd name="connsiteX27" fmla="*/ 9530038 w 12191995"/>
                <a:gd name="connsiteY27" fmla="*/ 353089 h 1674501"/>
                <a:gd name="connsiteX28" fmla="*/ 9530038 w 12191995"/>
                <a:gd name="connsiteY28" fmla="*/ 1321414 h 1674501"/>
                <a:gd name="connsiteX29" fmla="*/ 9059602 w 12191995"/>
                <a:gd name="connsiteY29" fmla="*/ 1674501 h 1674501"/>
                <a:gd name="connsiteX30" fmla="*/ 8456694 w 12191995"/>
                <a:gd name="connsiteY30" fmla="*/ 1674501 h 1674501"/>
                <a:gd name="connsiteX31" fmla="*/ 7986257 w 12191995"/>
                <a:gd name="connsiteY31" fmla="*/ 1321414 h 1674501"/>
                <a:gd name="connsiteX32" fmla="*/ 7986257 w 12191995"/>
                <a:gd name="connsiteY32" fmla="*/ 353089 h 1674501"/>
                <a:gd name="connsiteX33" fmla="*/ 8456694 w 12191995"/>
                <a:gd name="connsiteY33" fmla="*/ 1 h 1674501"/>
                <a:gd name="connsiteX34" fmla="*/ 6891449 w 12191995"/>
                <a:gd name="connsiteY34" fmla="*/ 1 h 1674501"/>
                <a:gd name="connsiteX35" fmla="*/ 7366839 w 12191995"/>
                <a:gd name="connsiteY35" fmla="*/ 1 h 1674501"/>
                <a:gd name="connsiteX36" fmla="*/ 7901034 w 12191995"/>
                <a:gd name="connsiteY36" fmla="*/ 400944 h 1674501"/>
                <a:gd name="connsiteX37" fmla="*/ 7901034 w 12191995"/>
                <a:gd name="connsiteY37" fmla="*/ 1273560 h 1674501"/>
                <a:gd name="connsiteX38" fmla="*/ 7366839 w 12191995"/>
                <a:gd name="connsiteY38" fmla="*/ 1674501 h 1674501"/>
                <a:gd name="connsiteX39" fmla="*/ 6891449 w 12191995"/>
                <a:gd name="connsiteY39" fmla="*/ 1674501 h 1674501"/>
                <a:gd name="connsiteX40" fmla="*/ 6357253 w 12191995"/>
                <a:gd name="connsiteY40" fmla="*/ 1273560 h 1674501"/>
                <a:gd name="connsiteX41" fmla="*/ 6357253 w 12191995"/>
                <a:gd name="connsiteY41" fmla="*/ 400944 h 1674501"/>
                <a:gd name="connsiteX42" fmla="*/ 6891449 w 12191995"/>
                <a:gd name="connsiteY42" fmla="*/ 1 h 1674501"/>
                <a:gd name="connsiteX43" fmla="*/ 4825158 w 12191995"/>
                <a:gd name="connsiteY43" fmla="*/ 0 h 1674501"/>
                <a:gd name="connsiteX44" fmla="*/ 5300548 w 12191995"/>
                <a:gd name="connsiteY44" fmla="*/ 0 h 1674501"/>
                <a:gd name="connsiteX45" fmla="*/ 5834744 w 12191995"/>
                <a:gd name="connsiteY45" fmla="*/ 400943 h 1674501"/>
                <a:gd name="connsiteX46" fmla="*/ 5834744 w 12191995"/>
                <a:gd name="connsiteY46" fmla="*/ 1273560 h 1674501"/>
                <a:gd name="connsiteX47" fmla="*/ 5300548 w 12191995"/>
                <a:gd name="connsiteY47" fmla="*/ 1674501 h 1674501"/>
                <a:gd name="connsiteX48" fmla="*/ 4825158 w 12191995"/>
                <a:gd name="connsiteY48" fmla="*/ 1674501 h 1674501"/>
                <a:gd name="connsiteX49" fmla="*/ 4290963 w 12191995"/>
                <a:gd name="connsiteY49" fmla="*/ 1273560 h 1674501"/>
                <a:gd name="connsiteX50" fmla="*/ 4290963 w 12191995"/>
                <a:gd name="connsiteY50" fmla="*/ 400943 h 1674501"/>
                <a:gd name="connsiteX51" fmla="*/ 4825158 w 12191995"/>
                <a:gd name="connsiteY51" fmla="*/ 0 h 1674501"/>
                <a:gd name="connsiteX52" fmla="*/ 3132395 w 12191995"/>
                <a:gd name="connsiteY52" fmla="*/ 0 h 1674501"/>
                <a:gd name="connsiteX53" fmla="*/ 3735302 w 12191995"/>
                <a:gd name="connsiteY53" fmla="*/ 0 h 1674501"/>
                <a:gd name="connsiteX54" fmla="*/ 4205739 w 12191995"/>
                <a:gd name="connsiteY54" fmla="*/ 353088 h 1674501"/>
                <a:gd name="connsiteX55" fmla="*/ 4205739 w 12191995"/>
                <a:gd name="connsiteY55" fmla="*/ 1321413 h 1674501"/>
                <a:gd name="connsiteX56" fmla="*/ 3735302 w 12191995"/>
                <a:gd name="connsiteY56" fmla="*/ 1674501 h 1674501"/>
                <a:gd name="connsiteX57" fmla="*/ 3132395 w 12191995"/>
                <a:gd name="connsiteY57" fmla="*/ 1674501 h 1674501"/>
                <a:gd name="connsiteX58" fmla="*/ 2661958 w 12191995"/>
                <a:gd name="connsiteY58" fmla="*/ 1321413 h 1674501"/>
                <a:gd name="connsiteX59" fmla="*/ 2661958 w 12191995"/>
                <a:gd name="connsiteY59" fmla="*/ 353088 h 1674501"/>
                <a:gd name="connsiteX60" fmla="*/ 3132395 w 12191995"/>
                <a:gd name="connsiteY60" fmla="*/ 0 h 1674501"/>
                <a:gd name="connsiteX61" fmla="*/ 1470496 w 12191995"/>
                <a:gd name="connsiteY61" fmla="*/ 0 h 1674501"/>
                <a:gd name="connsiteX62" fmla="*/ 2112520 w 12191995"/>
                <a:gd name="connsiteY62" fmla="*/ 0 h 1674501"/>
                <a:gd name="connsiteX63" fmla="*/ 2563400 w 12191995"/>
                <a:gd name="connsiteY63" fmla="*/ 338409 h 1674501"/>
                <a:gd name="connsiteX64" fmla="*/ 2563400 w 12191995"/>
                <a:gd name="connsiteY64" fmla="*/ 1336093 h 1674501"/>
                <a:gd name="connsiteX65" fmla="*/ 2112520 w 12191995"/>
                <a:gd name="connsiteY65" fmla="*/ 1674501 h 1674501"/>
                <a:gd name="connsiteX66" fmla="*/ 1470496 w 12191995"/>
                <a:gd name="connsiteY66" fmla="*/ 1674501 h 1674501"/>
                <a:gd name="connsiteX67" fmla="*/ 1019617 w 12191995"/>
                <a:gd name="connsiteY67" fmla="*/ 1336093 h 1674501"/>
                <a:gd name="connsiteX68" fmla="*/ 1019617 w 12191995"/>
                <a:gd name="connsiteY68" fmla="*/ 338409 h 1674501"/>
                <a:gd name="connsiteX69" fmla="*/ 1470496 w 12191995"/>
                <a:gd name="connsiteY69" fmla="*/ 0 h 1674501"/>
                <a:gd name="connsiteX70" fmla="*/ 0 w 12191995"/>
                <a:gd name="connsiteY70" fmla="*/ 0 h 1674501"/>
                <a:gd name="connsiteX71" fmla="*/ 436019 w 12191995"/>
                <a:gd name="connsiteY71" fmla="*/ 0 h 1674501"/>
                <a:gd name="connsiteX72" fmla="*/ 848033 w 12191995"/>
                <a:gd name="connsiteY72" fmla="*/ 187031 h 1674501"/>
                <a:gd name="connsiteX73" fmla="*/ 850063 w 12191995"/>
                <a:gd name="connsiteY73" fmla="*/ 189890 h 1674501"/>
                <a:gd name="connsiteX74" fmla="*/ 880420 w 12191995"/>
                <a:gd name="connsiteY74" fmla="*/ 244894 h 1674501"/>
                <a:gd name="connsiteX75" fmla="*/ 900994 w 12191995"/>
                <a:gd name="connsiteY75" fmla="*/ 327351 h 1674501"/>
                <a:gd name="connsiteX76" fmla="*/ 902010 w 12191995"/>
                <a:gd name="connsiteY76" fmla="*/ 349752 h 1674501"/>
                <a:gd name="connsiteX77" fmla="*/ 902010 w 12191995"/>
                <a:gd name="connsiteY77" fmla="*/ 1324748 h 1674501"/>
                <a:gd name="connsiteX78" fmla="*/ 704385 w 12191995"/>
                <a:gd name="connsiteY78" fmla="*/ 1610156 h 1674501"/>
                <a:gd name="connsiteX79" fmla="*/ 668950 w 12191995"/>
                <a:gd name="connsiteY79" fmla="*/ 1627313 h 1674501"/>
                <a:gd name="connsiteX80" fmla="*/ 613829 w 12191995"/>
                <a:gd name="connsiteY80" fmla="*/ 1647810 h 1674501"/>
                <a:gd name="connsiteX81" fmla="*/ 492663 w 12191995"/>
                <a:gd name="connsiteY81" fmla="*/ 1671832 h 1674501"/>
                <a:gd name="connsiteX82" fmla="*/ 445670 w 12191995"/>
                <a:gd name="connsiteY82" fmla="*/ 1674406 h 1674501"/>
                <a:gd name="connsiteX83" fmla="*/ 436019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755976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755976" y="1674501"/>
                  </a:lnTo>
                  <a:cubicBezTo>
                    <a:pt x="11752802" y="1674501"/>
                    <a:pt x="11749499" y="1674501"/>
                    <a:pt x="11746326" y="1674406"/>
                  </a:cubicBezTo>
                  <a:cubicBezTo>
                    <a:pt x="11730448" y="1674215"/>
                    <a:pt x="11714826" y="1673357"/>
                    <a:pt x="11699332" y="1671832"/>
                  </a:cubicBezTo>
                  <a:cubicBezTo>
                    <a:pt x="11657038" y="1668018"/>
                    <a:pt x="11616395" y="1659821"/>
                    <a:pt x="11578166" y="1647810"/>
                  </a:cubicBezTo>
                  <a:cubicBezTo>
                    <a:pt x="11559116" y="1641900"/>
                    <a:pt x="11540699" y="1635035"/>
                    <a:pt x="11523046" y="1627313"/>
                  </a:cubicBezTo>
                  <a:cubicBezTo>
                    <a:pt x="11510852" y="1621976"/>
                    <a:pt x="11499041" y="1616257"/>
                    <a:pt x="11487611" y="1610156"/>
                  </a:cubicBezTo>
                  <a:cubicBezTo>
                    <a:pt x="11368222" y="1546764"/>
                    <a:pt x="11289985" y="1442287"/>
                    <a:pt x="11289985" y="1324748"/>
                  </a:cubicBezTo>
                  <a:lnTo>
                    <a:pt x="11289985" y="349753"/>
                  </a:lnTo>
                  <a:cubicBezTo>
                    <a:pt x="11289985" y="342222"/>
                    <a:pt x="11290366" y="334786"/>
                    <a:pt x="11291002" y="327352"/>
                  </a:cubicBezTo>
                  <a:cubicBezTo>
                    <a:pt x="11293414" y="298849"/>
                    <a:pt x="11300400" y="271203"/>
                    <a:pt x="11311576" y="244895"/>
                  </a:cubicBezTo>
                  <a:cubicBezTo>
                    <a:pt x="11319578" y="225828"/>
                    <a:pt x="11329739" y="207430"/>
                    <a:pt x="11341932" y="189891"/>
                  </a:cubicBezTo>
                  <a:cubicBezTo>
                    <a:pt x="11342568" y="188938"/>
                    <a:pt x="11343201" y="187984"/>
                    <a:pt x="11343963" y="187032"/>
                  </a:cubicBezTo>
                  <a:cubicBezTo>
                    <a:pt x="11422201" y="76072"/>
                    <a:pt x="11577785" y="1"/>
                    <a:pt x="11755976" y="1"/>
                  </a:cubicBezTo>
                  <a:close/>
                  <a:moveTo>
                    <a:pt x="10079476" y="1"/>
                  </a:moveTo>
                  <a:lnTo>
                    <a:pt x="10721500" y="1"/>
                  </a:lnTo>
                  <a:cubicBezTo>
                    <a:pt x="10970512" y="1"/>
                    <a:pt x="11172379" y="151512"/>
                    <a:pt x="11172379" y="338409"/>
                  </a:cubicBezTo>
                  <a:lnTo>
                    <a:pt x="11172379" y="1336093"/>
                  </a:lnTo>
                  <a:cubicBezTo>
                    <a:pt x="11172379" y="1522990"/>
                    <a:pt x="10970512" y="1674501"/>
                    <a:pt x="10721500" y="1674501"/>
                  </a:cubicBezTo>
                  <a:lnTo>
                    <a:pt x="10079476" y="1674501"/>
                  </a:lnTo>
                  <a:cubicBezTo>
                    <a:pt x="9830462" y="1674501"/>
                    <a:pt x="9628596" y="1522990"/>
                    <a:pt x="9628596" y="1336093"/>
                  </a:cubicBezTo>
                  <a:lnTo>
                    <a:pt x="9628596" y="338409"/>
                  </a:lnTo>
                  <a:cubicBezTo>
                    <a:pt x="9628596" y="151512"/>
                    <a:pt x="9830462" y="1"/>
                    <a:pt x="10079476" y="1"/>
                  </a:cubicBezTo>
                  <a:close/>
                  <a:moveTo>
                    <a:pt x="8456694" y="1"/>
                  </a:moveTo>
                  <a:lnTo>
                    <a:pt x="9059602" y="1"/>
                  </a:lnTo>
                  <a:cubicBezTo>
                    <a:pt x="9319416" y="1"/>
                    <a:pt x="9530038" y="158084"/>
                    <a:pt x="9530038" y="353089"/>
                  </a:cubicBezTo>
                  <a:lnTo>
                    <a:pt x="9530038" y="1321414"/>
                  </a:lnTo>
                  <a:cubicBezTo>
                    <a:pt x="9530038" y="1516418"/>
                    <a:pt x="9319416" y="1674501"/>
                    <a:pt x="9059602" y="1674501"/>
                  </a:cubicBezTo>
                  <a:lnTo>
                    <a:pt x="8456694" y="1674501"/>
                  </a:lnTo>
                  <a:cubicBezTo>
                    <a:pt x="8196880" y="1674501"/>
                    <a:pt x="7986257" y="1516418"/>
                    <a:pt x="7986257" y="1321414"/>
                  </a:cubicBezTo>
                  <a:lnTo>
                    <a:pt x="7986257" y="353089"/>
                  </a:lnTo>
                  <a:cubicBezTo>
                    <a:pt x="7986257" y="158084"/>
                    <a:pt x="8196880" y="1"/>
                    <a:pt x="8456694" y="1"/>
                  </a:cubicBezTo>
                  <a:close/>
                  <a:moveTo>
                    <a:pt x="6891449" y="1"/>
                  </a:moveTo>
                  <a:lnTo>
                    <a:pt x="7366839" y="1"/>
                  </a:lnTo>
                  <a:cubicBezTo>
                    <a:pt x="7661867" y="1"/>
                    <a:pt x="7901034" y="179509"/>
                    <a:pt x="7901034" y="400944"/>
                  </a:cubicBezTo>
                  <a:lnTo>
                    <a:pt x="7901034" y="1273560"/>
                  </a:lnTo>
                  <a:cubicBezTo>
                    <a:pt x="7901034" y="1494993"/>
                    <a:pt x="7661867" y="1674501"/>
                    <a:pt x="7366839" y="1674501"/>
                  </a:cubicBezTo>
                  <a:lnTo>
                    <a:pt x="6891449" y="1674501"/>
                  </a:lnTo>
                  <a:cubicBezTo>
                    <a:pt x="6596421" y="1674501"/>
                    <a:pt x="6357253" y="1494992"/>
                    <a:pt x="6357253" y="1273560"/>
                  </a:cubicBezTo>
                  <a:lnTo>
                    <a:pt x="6357253" y="400944"/>
                  </a:lnTo>
                  <a:cubicBezTo>
                    <a:pt x="6357253" y="179509"/>
                    <a:pt x="6596421" y="1"/>
                    <a:pt x="6891449" y="1"/>
                  </a:cubicBezTo>
                  <a:close/>
                  <a:moveTo>
                    <a:pt x="4825158" y="0"/>
                  </a:moveTo>
                  <a:lnTo>
                    <a:pt x="5300548" y="0"/>
                  </a:lnTo>
                  <a:cubicBezTo>
                    <a:pt x="5595576" y="0"/>
                    <a:pt x="5834744" y="179508"/>
                    <a:pt x="5834744" y="400943"/>
                  </a:cubicBezTo>
                  <a:lnTo>
                    <a:pt x="5834744" y="1273560"/>
                  </a:lnTo>
                  <a:cubicBezTo>
                    <a:pt x="5834744" y="1494992"/>
                    <a:pt x="5595576" y="1674501"/>
                    <a:pt x="5300548" y="1674501"/>
                  </a:cubicBezTo>
                  <a:lnTo>
                    <a:pt x="4825158" y="1674501"/>
                  </a:lnTo>
                  <a:cubicBezTo>
                    <a:pt x="4530130" y="1674501"/>
                    <a:pt x="4290963" y="1494993"/>
                    <a:pt x="4290963" y="1273560"/>
                  </a:cubicBezTo>
                  <a:lnTo>
                    <a:pt x="4290963" y="400943"/>
                  </a:lnTo>
                  <a:cubicBezTo>
                    <a:pt x="4290963" y="179508"/>
                    <a:pt x="4530130" y="0"/>
                    <a:pt x="4825158" y="0"/>
                  </a:cubicBezTo>
                  <a:close/>
                  <a:moveTo>
                    <a:pt x="3132395" y="0"/>
                  </a:moveTo>
                  <a:lnTo>
                    <a:pt x="3735302" y="0"/>
                  </a:lnTo>
                  <a:cubicBezTo>
                    <a:pt x="3995116" y="0"/>
                    <a:pt x="4205739" y="158083"/>
                    <a:pt x="4205739" y="353088"/>
                  </a:cubicBezTo>
                  <a:lnTo>
                    <a:pt x="4205739" y="1321413"/>
                  </a:lnTo>
                  <a:cubicBezTo>
                    <a:pt x="4205739" y="1516418"/>
                    <a:pt x="3995116" y="1674501"/>
                    <a:pt x="3735302" y="1674501"/>
                  </a:cubicBezTo>
                  <a:lnTo>
                    <a:pt x="3132395" y="1674501"/>
                  </a:lnTo>
                  <a:cubicBezTo>
                    <a:pt x="2872580" y="1674501"/>
                    <a:pt x="2661958" y="1516418"/>
                    <a:pt x="2661958" y="1321413"/>
                  </a:cubicBezTo>
                  <a:lnTo>
                    <a:pt x="2661958" y="353088"/>
                  </a:lnTo>
                  <a:cubicBezTo>
                    <a:pt x="2661958" y="158083"/>
                    <a:pt x="2872580" y="0"/>
                    <a:pt x="3132395" y="0"/>
                  </a:cubicBezTo>
                  <a:close/>
                  <a:moveTo>
                    <a:pt x="1470496" y="0"/>
                  </a:moveTo>
                  <a:lnTo>
                    <a:pt x="2112520" y="0"/>
                  </a:lnTo>
                  <a:cubicBezTo>
                    <a:pt x="2361534" y="0"/>
                    <a:pt x="2563400" y="151511"/>
                    <a:pt x="2563400" y="338409"/>
                  </a:cubicBezTo>
                  <a:lnTo>
                    <a:pt x="2563400" y="1336093"/>
                  </a:lnTo>
                  <a:cubicBezTo>
                    <a:pt x="2563400" y="1522990"/>
                    <a:pt x="2361534" y="1674501"/>
                    <a:pt x="2112520" y="1674501"/>
                  </a:cubicBezTo>
                  <a:lnTo>
                    <a:pt x="1470496" y="1674501"/>
                  </a:lnTo>
                  <a:cubicBezTo>
                    <a:pt x="1221484" y="1674501"/>
                    <a:pt x="1019617" y="1522990"/>
                    <a:pt x="1019617" y="1336093"/>
                  </a:cubicBezTo>
                  <a:lnTo>
                    <a:pt x="1019617" y="338409"/>
                  </a:lnTo>
                  <a:cubicBezTo>
                    <a:pt x="1019617" y="151511"/>
                    <a:pt x="1221484" y="0"/>
                    <a:pt x="1470496" y="0"/>
                  </a:cubicBezTo>
                  <a:close/>
                  <a:moveTo>
                    <a:pt x="0" y="0"/>
                  </a:moveTo>
                  <a:lnTo>
                    <a:pt x="436019" y="0"/>
                  </a:lnTo>
                  <a:cubicBezTo>
                    <a:pt x="614210" y="0"/>
                    <a:pt x="769795" y="76071"/>
                    <a:pt x="848033" y="187031"/>
                  </a:cubicBezTo>
                  <a:cubicBezTo>
                    <a:pt x="848794" y="187983"/>
                    <a:pt x="849428" y="188937"/>
                    <a:pt x="850063" y="189890"/>
                  </a:cubicBezTo>
                  <a:cubicBezTo>
                    <a:pt x="862256" y="207429"/>
                    <a:pt x="872418" y="225827"/>
                    <a:pt x="880420" y="244894"/>
                  </a:cubicBezTo>
                  <a:cubicBezTo>
                    <a:pt x="891595" y="271203"/>
                    <a:pt x="898581" y="298848"/>
                    <a:pt x="900994" y="327351"/>
                  </a:cubicBezTo>
                  <a:cubicBezTo>
                    <a:pt x="901629" y="334786"/>
                    <a:pt x="902010" y="342222"/>
                    <a:pt x="902010" y="349752"/>
                  </a:cubicBezTo>
                  <a:lnTo>
                    <a:pt x="902010" y="1324748"/>
                  </a:lnTo>
                  <a:cubicBezTo>
                    <a:pt x="902010" y="1442287"/>
                    <a:pt x="823773" y="1546764"/>
                    <a:pt x="704385" y="1610156"/>
                  </a:cubicBezTo>
                  <a:cubicBezTo>
                    <a:pt x="692954" y="1616257"/>
                    <a:pt x="681144" y="1621976"/>
                    <a:pt x="668950" y="1627313"/>
                  </a:cubicBezTo>
                  <a:cubicBezTo>
                    <a:pt x="651297" y="1635035"/>
                    <a:pt x="632880" y="1641900"/>
                    <a:pt x="613829" y="1647810"/>
                  </a:cubicBezTo>
                  <a:cubicBezTo>
                    <a:pt x="575600" y="1659821"/>
                    <a:pt x="534957" y="1668018"/>
                    <a:pt x="492663" y="1671832"/>
                  </a:cubicBezTo>
                  <a:cubicBezTo>
                    <a:pt x="477170" y="1673357"/>
                    <a:pt x="461547" y="1674215"/>
                    <a:pt x="445670" y="1674406"/>
                  </a:cubicBezTo>
                  <a:cubicBezTo>
                    <a:pt x="442496" y="1674501"/>
                    <a:pt x="439194" y="1674501"/>
                    <a:pt x="436019" y="1674501"/>
                  </a:cubicBezTo>
                  <a:lnTo>
                    <a:pt x="0" y="1674501"/>
                  </a:ln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F7FF82-88A3-CA19-19E6-14DC4B95FDA2}"/>
                </a:ext>
              </a:extLst>
            </p:cNvPr>
            <p:cNvSpPr/>
            <p:nvPr/>
          </p:nvSpPr>
          <p:spPr>
            <a:xfrm>
              <a:off x="2" y="4757106"/>
              <a:ext cx="12191995" cy="1674501"/>
            </a:xfrm>
            <a:custGeom>
              <a:avLst/>
              <a:gdLst>
                <a:gd name="connsiteX0" fmla="*/ 11816180 w 12191995"/>
                <a:gd name="connsiteY0" fmla="*/ 1 h 1674501"/>
                <a:gd name="connsiteX1" fmla="*/ 12191995 w 12191995"/>
                <a:gd name="connsiteY1" fmla="*/ 1 h 1674501"/>
                <a:gd name="connsiteX2" fmla="*/ 12191995 w 12191995"/>
                <a:gd name="connsiteY2" fmla="*/ 1674501 h 1674501"/>
                <a:gd name="connsiteX3" fmla="*/ 11816180 w 12191995"/>
                <a:gd name="connsiteY3" fmla="*/ 1674501 h 1674501"/>
                <a:gd name="connsiteX4" fmla="*/ 11763344 w 12191995"/>
                <a:gd name="connsiteY4" fmla="*/ 1672214 h 1674501"/>
                <a:gd name="connsiteX5" fmla="*/ 11717367 w 12191995"/>
                <a:gd name="connsiteY5" fmla="*/ 1666493 h 1674501"/>
                <a:gd name="connsiteX6" fmla="*/ 11573340 w 12191995"/>
                <a:gd name="connsiteY6" fmla="*/ 1622930 h 1674501"/>
                <a:gd name="connsiteX7" fmla="*/ 11521140 w 12191995"/>
                <a:gd name="connsiteY7" fmla="*/ 1594808 h 1674501"/>
                <a:gd name="connsiteX8" fmla="*/ 11487610 w 12191995"/>
                <a:gd name="connsiteY8" fmla="*/ 1572025 h 1674501"/>
                <a:gd name="connsiteX9" fmla="*/ 11350188 w 12191995"/>
                <a:gd name="connsiteY9" fmla="*/ 1324748 h 1674501"/>
                <a:gd name="connsiteX10" fmla="*/ 11350188 w 12191995"/>
                <a:gd name="connsiteY10" fmla="*/ 349753 h 1674501"/>
                <a:gd name="connsiteX11" fmla="*/ 11357300 w 12191995"/>
                <a:gd name="connsiteY11" fmla="*/ 289220 h 1674501"/>
                <a:gd name="connsiteX12" fmla="*/ 11386766 w 12191995"/>
                <a:gd name="connsiteY12" fmla="*/ 214389 h 1674501"/>
                <a:gd name="connsiteX13" fmla="*/ 11400356 w 12191995"/>
                <a:gd name="connsiteY13" fmla="*/ 192465 h 1674501"/>
                <a:gd name="connsiteX14" fmla="*/ 11406705 w 12191995"/>
                <a:gd name="connsiteY14" fmla="*/ 183410 h 1674501"/>
                <a:gd name="connsiteX15" fmla="*/ 11816180 w 12191995"/>
                <a:gd name="connsiteY15" fmla="*/ 1 h 1674501"/>
                <a:gd name="connsiteX16" fmla="*/ 10115546 w 12191995"/>
                <a:gd name="connsiteY16" fmla="*/ 1 h 1674501"/>
                <a:gd name="connsiteX17" fmla="*/ 10780050 w 12191995"/>
                <a:gd name="connsiteY17" fmla="*/ 1 h 1674501"/>
                <a:gd name="connsiteX18" fmla="*/ 11230927 w 12191995"/>
                <a:gd name="connsiteY18" fmla="*/ 338409 h 1674501"/>
                <a:gd name="connsiteX19" fmla="*/ 11230927 w 12191995"/>
                <a:gd name="connsiteY19" fmla="*/ 1336093 h 1674501"/>
                <a:gd name="connsiteX20" fmla="*/ 10780050 w 12191995"/>
                <a:gd name="connsiteY20" fmla="*/ 1674501 h 1674501"/>
                <a:gd name="connsiteX21" fmla="*/ 10115546 w 12191995"/>
                <a:gd name="connsiteY21" fmla="*/ 1674501 h 1674501"/>
                <a:gd name="connsiteX22" fmla="*/ 9664666 w 12191995"/>
                <a:gd name="connsiteY22" fmla="*/ 1336093 h 1674501"/>
                <a:gd name="connsiteX23" fmla="*/ 9664666 w 12191995"/>
                <a:gd name="connsiteY23" fmla="*/ 338409 h 1674501"/>
                <a:gd name="connsiteX24" fmla="*/ 10115546 w 12191995"/>
                <a:gd name="connsiteY24" fmla="*/ 1 h 1674501"/>
                <a:gd name="connsiteX25" fmla="*/ 8468888 w 12191995"/>
                <a:gd name="connsiteY25" fmla="*/ 1 h 1674501"/>
                <a:gd name="connsiteX26" fmla="*/ 9094274 w 12191995"/>
                <a:gd name="connsiteY26" fmla="*/ 1 h 1674501"/>
                <a:gd name="connsiteX27" fmla="*/ 9564710 w 12191995"/>
                <a:gd name="connsiteY27" fmla="*/ 353089 h 1674501"/>
                <a:gd name="connsiteX28" fmla="*/ 9564710 w 12191995"/>
                <a:gd name="connsiteY28" fmla="*/ 1321414 h 1674501"/>
                <a:gd name="connsiteX29" fmla="*/ 9094274 w 12191995"/>
                <a:gd name="connsiteY29" fmla="*/ 1674501 h 1674501"/>
                <a:gd name="connsiteX30" fmla="*/ 8468888 w 12191995"/>
                <a:gd name="connsiteY30" fmla="*/ 1674501 h 1674501"/>
                <a:gd name="connsiteX31" fmla="*/ 7998449 w 12191995"/>
                <a:gd name="connsiteY31" fmla="*/ 1321414 h 1674501"/>
                <a:gd name="connsiteX32" fmla="*/ 7998449 w 12191995"/>
                <a:gd name="connsiteY32" fmla="*/ 353089 h 1674501"/>
                <a:gd name="connsiteX33" fmla="*/ 8468888 w 12191995"/>
                <a:gd name="connsiteY33" fmla="*/ 1 h 1674501"/>
                <a:gd name="connsiteX34" fmla="*/ 6880019 w 12191995"/>
                <a:gd name="connsiteY34" fmla="*/ 1 h 1674501"/>
                <a:gd name="connsiteX35" fmla="*/ 7377890 w 12191995"/>
                <a:gd name="connsiteY35" fmla="*/ 1 h 1674501"/>
                <a:gd name="connsiteX36" fmla="*/ 7912084 w 12191995"/>
                <a:gd name="connsiteY36" fmla="*/ 400944 h 1674501"/>
                <a:gd name="connsiteX37" fmla="*/ 7912084 w 12191995"/>
                <a:gd name="connsiteY37" fmla="*/ 1273560 h 1674501"/>
                <a:gd name="connsiteX38" fmla="*/ 7377890 w 12191995"/>
                <a:gd name="connsiteY38" fmla="*/ 1674501 h 1674501"/>
                <a:gd name="connsiteX39" fmla="*/ 6880019 w 12191995"/>
                <a:gd name="connsiteY39" fmla="*/ 1674501 h 1674501"/>
                <a:gd name="connsiteX40" fmla="*/ 6345823 w 12191995"/>
                <a:gd name="connsiteY40" fmla="*/ 1273560 h 1674501"/>
                <a:gd name="connsiteX41" fmla="*/ 6345823 w 12191995"/>
                <a:gd name="connsiteY41" fmla="*/ 400944 h 1674501"/>
                <a:gd name="connsiteX42" fmla="*/ 6880019 w 12191995"/>
                <a:gd name="connsiteY42" fmla="*/ 1 h 1674501"/>
                <a:gd name="connsiteX43" fmla="*/ 4814107 w 12191995"/>
                <a:gd name="connsiteY43" fmla="*/ 0 h 1674501"/>
                <a:gd name="connsiteX44" fmla="*/ 5311979 w 12191995"/>
                <a:gd name="connsiteY44" fmla="*/ 0 h 1674501"/>
                <a:gd name="connsiteX45" fmla="*/ 5846175 w 12191995"/>
                <a:gd name="connsiteY45" fmla="*/ 400943 h 1674501"/>
                <a:gd name="connsiteX46" fmla="*/ 5846175 w 12191995"/>
                <a:gd name="connsiteY46" fmla="*/ 1273560 h 1674501"/>
                <a:gd name="connsiteX47" fmla="*/ 5311979 w 12191995"/>
                <a:gd name="connsiteY47" fmla="*/ 1674501 h 1674501"/>
                <a:gd name="connsiteX48" fmla="*/ 4814107 w 12191995"/>
                <a:gd name="connsiteY48" fmla="*/ 1674501 h 1674501"/>
                <a:gd name="connsiteX49" fmla="*/ 4279913 w 12191995"/>
                <a:gd name="connsiteY49" fmla="*/ 1273560 h 1674501"/>
                <a:gd name="connsiteX50" fmla="*/ 4279913 w 12191995"/>
                <a:gd name="connsiteY50" fmla="*/ 400943 h 1674501"/>
                <a:gd name="connsiteX51" fmla="*/ 4814107 w 12191995"/>
                <a:gd name="connsiteY51" fmla="*/ 0 h 1674501"/>
                <a:gd name="connsiteX52" fmla="*/ 3097723 w 12191995"/>
                <a:gd name="connsiteY52" fmla="*/ 0 h 1674501"/>
                <a:gd name="connsiteX53" fmla="*/ 3723110 w 12191995"/>
                <a:gd name="connsiteY53" fmla="*/ 0 h 1674501"/>
                <a:gd name="connsiteX54" fmla="*/ 4193548 w 12191995"/>
                <a:gd name="connsiteY54" fmla="*/ 353088 h 1674501"/>
                <a:gd name="connsiteX55" fmla="*/ 4193548 w 12191995"/>
                <a:gd name="connsiteY55" fmla="*/ 1321413 h 1674501"/>
                <a:gd name="connsiteX56" fmla="*/ 3723110 w 12191995"/>
                <a:gd name="connsiteY56" fmla="*/ 1674501 h 1674501"/>
                <a:gd name="connsiteX57" fmla="*/ 3097723 w 12191995"/>
                <a:gd name="connsiteY57" fmla="*/ 1674501 h 1674501"/>
                <a:gd name="connsiteX58" fmla="*/ 2627286 w 12191995"/>
                <a:gd name="connsiteY58" fmla="*/ 1321413 h 1674501"/>
                <a:gd name="connsiteX59" fmla="*/ 2627286 w 12191995"/>
                <a:gd name="connsiteY59" fmla="*/ 353088 h 1674501"/>
                <a:gd name="connsiteX60" fmla="*/ 3097723 w 12191995"/>
                <a:gd name="connsiteY60" fmla="*/ 0 h 1674501"/>
                <a:gd name="connsiteX61" fmla="*/ 1411946 w 12191995"/>
                <a:gd name="connsiteY61" fmla="*/ 0 h 1674501"/>
                <a:gd name="connsiteX62" fmla="*/ 2076451 w 12191995"/>
                <a:gd name="connsiteY62" fmla="*/ 0 h 1674501"/>
                <a:gd name="connsiteX63" fmla="*/ 2527330 w 12191995"/>
                <a:gd name="connsiteY63" fmla="*/ 338409 h 1674501"/>
                <a:gd name="connsiteX64" fmla="*/ 2527330 w 12191995"/>
                <a:gd name="connsiteY64" fmla="*/ 1336093 h 1674501"/>
                <a:gd name="connsiteX65" fmla="*/ 2076451 w 12191995"/>
                <a:gd name="connsiteY65" fmla="*/ 1674501 h 1674501"/>
                <a:gd name="connsiteX66" fmla="*/ 1411946 w 12191995"/>
                <a:gd name="connsiteY66" fmla="*/ 1674501 h 1674501"/>
                <a:gd name="connsiteX67" fmla="*/ 961069 w 12191995"/>
                <a:gd name="connsiteY67" fmla="*/ 1336093 h 1674501"/>
                <a:gd name="connsiteX68" fmla="*/ 961069 w 12191995"/>
                <a:gd name="connsiteY68" fmla="*/ 338409 h 1674501"/>
                <a:gd name="connsiteX69" fmla="*/ 1411946 w 12191995"/>
                <a:gd name="connsiteY69" fmla="*/ 0 h 1674501"/>
                <a:gd name="connsiteX70" fmla="*/ 0 w 12191995"/>
                <a:gd name="connsiteY70" fmla="*/ 0 h 1674501"/>
                <a:gd name="connsiteX71" fmla="*/ 375815 w 12191995"/>
                <a:gd name="connsiteY71" fmla="*/ 0 h 1674501"/>
                <a:gd name="connsiteX72" fmla="*/ 785290 w 12191995"/>
                <a:gd name="connsiteY72" fmla="*/ 183409 h 1674501"/>
                <a:gd name="connsiteX73" fmla="*/ 791640 w 12191995"/>
                <a:gd name="connsiteY73" fmla="*/ 192464 h 1674501"/>
                <a:gd name="connsiteX74" fmla="*/ 805230 w 12191995"/>
                <a:gd name="connsiteY74" fmla="*/ 214388 h 1674501"/>
                <a:gd name="connsiteX75" fmla="*/ 834696 w 12191995"/>
                <a:gd name="connsiteY75" fmla="*/ 289219 h 1674501"/>
                <a:gd name="connsiteX76" fmla="*/ 841808 w 12191995"/>
                <a:gd name="connsiteY76" fmla="*/ 349752 h 1674501"/>
                <a:gd name="connsiteX77" fmla="*/ 841808 w 12191995"/>
                <a:gd name="connsiteY77" fmla="*/ 1324748 h 1674501"/>
                <a:gd name="connsiteX78" fmla="*/ 704386 w 12191995"/>
                <a:gd name="connsiteY78" fmla="*/ 1572025 h 1674501"/>
                <a:gd name="connsiteX79" fmla="*/ 670856 w 12191995"/>
                <a:gd name="connsiteY79" fmla="*/ 1594807 h 1674501"/>
                <a:gd name="connsiteX80" fmla="*/ 618655 w 12191995"/>
                <a:gd name="connsiteY80" fmla="*/ 1622930 h 1674501"/>
                <a:gd name="connsiteX81" fmla="*/ 474629 w 12191995"/>
                <a:gd name="connsiteY81" fmla="*/ 1666493 h 1674501"/>
                <a:gd name="connsiteX82" fmla="*/ 428652 w 12191995"/>
                <a:gd name="connsiteY82" fmla="*/ 1672214 h 1674501"/>
                <a:gd name="connsiteX83" fmla="*/ 375815 w 12191995"/>
                <a:gd name="connsiteY83" fmla="*/ 1674501 h 1674501"/>
                <a:gd name="connsiteX84" fmla="*/ 0 w 12191995"/>
                <a:gd name="connsiteY84" fmla="*/ 1674501 h 16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12191995" h="1674501">
                  <a:moveTo>
                    <a:pt x="11816180" y="1"/>
                  </a:moveTo>
                  <a:lnTo>
                    <a:pt x="12191995" y="1"/>
                  </a:lnTo>
                  <a:lnTo>
                    <a:pt x="12191995" y="1674501"/>
                  </a:lnTo>
                  <a:lnTo>
                    <a:pt x="11816180" y="1674501"/>
                  </a:lnTo>
                  <a:cubicBezTo>
                    <a:pt x="11798272" y="1674501"/>
                    <a:pt x="11780744" y="1673738"/>
                    <a:pt x="11763344" y="1672214"/>
                  </a:cubicBezTo>
                  <a:cubicBezTo>
                    <a:pt x="11747849" y="1670878"/>
                    <a:pt x="11732480" y="1668972"/>
                    <a:pt x="11717367" y="1666493"/>
                  </a:cubicBezTo>
                  <a:cubicBezTo>
                    <a:pt x="11665676" y="1658105"/>
                    <a:pt x="11617158" y="1643138"/>
                    <a:pt x="11573340" y="1622930"/>
                  </a:cubicBezTo>
                  <a:cubicBezTo>
                    <a:pt x="11555052" y="1614445"/>
                    <a:pt x="11537651" y="1605104"/>
                    <a:pt x="11521140" y="1594808"/>
                  </a:cubicBezTo>
                  <a:cubicBezTo>
                    <a:pt x="11509456" y="1587754"/>
                    <a:pt x="11498278" y="1580127"/>
                    <a:pt x="11487610" y="1572025"/>
                  </a:cubicBezTo>
                  <a:cubicBezTo>
                    <a:pt x="11402768" y="1508729"/>
                    <a:pt x="11350188" y="1421123"/>
                    <a:pt x="11350188" y="1324748"/>
                  </a:cubicBezTo>
                  <a:lnTo>
                    <a:pt x="11350188" y="349753"/>
                  </a:lnTo>
                  <a:cubicBezTo>
                    <a:pt x="11350188" y="329067"/>
                    <a:pt x="11352602" y="308858"/>
                    <a:pt x="11357300" y="289220"/>
                  </a:cubicBezTo>
                  <a:cubicBezTo>
                    <a:pt x="11363396" y="263197"/>
                    <a:pt x="11373303" y="238126"/>
                    <a:pt x="11386766" y="214389"/>
                  </a:cubicBezTo>
                  <a:cubicBezTo>
                    <a:pt x="11390957" y="206954"/>
                    <a:pt x="11395530" y="199614"/>
                    <a:pt x="11400356" y="192465"/>
                  </a:cubicBezTo>
                  <a:cubicBezTo>
                    <a:pt x="11402388" y="189415"/>
                    <a:pt x="11404547" y="186363"/>
                    <a:pt x="11406705" y="183410"/>
                  </a:cubicBezTo>
                  <a:cubicBezTo>
                    <a:pt x="11485832" y="74356"/>
                    <a:pt x="11640020" y="1"/>
                    <a:pt x="11816180" y="1"/>
                  </a:cubicBezTo>
                  <a:close/>
                  <a:moveTo>
                    <a:pt x="10115546" y="1"/>
                  </a:moveTo>
                  <a:lnTo>
                    <a:pt x="10780050" y="1"/>
                  </a:lnTo>
                  <a:cubicBezTo>
                    <a:pt x="11029062" y="1"/>
                    <a:pt x="11230927" y="151512"/>
                    <a:pt x="11230927" y="338409"/>
                  </a:cubicBezTo>
                  <a:lnTo>
                    <a:pt x="11230927" y="1336093"/>
                  </a:lnTo>
                  <a:cubicBezTo>
                    <a:pt x="11230927" y="1522990"/>
                    <a:pt x="11029062" y="1674501"/>
                    <a:pt x="10780050" y="1674501"/>
                  </a:cubicBezTo>
                  <a:lnTo>
                    <a:pt x="10115546" y="1674501"/>
                  </a:lnTo>
                  <a:cubicBezTo>
                    <a:pt x="9866532" y="1674501"/>
                    <a:pt x="9664666" y="1522990"/>
                    <a:pt x="9664666" y="1336093"/>
                  </a:cubicBezTo>
                  <a:lnTo>
                    <a:pt x="9664666" y="338409"/>
                  </a:lnTo>
                  <a:cubicBezTo>
                    <a:pt x="9664666" y="151512"/>
                    <a:pt x="9866532" y="1"/>
                    <a:pt x="10115546" y="1"/>
                  </a:cubicBezTo>
                  <a:close/>
                  <a:moveTo>
                    <a:pt x="8468888" y="1"/>
                  </a:moveTo>
                  <a:lnTo>
                    <a:pt x="9094274" y="1"/>
                  </a:lnTo>
                  <a:cubicBezTo>
                    <a:pt x="9354089" y="1"/>
                    <a:pt x="9564710" y="158084"/>
                    <a:pt x="9564710" y="353089"/>
                  </a:cubicBezTo>
                  <a:lnTo>
                    <a:pt x="9564710" y="1321414"/>
                  </a:lnTo>
                  <a:cubicBezTo>
                    <a:pt x="9564710" y="1516418"/>
                    <a:pt x="9354089" y="1674501"/>
                    <a:pt x="9094274" y="1674501"/>
                  </a:cubicBezTo>
                  <a:lnTo>
                    <a:pt x="8468888" y="1674501"/>
                  </a:lnTo>
                  <a:cubicBezTo>
                    <a:pt x="8209072" y="1674501"/>
                    <a:pt x="7998449" y="1516418"/>
                    <a:pt x="7998449" y="1321414"/>
                  </a:cubicBezTo>
                  <a:lnTo>
                    <a:pt x="7998449" y="353089"/>
                  </a:lnTo>
                  <a:cubicBezTo>
                    <a:pt x="7998449" y="158084"/>
                    <a:pt x="8209072" y="1"/>
                    <a:pt x="8468888" y="1"/>
                  </a:cubicBezTo>
                  <a:close/>
                  <a:moveTo>
                    <a:pt x="6880019" y="1"/>
                  </a:moveTo>
                  <a:lnTo>
                    <a:pt x="7377890" y="1"/>
                  </a:lnTo>
                  <a:cubicBezTo>
                    <a:pt x="7672918" y="1"/>
                    <a:pt x="7912084" y="179509"/>
                    <a:pt x="7912084" y="400944"/>
                  </a:cubicBezTo>
                  <a:lnTo>
                    <a:pt x="7912084" y="1273560"/>
                  </a:lnTo>
                  <a:cubicBezTo>
                    <a:pt x="7912084" y="1494993"/>
                    <a:pt x="7672918" y="1674501"/>
                    <a:pt x="7377890" y="1674501"/>
                  </a:cubicBezTo>
                  <a:lnTo>
                    <a:pt x="6880019" y="1674501"/>
                  </a:lnTo>
                  <a:cubicBezTo>
                    <a:pt x="6584991" y="1674501"/>
                    <a:pt x="6345823" y="1494992"/>
                    <a:pt x="6345823" y="1273560"/>
                  </a:cubicBezTo>
                  <a:lnTo>
                    <a:pt x="6345823" y="400944"/>
                  </a:lnTo>
                  <a:cubicBezTo>
                    <a:pt x="6345823" y="179509"/>
                    <a:pt x="6584991" y="1"/>
                    <a:pt x="6880019" y="1"/>
                  </a:cubicBezTo>
                  <a:close/>
                  <a:moveTo>
                    <a:pt x="4814107" y="0"/>
                  </a:moveTo>
                  <a:lnTo>
                    <a:pt x="5311979" y="0"/>
                  </a:lnTo>
                  <a:cubicBezTo>
                    <a:pt x="5607007" y="0"/>
                    <a:pt x="5846175" y="179508"/>
                    <a:pt x="5846175" y="400943"/>
                  </a:cubicBezTo>
                  <a:lnTo>
                    <a:pt x="5846175" y="1273560"/>
                  </a:lnTo>
                  <a:cubicBezTo>
                    <a:pt x="5846175" y="1494992"/>
                    <a:pt x="5607007" y="1674501"/>
                    <a:pt x="5311979" y="1674501"/>
                  </a:cubicBezTo>
                  <a:lnTo>
                    <a:pt x="4814107" y="1674501"/>
                  </a:lnTo>
                  <a:cubicBezTo>
                    <a:pt x="4519079" y="1674501"/>
                    <a:pt x="4279913" y="1494993"/>
                    <a:pt x="4279913" y="1273560"/>
                  </a:cubicBezTo>
                  <a:lnTo>
                    <a:pt x="4279913" y="400943"/>
                  </a:lnTo>
                  <a:cubicBezTo>
                    <a:pt x="4279913" y="179508"/>
                    <a:pt x="4519079" y="0"/>
                    <a:pt x="4814107" y="0"/>
                  </a:cubicBezTo>
                  <a:close/>
                  <a:moveTo>
                    <a:pt x="3097723" y="0"/>
                  </a:moveTo>
                  <a:lnTo>
                    <a:pt x="3723110" y="0"/>
                  </a:lnTo>
                  <a:cubicBezTo>
                    <a:pt x="3982925" y="0"/>
                    <a:pt x="4193548" y="158083"/>
                    <a:pt x="4193548" y="353088"/>
                  </a:cubicBezTo>
                  <a:lnTo>
                    <a:pt x="4193548" y="1321413"/>
                  </a:lnTo>
                  <a:cubicBezTo>
                    <a:pt x="4193548" y="1516418"/>
                    <a:pt x="3982925" y="1674501"/>
                    <a:pt x="3723110" y="1674501"/>
                  </a:cubicBezTo>
                  <a:lnTo>
                    <a:pt x="3097723" y="1674501"/>
                  </a:lnTo>
                  <a:cubicBezTo>
                    <a:pt x="2837907" y="1674501"/>
                    <a:pt x="2627286" y="1516418"/>
                    <a:pt x="2627286" y="1321413"/>
                  </a:cubicBezTo>
                  <a:lnTo>
                    <a:pt x="2627286" y="353088"/>
                  </a:lnTo>
                  <a:cubicBezTo>
                    <a:pt x="2627286" y="158083"/>
                    <a:pt x="2837907" y="0"/>
                    <a:pt x="3097723" y="0"/>
                  </a:cubicBezTo>
                  <a:close/>
                  <a:moveTo>
                    <a:pt x="1411946" y="0"/>
                  </a:moveTo>
                  <a:lnTo>
                    <a:pt x="2076451" y="0"/>
                  </a:lnTo>
                  <a:cubicBezTo>
                    <a:pt x="2325464" y="0"/>
                    <a:pt x="2527330" y="151511"/>
                    <a:pt x="2527330" y="338409"/>
                  </a:cubicBezTo>
                  <a:lnTo>
                    <a:pt x="2527330" y="1336093"/>
                  </a:lnTo>
                  <a:cubicBezTo>
                    <a:pt x="2527330" y="1522990"/>
                    <a:pt x="2325464" y="1674501"/>
                    <a:pt x="2076451" y="1674501"/>
                  </a:cubicBezTo>
                  <a:lnTo>
                    <a:pt x="1411946" y="1674501"/>
                  </a:lnTo>
                  <a:cubicBezTo>
                    <a:pt x="1162934" y="1674501"/>
                    <a:pt x="961069" y="1522990"/>
                    <a:pt x="961069" y="1336093"/>
                  </a:cubicBezTo>
                  <a:lnTo>
                    <a:pt x="961069" y="338409"/>
                  </a:lnTo>
                  <a:cubicBezTo>
                    <a:pt x="961069" y="151511"/>
                    <a:pt x="1162934" y="0"/>
                    <a:pt x="1411946" y="0"/>
                  </a:cubicBezTo>
                  <a:close/>
                  <a:moveTo>
                    <a:pt x="0" y="0"/>
                  </a:moveTo>
                  <a:lnTo>
                    <a:pt x="375815" y="0"/>
                  </a:lnTo>
                  <a:cubicBezTo>
                    <a:pt x="551976" y="0"/>
                    <a:pt x="706164" y="74355"/>
                    <a:pt x="785290" y="183409"/>
                  </a:cubicBezTo>
                  <a:cubicBezTo>
                    <a:pt x="787449" y="186363"/>
                    <a:pt x="789607" y="189414"/>
                    <a:pt x="791640" y="192464"/>
                  </a:cubicBezTo>
                  <a:cubicBezTo>
                    <a:pt x="796466" y="199613"/>
                    <a:pt x="801039" y="206953"/>
                    <a:pt x="805230" y="214388"/>
                  </a:cubicBezTo>
                  <a:cubicBezTo>
                    <a:pt x="818693" y="238125"/>
                    <a:pt x="828600" y="263196"/>
                    <a:pt x="834696" y="289219"/>
                  </a:cubicBezTo>
                  <a:cubicBezTo>
                    <a:pt x="839394" y="308857"/>
                    <a:pt x="841808" y="329067"/>
                    <a:pt x="841808" y="349752"/>
                  </a:cubicBezTo>
                  <a:lnTo>
                    <a:pt x="841808" y="1324748"/>
                  </a:lnTo>
                  <a:cubicBezTo>
                    <a:pt x="841808" y="1421123"/>
                    <a:pt x="789227" y="1508729"/>
                    <a:pt x="704386" y="1572025"/>
                  </a:cubicBezTo>
                  <a:cubicBezTo>
                    <a:pt x="693717" y="1580127"/>
                    <a:pt x="682539" y="1587754"/>
                    <a:pt x="670856" y="1594807"/>
                  </a:cubicBezTo>
                  <a:cubicBezTo>
                    <a:pt x="654345" y="1605103"/>
                    <a:pt x="636944" y="1614445"/>
                    <a:pt x="618655" y="1622930"/>
                  </a:cubicBezTo>
                  <a:cubicBezTo>
                    <a:pt x="574838" y="1643138"/>
                    <a:pt x="526320" y="1658105"/>
                    <a:pt x="474629" y="1666493"/>
                  </a:cubicBezTo>
                  <a:cubicBezTo>
                    <a:pt x="459515" y="1668972"/>
                    <a:pt x="444147" y="1670878"/>
                    <a:pt x="428652" y="1672214"/>
                  </a:cubicBezTo>
                  <a:cubicBezTo>
                    <a:pt x="411251" y="1673738"/>
                    <a:pt x="393724" y="1674501"/>
                    <a:pt x="375815" y="1674501"/>
                  </a:cubicBezTo>
                  <a:lnTo>
                    <a:pt x="0" y="1674501"/>
                  </a:ln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5962D4-23A1-EA3E-0C31-0F4B87EC385B}"/>
                </a:ext>
              </a:extLst>
            </p:cNvPr>
            <p:cNvSpPr/>
            <p:nvPr/>
          </p:nvSpPr>
          <p:spPr>
            <a:xfrm>
              <a:off x="1" y="4949019"/>
              <a:ext cx="12191997" cy="1825901"/>
            </a:xfrm>
            <a:custGeom>
              <a:avLst/>
              <a:gdLst>
                <a:gd name="connsiteX0" fmla="*/ 12185393 w 12191997"/>
                <a:gd name="connsiteY0" fmla="*/ 2121 h 1825901"/>
                <a:gd name="connsiteX1" fmla="*/ 12191997 w 12191997"/>
                <a:gd name="connsiteY1" fmla="*/ 2121 h 1825901"/>
                <a:gd name="connsiteX2" fmla="*/ 12191997 w 12191997"/>
                <a:gd name="connsiteY2" fmla="*/ 1825901 h 1825901"/>
                <a:gd name="connsiteX3" fmla="*/ 12181201 w 12191997"/>
                <a:gd name="connsiteY3" fmla="*/ 1825901 h 1825901"/>
                <a:gd name="connsiteX4" fmla="*/ 12038064 w 12191997"/>
                <a:gd name="connsiteY4" fmla="*/ 1810364 h 1825901"/>
                <a:gd name="connsiteX5" fmla="*/ 11972909 w 12191997"/>
                <a:gd name="connsiteY5" fmla="*/ 1792252 h 1825901"/>
                <a:gd name="connsiteX6" fmla="*/ 11933789 w 12191997"/>
                <a:gd name="connsiteY6" fmla="*/ 1777381 h 1825901"/>
                <a:gd name="connsiteX7" fmla="*/ 11928963 w 12191997"/>
                <a:gd name="connsiteY7" fmla="*/ 1775379 h 1825901"/>
                <a:gd name="connsiteX8" fmla="*/ 11826722 w 12191997"/>
                <a:gd name="connsiteY8" fmla="*/ 1717801 h 1825901"/>
                <a:gd name="connsiteX9" fmla="*/ 11717367 w 12191997"/>
                <a:gd name="connsiteY9" fmla="*/ 1603314 h 1825901"/>
                <a:gd name="connsiteX10" fmla="*/ 11699333 w 12191997"/>
                <a:gd name="connsiteY10" fmla="*/ 1570523 h 1825901"/>
                <a:gd name="connsiteX11" fmla="*/ 11669233 w 12191997"/>
                <a:gd name="connsiteY11" fmla="*/ 1440306 h 1825901"/>
                <a:gd name="connsiteX12" fmla="*/ 11671137 w 12191997"/>
                <a:gd name="connsiteY12" fmla="*/ 607348 h 1825901"/>
                <a:gd name="connsiteX13" fmla="*/ 11671645 w 12191997"/>
                <a:gd name="connsiteY13" fmla="*/ 386285 h 1825901"/>
                <a:gd name="connsiteX14" fmla="*/ 11687395 w 12191997"/>
                <a:gd name="connsiteY14" fmla="*/ 292199 h 1825901"/>
                <a:gd name="connsiteX15" fmla="*/ 11689425 w 12191997"/>
                <a:gd name="connsiteY15" fmla="*/ 286765 h 1825901"/>
                <a:gd name="connsiteX16" fmla="*/ 12185393 w 12191997"/>
                <a:gd name="connsiteY16" fmla="*/ 2121 h 1825901"/>
                <a:gd name="connsiteX17" fmla="*/ 0 w 12191997"/>
                <a:gd name="connsiteY17" fmla="*/ 2120 h 1825901"/>
                <a:gd name="connsiteX18" fmla="*/ 6604 w 12191997"/>
                <a:gd name="connsiteY18" fmla="*/ 2120 h 1825901"/>
                <a:gd name="connsiteX19" fmla="*/ 502572 w 12191997"/>
                <a:gd name="connsiteY19" fmla="*/ 286764 h 1825901"/>
                <a:gd name="connsiteX20" fmla="*/ 504603 w 12191997"/>
                <a:gd name="connsiteY20" fmla="*/ 292198 h 1825901"/>
                <a:gd name="connsiteX21" fmla="*/ 520352 w 12191997"/>
                <a:gd name="connsiteY21" fmla="*/ 386285 h 1825901"/>
                <a:gd name="connsiteX22" fmla="*/ 520861 w 12191997"/>
                <a:gd name="connsiteY22" fmla="*/ 607347 h 1825901"/>
                <a:gd name="connsiteX23" fmla="*/ 522765 w 12191997"/>
                <a:gd name="connsiteY23" fmla="*/ 1440306 h 1825901"/>
                <a:gd name="connsiteX24" fmla="*/ 492664 w 12191997"/>
                <a:gd name="connsiteY24" fmla="*/ 1570523 h 1825901"/>
                <a:gd name="connsiteX25" fmla="*/ 474630 w 12191997"/>
                <a:gd name="connsiteY25" fmla="*/ 1603314 h 1825901"/>
                <a:gd name="connsiteX26" fmla="*/ 365276 w 12191997"/>
                <a:gd name="connsiteY26" fmla="*/ 1717801 h 1825901"/>
                <a:gd name="connsiteX27" fmla="*/ 263034 w 12191997"/>
                <a:gd name="connsiteY27" fmla="*/ 1775379 h 1825901"/>
                <a:gd name="connsiteX28" fmla="*/ 258208 w 12191997"/>
                <a:gd name="connsiteY28" fmla="*/ 1777381 h 1825901"/>
                <a:gd name="connsiteX29" fmla="*/ 219089 w 12191997"/>
                <a:gd name="connsiteY29" fmla="*/ 1792252 h 1825901"/>
                <a:gd name="connsiteX30" fmla="*/ 153933 w 12191997"/>
                <a:gd name="connsiteY30" fmla="*/ 1810364 h 1825901"/>
                <a:gd name="connsiteX31" fmla="*/ 10796 w 12191997"/>
                <a:gd name="connsiteY31" fmla="*/ 1825901 h 1825901"/>
                <a:gd name="connsiteX32" fmla="*/ 0 w 12191997"/>
                <a:gd name="connsiteY32" fmla="*/ 1825901 h 1825901"/>
                <a:gd name="connsiteX33" fmla="*/ 10417109 w 12191997"/>
                <a:gd name="connsiteY33" fmla="*/ 116 h 1825901"/>
                <a:gd name="connsiteX34" fmla="*/ 11033603 w 12191997"/>
                <a:gd name="connsiteY34" fmla="*/ 1192 h 1825901"/>
                <a:gd name="connsiteX35" fmla="*/ 11567479 w 12191997"/>
                <a:gd name="connsiteY35" fmla="*/ 403352 h 1825901"/>
                <a:gd name="connsiteX36" fmla="*/ 11565697 w 12191997"/>
                <a:gd name="connsiteY36" fmla="*/ 1424675 h 1825901"/>
                <a:gd name="connsiteX37" fmla="*/ 11030421 w 12191997"/>
                <a:gd name="connsiteY37" fmla="*/ 1824969 h 1825901"/>
                <a:gd name="connsiteX38" fmla="*/ 10413925 w 12191997"/>
                <a:gd name="connsiteY38" fmla="*/ 1823893 h 1825901"/>
                <a:gd name="connsiteX39" fmla="*/ 9880051 w 12191997"/>
                <a:gd name="connsiteY39" fmla="*/ 1421733 h 1825901"/>
                <a:gd name="connsiteX40" fmla="*/ 9881833 w 12191997"/>
                <a:gd name="connsiteY40" fmla="*/ 400411 h 1825901"/>
                <a:gd name="connsiteX41" fmla="*/ 10417109 w 12191997"/>
                <a:gd name="connsiteY41" fmla="*/ 116 h 1825901"/>
                <a:gd name="connsiteX42" fmla="*/ 1774889 w 12191997"/>
                <a:gd name="connsiteY42" fmla="*/ 115 h 1825901"/>
                <a:gd name="connsiteX43" fmla="*/ 2310165 w 12191997"/>
                <a:gd name="connsiteY43" fmla="*/ 400410 h 1825901"/>
                <a:gd name="connsiteX44" fmla="*/ 2311947 w 12191997"/>
                <a:gd name="connsiteY44" fmla="*/ 1421732 h 1825901"/>
                <a:gd name="connsiteX45" fmla="*/ 1778073 w 12191997"/>
                <a:gd name="connsiteY45" fmla="*/ 1823893 h 1825901"/>
                <a:gd name="connsiteX46" fmla="*/ 1161577 w 12191997"/>
                <a:gd name="connsiteY46" fmla="*/ 1824969 h 1825901"/>
                <a:gd name="connsiteX47" fmla="*/ 626301 w 12191997"/>
                <a:gd name="connsiteY47" fmla="*/ 1424675 h 1825901"/>
                <a:gd name="connsiteX48" fmla="*/ 624519 w 12191997"/>
                <a:gd name="connsiteY48" fmla="*/ 403352 h 1825901"/>
                <a:gd name="connsiteX49" fmla="*/ 1158394 w 12191997"/>
                <a:gd name="connsiteY49" fmla="*/ 1191 h 1825901"/>
                <a:gd name="connsiteX50" fmla="*/ 8608368 w 12191997"/>
                <a:gd name="connsiteY50" fmla="*/ 80 h 1825901"/>
                <a:gd name="connsiteX51" fmla="*/ 9265761 w 12191997"/>
                <a:gd name="connsiteY51" fmla="*/ 1228 h 1825901"/>
                <a:gd name="connsiteX52" fmla="*/ 9779213 w 12191997"/>
                <a:gd name="connsiteY52" fmla="*/ 388004 h 1825901"/>
                <a:gd name="connsiteX53" fmla="*/ 9777377 w 12191997"/>
                <a:gd name="connsiteY53" fmla="*/ 1440022 h 1825901"/>
                <a:gd name="connsiteX54" fmla="*/ 9262577 w 12191997"/>
                <a:gd name="connsiteY54" fmla="*/ 1825004 h 1825901"/>
                <a:gd name="connsiteX55" fmla="*/ 8605185 w 12191997"/>
                <a:gd name="connsiteY55" fmla="*/ 1823856 h 1825901"/>
                <a:gd name="connsiteX56" fmla="*/ 8091733 w 12191997"/>
                <a:gd name="connsiteY56" fmla="*/ 1437080 h 1825901"/>
                <a:gd name="connsiteX57" fmla="*/ 8093569 w 12191997"/>
                <a:gd name="connsiteY57" fmla="*/ 385062 h 1825901"/>
                <a:gd name="connsiteX58" fmla="*/ 8608368 w 12191997"/>
                <a:gd name="connsiteY58" fmla="*/ 80 h 1825901"/>
                <a:gd name="connsiteX59" fmla="*/ 3583631 w 12191997"/>
                <a:gd name="connsiteY59" fmla="*/ 79 h 1825901"/>
                <a:gd name="connsiteX60" fmla="*/ 4098430 w 12191997"/>
                <a:gd name="connsiteY60" fmla="*/ 385061 h 1825901"/>
                <a:gd name="connsiteX61" fmla="*/ 4100266 w 12191997"/>
                <a:gd name="connsiteY61" fmla="*/ 1437080 h 1825901"/>
                <a:gd name="connsiteX62" fmla="*/ 3586814 w 12191997"/>
                <a:gd name="connsiteY62" fmla="*/ 1823856 h 1825901"/>
                <a:gd name="connsiteX63" fmla="*/ 2929421 w 12191997"/>
                <a:gd name="connsiteY63" fmla="*/ 1825004 h 1825901"/>
                <a:gd name="connsiteX64" fmla="*/ 2414621 w 12191997"/>
                <a:gd name="connsiteY64" fmla="*/ 1440022 h 1825901"/>
                <a:gd name="connsiteX65" fmla="*/ 2412785 w 12191997"/>
                <a:gd name="connsiteY65" fmla="*/ 388004 h 1825901"/>
                <a:gd name="connsiteX66" fmla="*/ 2926238 w 12191997"/>
                <a:gd name="connsiteY66" fmla="*/ 1227 h 1825901"/>
                <a:gd name="connsiteX67" fmla="*/ 6830366 w 12191997"/>
                <a:gd name="connsiteY67" fmla="*/ 2 h 1825901"/>
                <a:gd name="connsiteX68" fmla="*/ 7467182 w 12191997"/>
                <a:gd name="connsiteY68" fmla="*/ 1114 h 1825901"/>
                <a:gd name="connsiteX69" fmla="*/ 7990910 w 12191997"/>
                <a:gd name="connsiteY69" fmla="*/ 395631 h 1825901"/>
                <a:gd name="connsiteX70" fmla="*/ 7989101 w 12191997"/>
                <a:gd name="connsiteY70" fmla="*/ 1432301 h 1825901"/>
                <a:gd name="connsiteX71" fmla="*/ 7463999 w 12191997"/>
                <a:gd name="connsiteY71" fmla="*/ 1824987 h 1825901"/>
                <a:gd name="connsiteX72" fmla="*/ 6827184 w 12191997"/>
                <a:gd name="connsiteY72" fmla="*/ 1823875 h 1825901"/>
                <a:gd name="connsiteX73" fmla="*/ 6344423 w 12191997"/>
                <a:gd name="connsiteY73" fmla="*/ 1582583 h 1825901"/>
                <a:gd name="connsiteX74" fmla="*/ 6335874 w 12191997"/>
                <a:gd name="connsiteY74" fmla="*/ 1561827 h 1825901"/>
                <a:gd name="connsiteX75" fmla="*/ 6335874 w 12191997"/>
                <a:gd name="connsiteY75" fmla="*/ 265796 h 1825901"/>
                <a:gd name="connsiteX76" fmla="*/ 6346767 w 12191997"/>
                <a:gd name="connsiteY76" fmla="*/ 239608 h 1825901"/>
                <a:gd name="connsiteX77" fmla="*/ 6830366 w 12191997"/>
                <a:gd name="connsiteY77" fmla="*/ 2 h 1825901"/>
                <a:gd name="connsiteX78" fmla="*/ 5361634 w 12191997"/>
                <a:gd name="connsiteY78" fmla="*/ 1 h 1825901"/>
                <a:gd name="connsiteX79" fmla="*/ 5845233 w 12191997"/>
                <a:gd name="connsiteY79" fmla="*/ 239607 h 1825901"/>
                <a:gd name="connsiteX80" fmla="*/ 5856126 w 12191997"/>
                <a:gd name="connsiteY80" fmla="*/ 265795 h 1825901"/>
                <a:gd name="connsiteX81" fmla="*/ 5856126 w 12191997"/>
                <a:gd name="connsiteY81" fmla="*/ 1561827 h 1825901"/>
                <a:gd name="connsiteX82" fmla="*/ 5847577 w 12191997"/>
                <a:gd name="connsiteY82" fmla="*/ 1582583 h 1825901"/>
                <a:gd name="connsiteX83" fmla="*/ 5364816 w 12191997"/>
                <a:gd name="connsiteY83" fmla="*/ 1823875 h 1825901"/>
                <a:gd name="connsiteX84" fmla="*/ 4728000 w 12191997"/>
                <a:gd name="connsiteY84" fmla="*/ 1824987 h 1825901"/>
                <a:gd name="connsiteX85" fmla="*/ 4202899 w 12191997"/>
                <a:gd name="connsiteY85" fmla="*/ 1432301 h 1825901"/>
                <a:gd name="connsiteX86" fmla="*/ 4201089 w 12191997"/>
                <a:gd name="connsiteY86" fmla="*/ 395630 h 1825901"/>
                <a:gd name="connsiteX87" fmla="*/ 4724818 w 12191997"/>
                <a:gd name="connsiteY87" fmla="*/ 1113 h 1825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191997" h="1825901">
                  <a:moveTo>
                    <a:pt x="12185393" y="2121"/>
                  </a:moveTo>
                  <a:lnTo>
                    <a:pt x="12191997" y="2121"/>
                  </a:lnTo>
                  <a:lnTo>
                    <a:pt x="12191997" y="1825901"/>
                  </a:lnTo>
                  <a:lnTo>
                    <a:pt x="12181201" y="1825901"/>
                  </a:lnTo>
                  <a:cubicBezTo>
                    <a:pt x="12131541" y="1825901"/>
                    <a:pt x="12083531" y="1820372"/>
                    <a:pt x="12038064" y="1810364"/>
                  </a:cubicBezTo>
                  <a:cubicBezTo>
                    <a:pt x="12015709" y="1805407"/>
                    <a:pt x="11993991" y="1799305"/>
                    <a:pt x="11972909" y="1792252"/>
                  </a:cubicBezTo>
                  <a:cubicBezTo>
                    <a:pt x="11959573" y="1787676"/>
                    <a:pt x="11946491" y="1782815"/>
                    <a:pt x="11933789" y="1777381"/>
                  </a:cubicBezTo>
                  <a:cubicBezTo>
                    <a:pt x="11932139" y="1776809"/>
                    <a:pt x="11930488" y="1776141"/>
                    <a:pt x="11928963" y="1775379"/>
                  </a:cubicBezTo>
                  <a:cubicBezTo>
                    <a:pt x="11891749" y="1759459"/>
                    <a:pt x="11857331" y="1740013"/>
                    <a:pt x="11826722" y="1717801"/>
                  </a:cubicBezTo>
                  <a:cubicBezTo>
                    <a:pt x="11781508" y="1685200"/>
                    <a:pt x="11744295" y="1646402"/>
                    <a:pt x="11717367" y="1603314"/>
                  </a:cubicBezTo>
                  <a:cubicBezTo>
                    <a:pt x="11710637" y="1592638"/>
                    <a:pt x="11704669" y="1581676"/>
                    <a:pt x="11699333" y="1570523"/>
                  </a:cubicBezTo>
                  <a:cubicBezTo>
                    <a:pt x="11679775" y="1529819"/>
                    <a:pt x="11669106" y="1485968"/>
                    <a:pt x="11669233" y="1440306"/>
                  </a:cubicBezTo>
                  <a:lnTo>
                    <a:pt x="11671137" y="607348"/>
                  </a:lnTo>
                  <a:lnTo>
                    <a:pt x="11671645" y="386285"/>
                  </a:lnTo>
                  <a:cubicBezTo>
                    <a:pt x="11671645" y="353875"/>
                    <a:pt x="11677235" y="322322"/>
                    <a:pt x="11687395" y="292199"/>
                  </a:cubicBezTo>
                  <a:cubicBezTo>
                    <a:pt x="11688029" y="290388"/>
                    <a:pt x="11688663" y="288577"/>
                    <a:pt x="11689425" y="286765"/>
                  </a:cubicBezTo>
                  <a:cubicBezTo>
                    <a:pt x="11748611" y="123089"/>
                    <a:pt x="11949157" y="1835"/>
                    <a:pt x="12185393" y="2121"/>
                  </a:cubicBezTo>
                  <a:close/>
                  <a:moveTo>
                    <a:pt x="0" y="2120"/>
                  </a:moveTo>
                  <a:lnTo>
                    <a:pt x="6604" y="2120"/>
                  </a:lnTo>
                  <a:cubicBezTo>
                    <a:pt x="242840" y="1834"/>
                    <a:pt x="443386" y="123089"/>
                    <a:pt x="502572" y="286764"/>
                  </a:cubicBezTo>
                  <a:cubicBezTo>
                    <a:pt x="503334" y="288576"/>
                    <a:pt x="503969" y="290387"/>
                    <a:pt x="504603" y="292198"/>
                  </a:cubicBezTo>
                  <a:cubicBezTo>
                    <a:pt x="514763" y="322321"/>
                    <a:pt x="520352" y="353874"/>
                    <a:pt x="520352" y="386285"/>
                  </a:cubicBezTo>
                  <a:lnTo>
                    <a:pt x="520861" y="607347"/>
                  </a:lnTo>
                  <a:lnTo>
                    <a:pt x="522765" y="1440306"/>
                  </a:lnTo>
                  <a:cubicBezTo>
                    <a:pt x="522892" y="1485968"/>
                    <a:pt x="512223" y="1529819"/>
                    <a:pt x="492664" y="1570523"/>
                  </a:cubicBezTo>
                  <a:cubicBezTo>
                    <a:pt x="487329" y="1581676"/>
                    <a:pt x="481361" y="1592638"/>
                    <a:pt x="474630" y="1603314"/>
                  </a:cubicBezTo>
                  <a:cubicBezTo>
                    <a:pt x="447703" y="1646402"/>
                    <a:pt x="410490" y="1685200"/>
                    <a:pt x="365276" y="1717801"/>
                  </a:cubicBezTo>
                  <a:cubicBezTo>
                    <a:pt x="334667" y="1740013"/>
                    <a:pt x="300248" y="1759459"/>
                    <a:pt x="263034" y="1775379"/>
                  </a:cubicBezTo>
                  <a:cubicBezTo>
                    <a:pt x="261509" y="1776141"/>
                    <a:pt x="259858" y="1776809"/>
                    <a:pt x="258208" y="1777381"/>
                  </a:cubicBezTo>
                  <a:cubicBezTo>
                    <a:pt x="245507" y="1782815"/>
                    <a:pt x="232424" y="1787676"/>
                    <a:pt x="219089" y="1792252"/>
                  </a:cubicBezTo>
                  <a:cubicBezTo>
                    <a:pt x="198006" y="1799305"/>
                    <a:pt x="176288" y="1805407"/>
                    <a:pt x="153933" y="1810364"/>
                  </a:cubicBezTo>
                  <a:cubicBezTo>
                    <a:pt x="108466" y="1820372"/>
                    <a:pt x="60456" y="1825901"/>
                    <a:pt x="10796" y="1825901"/>
                  </a:cubicBezTo>
                  <a:lnTo>
                    <a:pt x="0" y="1825901"/>
                  </a:lnTo>
                  <a:close/>
                  <a:moveTo>
                    <a:pt x="10417109" y="116"/>
                  </a:moveTo>
                  <a:lnTo>
                    <a:pt x="11033603" y="1192"/>
                  </a:lnTo>
                  <a:cubicBezTo>
                    <a:pt x="11328841" y="1707"/>
                    <a:pt x="11567866" y="181761"/>
                    <a:pt x="11567479" y="403352"/>
                  </a:cubicBezTo>
                  <a:lnTo>
                    <a:pt x="11565697" y="1424675"/>
                  </a:lnTo>
                  <a:cubicBezTo>
                    <a:pt x="11565309" y="1646268"/>
                    <a:pt x="11325658" y="1825484"/>
                    <a:pt x="11030421" y="1824969"/>
                  </a:cubicBezTo>
                  <a:lnTo>
                    <a:pt x="10413925" y="1823893"/>
                  </a:lnTo>
                  <a:cubicBezTo>
                    <a:pt x="10118688" y="1823378"/>
                    <a:pt x="9879664" y="1643325"/>
                    <a:pt x="9880051" y="1421733"/>
                  </a:cubicBezTo>
                  <a:lnTo>
                    <a:pt x="9881833" y="400411"/>
                  </a:lnTo>
                  <a:cubicBezTo>
                    <a:pt x="9882220" y="178820"/>
                    <a:pt x="10121872" y="-400"/>
                    <a:pt x="10417109" y="116"/>
                  </a:cubicBezTo>
                  <a:close/>
                  <a:moveTo>
                    <a:pt x="1774889" y="115"/>
                  </a:moveTo>
                  <a:cubicBezTo>
                    <a:pt x="2070127" y="-401"/>
                    <a:pt x="2309778" y="178819"/>
                    <a:pt x="2310165" y="400410"/>
                  </a:cubicBezTo>
                  <a:lnTo>
                    <a:pt x="2311947" y="1421732"/>
                  </a:lnTo>
                  <a:cubicBezTo>
                    <a:pt x="2312335" y="1643325"/>
                    <a:pt x="2073310" y="1823378"/>
                    <a:pt x="1778073" y="1823893"/>
                  </a:cubicBezTo>
                  <a:lnTo>
                    <a:pt x="1161577" y="1824969"/>
                  </a:lnTo>
                  <a:cubicBezTo>
                    <a:pt x="866340" y="1825484"/>
                    <a:pt x="626688" y="1646268"/>
                    <a:pt x="626301" y="1424675"/>
                  </a:cubicBezTo>
                  <a:lnTo>
                    <a:pt x="624519" y="403352"/>
                  </a:lnTo>
                  <a:cubicBezTo>
                    <a:pt x="624132" y="181760"/>
                    <a:pt x="863156" y="1706"/>
                    <a:pt x="1158394" y="1191"/>
                  </a:cubicBezTo>
                  <a:close/>
                  <a:moveTo>
                    <a:pt x="8608368" y="80"/>
                  </a:moveTo>
                  <a:lnTo>
                    <a:pt x="9265761" y="1228"/>
                  </a:lnTo>
                  <a:cubicBezTo>
                    <a:pt x="9549705" y="1724"/>
                    <a:pt x="9779585" y="174890"/>
                    <a:pt x="9779213" y="388004"/>
                  </a:cubicBezTo>
                  <a:lnTo>
                    <a:pt x="9777377" y="1440022"/>
                  </a:lnTo>
                  <a:cubicBezTo>
                    <a:pt x="9777005" y="1653138"/>
                    <a:pt x="9546521" y="1825500"/>
                    <a:pt x="9262577" y="1825004"/>
                  </a:cubicBezTo>
                  <a:lnTo>
                    <a:pt x="8605185" y="1823856"/>
                  </a:lnTo>
                  <a:cubicBezTo>
                    <a:pt x="8321241" y="1823360"/>
                    <a:pt x="8091360" y="1650195"/>
                    <a:pt x="8091733" y="1437080"/>
                  </a:cubicBezTo>
                  <a:lnTo>
                    <a:pt x="8093569" y="385062"/>
                  </a:lnTo>
                  <a:cubicBezTo>
                    <a:pt x="8093940" y="171946"/>
                    <a:pt x="8324423" y="-416"/>
                    <a:pt x="8608368" y="80"/>
                  </a:cubicBezTo>
                  <a:close/>
                  <a:moveTo>
                    <a:pt x="3583631" y="79"/>
                  </a:moveTo>
                  <a:cubicBezTo>
                    <a:pt x="3867576" y="-417"/>
                    <a:pt x="4098059" y="171945"/>
                    <a:pt x="4098430" y="385061"/>
                  </a:cubicBezTo>
                  <a:lnTo>
                    <a:pt x="4100266" y="1437080"/>
                  </a:lnTo>
                  <a:cubicBezTo>
                    <a:pt x="4100639" y="1650195"/>
                    <a:pt x="3870759" y="1823360"/>
                    <a:pt x="3586814" y="1823856"/>
                  </a:cubicBezTo>
                  <a:lnTo>
                    <a:pt x="2929421" y="1825004"/>
                  </a:lnTo>
                  <a:cubicBezTo>
                    <a:pt x="2645478" y="1825500"/>
                    <a:pt x="2414993" y="1653137"/>
                    <a:pt x="2414621" y="1440022"/>
                  </a:cubicBezTo>
                  <a:lnTo>
                    <a:pt x="2412785" y="388004"/>
                  </a:lnTo>
                  <a:cubicBezTo>
                    <a:pt x="2412414" y="174889"/>
                    <a:pt x="2642293" y="1723"/>
                    <a:pt x="2926238" y="1227"/>
                  </a:cubicBezTo>
                  <a:close/>
                  <a:moveTo>
                    <a:pt x="6830366" y="2"/>
                  </a:moveTo>
                  <a:lnTo>
                    <a:pt x="7467182" y="1114"/>
                  </a:lnTo>
                  <a:cubicBezTo>
                    <a:pt x="7756632" y="1619"/>
                    <a:pt x="7991289" y="178383"/>
                    <a:pt x="7990910" y="395631"/>
                  </a:cubicBezTo>
                  <a:lnTo>
                    <a:pt x="7989101" y="1432301"/>
                  </a:lnTo>
                  <a:cubicBezTo>
                    <a:pt x="7988722" y="1649549"/>
                    <a:pt x="7753448" y="1825492"/>
                    <a:pt x="7463999" y="1824987"/>
                  </a:cubicBezTo>
                  <a:lnTo>
                    <a:pt x="6827184" y="1823875"/>
                  </a:lnTo>
                  <a:cubicBezTo>
                    <a:pt x="6610094" y="1823497"/>
                    <a:pt x="6423829" y="1723973"/>
                    <a:pt x="6344423" y="1582583"/>
                  </a:cubicBezTo>
                  <a:lnTo>
                    <a:pt x="6335874" y="1561827"/>
                  </a:lnTo>
                  <a:lnTo>
                    <a:pt x="6335874" y="265796"/>
                  </a:lnTo>
                  <a:lnTo>
                    <a:pt x="6346767" y="239608"/>
                  </a:lnTo>
                  <a:cubicBezTo>
                    <a:pt x="6426666" y="98497"/>
                    <a:pt x="6613278" y="-377"/>
                    <a:pt x="6830366" y="2"/>
                  </a:cubicBezTo>
                  <a:close/>
                  <a:moveTo>
                    <a:pt x="5361634" y="1"/>
                  </a:moveTo>
                  <a:cubicBezTo>
                    <a:pt x="5578722" y="-378"/>
                    <a:pt x="5765334" y="98496"/>
                    <a:pt x="5845233" y="239607"/>
                  </a:cubicBezTo>
                  <a:lnTo>
                    <a:pt x="5856126" y="265795"/>
                  </a:lnTo>
                  <a:lnTo>
                    <a:pt x="5856126" y="1561827"/>
                  </a:lnTo>
                  <a:lnTo>
                    <a:pt x="5847577" y="1582583"/>
                  </a:lnTo>
                  <a:cubicBezTo>
                    <a:pt x="5768171" y="1723973"/>
                    <a:pt x="5581905" y="1823497"/>
                    <a:pt x="5364816" y="1823875"/>
                  </a:cubicBezTo>
                  <a:lnTo>
                    <a:pt x="4728000" y="1824987"/>
                  </a:lnTo>
                  <a:cubicBezTo>
                    <a:pt x="4438551" y="1825492"/>
                    <a:pt x="4203277" y="1649549"/>
                    <a:pt x="4202899" y="1432301"/>
                  </a:cubicBezTo>
                  <a:lnTo>
                    <a:pt x="4201089" y="395630"/>
                  </a:lnTo>
                  <a:cubicBezTo>
                    <a:pt x="4200710" y="178382"/>
                    <a:pt x="4435368" y="1618"/>
                    <a:pt x="4724818" y="1113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8B4A13-C47E-C5D7-0207-5959B94C50D8}"/>
                </a:ext>
              </a:extLst>
            </p:cNvPr>
            <p:cNvSpPr/>
            <p:nvPr/>
          </p:nvSpPr>
          <p:spPr>
            <a:xfrm>
              <a:off x="2" y="4998580"/>
              <a:ext cx="12191995" cy="1823782"/>
            </a:xfrm>
            <a:custGeom>
              <a:avLst/>
              <a:gdLst>
                <a:gd name="connsiteX0" fmla="*/ 12191995 w 12191995"/>
                <a:gd name="connsiteY0" fmla="*/ 3050 h 1823782"/>
                <a:gd name="connsiteX1" fmla="*/ 12191995 w 12191995"/>
                <a:gd name="connsiteY1" fmla="*/ 1823780 h 1823782"/>
                <a:gd name="connsiteX2" fmla="*/ 12038062 w 12191995"/>
                <a:gd name="connsiteY2" fmla="*/ 1794801 h 1823782"/>
                <a:gd name="connsiteX3" fmla="*/ 11972906 w 12191995"/>
                <a:gd name="connsiteY3" fmla="*/ 1769636 h 1823782"/>
                <a:gd name="connsiteX4" fmla="*/ 11933788 w 12191995"/>
                <a:gd name="connsiteY4" fmla="*/ 1749903 h 1823782"/>
                <a:gd name="connsiteX5" fmla="*/ 11928962 w 12191995"/>
                <a:gd name="connsiteY5" fmla="*/ 1747139 h 1823782"/>
                <a:gd name="connsiteX6" fmla="*/ 11826466 w 12191995"/>
                <a:gd name="connsiteY6" fmla="*/ 1669639 h 1823782"/>
                <a:gd name="connsiteX7" fmla="*/ 11763344 w 12191995"/>
                <a:gd name="connsiteY7" fmla="*/ 1586419 h 1823782"/>
                <a:gd name="connsiteX8" fmla="*/ 11746326 w 12191995"/>
                <a:gd name="connsiteY8" fmla="*/ 1550481 h 1823782"/>
                <a:gd name="connsiteX9" fmla="*/ 11724860 w 12191995"/>
                <a:gd name="connsiteY9" fmla="*/ 1440475 h 1823782"/>
                <a:gd name="connsiteX10" fmla="*/ 11724860 w 12191995"/>
                <a:gd name="connsiteY10" fmla="*/ 386454 h 1823782"/>
                <a:gd name="connsiteX11" fmla="*/ 11734893 w 12191995"/>
                <a:gd name="connsiteY11" fmla="*/ 310573 h 1823782"/>
                <a:gd name="connsiteX12" fmla="*/ 11738577 w 12191995"/>
                <a:gd name="connsiteY12" fmla="*/ 298085 h 1823782"/>
                <a:gd name="connsiteX13" fmla="*/ 12191995 w 12191995"/>
                <a:gd name="connsiteY13" fmla="*/ 3050 h 1823782"/>
                <a:gd name="connsiteX14" fmla="*/ 0 w 12191995"/>
                <a:gd name="connsiteY14" fmla="*/ 3050 h 1823782"/>
                <a:gd name="connsiteX15" fmla="*/ 453418 w 12191995"/>
                <a:gd name="connsiteY15" fmla="*/ 298085 h 1823782"/>
                <a:gd name="connsiteX16" fmla="*/ 457102 w 12191995"/>
                <a:gd name="connsiteY16" fmla="*/ 310573 h 1823782"/>
                <a:gd name="connsiteX17" fmla="*/ 467135 w 12191995"/>
                <a:gd name="connsiteY17" fmla="*/ 386454 h 1823782"/>
                <a:gd name="connsiteX18" fmla="*/ 467135 w 12191995"/>
                <a:gd name="connsiteY18" fmla="*/ 1440476 h 1823782"/>
                <a:gd name="connsiteX19" fmla="*/ 445670 w 12191995"/>
                <a:gd name="connsiteY19" fmla="*/ 1550481 h 1823782"/>
                <a:gd name="connsiteX20" fmla="*/ 428652 w 12191995"/>
                <a:gd name="connsiteY20" fmla="*/ 1586420 h 1823782"/>
                <a:gd name="connsiteX21" fmla="*/ 365529 w 12191995"/>
                <a:gd name="connsiteY21" fmla="*/ 1669640 h 1823782"/>
                <a:gd name="connsiteX22" fmla="*/ 263034 w 12191995"/>
                <a:gd name="connsiteY22" fmla="*/ 1747140 h 1823782"/>
                <a:gd name="connsiteX23" fmla="*/ 258208 w 12191995"/>
                <a:gd name="connsiteY23" fmla="*/ 1749904 h 1823782"/>
                <a:gd name="connsiteX24" fmla="*/ 219089 w 12191995"/>
                <a:gd name="connsiteY24" fmla="*/ 1769637 h 1823782"/>
                <a:gd name="connsiteX25" fmla="*/ 153933 w 12191995"/>
                <a:gd name="connsiteY25" fmla="*/ 1794802 h 1823782"/>
                <a:gd name="connsiteX26" fmla="*/ 0 w 12191995"/>
                <a:gd name="connsiteY26" fmla="*/ 1823781 h 1823782"/>
                <a:gd name="connsiteX27" fmla="*/ 10449258 w 12191995"/>
                <a:gd name="connsiteY27" fmla="*/ 0 h 1823782"/>
                <a:gd name="connsiteX28" fmla="*/ 11085948 w 12191995"/>
                <a:gd name="connsiteY28" fmla="*/ 0 h 1823782"/>
                <a:gd name="connsiteX29" fmla="*/ 11620524 w 12191995"/>
                <a:gd name="connsiteY29" fmla="*/ 401229 h 1823782"/>
                <a:gd name="connsiteX30" fmla="*/ 11620524 w 12191995"/>
                <a:gd name="connsiteY30" fmla="*/ 1422554 h 1823782"/>
                <a:gd name="connsiteX31" fmla="*/ 11085948 w 12191995"/>
                <a:gd name="connsiteY31" fmla="*/ 1823781 h 1823782"/>
                <a:gd name="connsiteX32" fmla="*/ 10449258 w 12191995"/>
                <a:gd name="connsiteY32" fmla="*/ 1823781 h 1823782"/>
                <a:gd name="connsiteX33" fmla="*/ 9914682 w 12191995"/>
                <a:gd name="connsiteY33" fmla="*/ 1422554 h 1823782"/>
                <a:gd name="connsiteX34" fmla="*/ 9914682 w 12191995"/>
                <a:gd name="connsiteY34" fmla="*/ 401229 h 1823782"/>
                <a:gd name="connsiteX35" fmla="*/ 10449258 w 12191995"/>
                <a:gd name="connsiteY35" fmla="*/ 0 h 1823782"/>
                <a:gd name="connsiteX36" fmla="*/ 8618630 w 12191995"/>
                <a:gd name="connsiteY36" fmla="*/ 0 h 1823782"/>
                <a:gd name="connsiteX37" fmla="*/ 9296216 w 12191995"/>
                <a:gd name="connsiteY37" fmla="*/ 0 h 1823782"/>
                <a:gd name="connsiteX38" fmla="*/ 9810344 w 12191995"/>
                <a:gd name="connsiteY38" fmla="*/ 385880 h 1823782"/>
                <a:gd name="connsiteX39" fmla="*/ 9810344 w 12191995"/>
                <a:gd name="connsiteY39" fmla="*/ 1437901 h 1823782"/>
                <a:gd name="connsiteX40" fmla="*/ 9296216 w 12191995"/>
                <a:gd name="connsiteY40" fmla="*/ 1823780 h 1823782"/>
                <a:gd name="connsiteX41" fmla="*/ 8618630 w 12191995"/>
                <a:gd name="connsiteY41" fmla="*/ 1823780 h 1823782"/>
                <a:gd name="connsiteX42" fmla="*/ 8104502 w 12191995"/>
                <a:gd name="connsiteY42" fmla="*/ 1437901 h 1823782"/>
                <a:gd name="connsiteX43" fmla="*/ 8104502 w 12191995"/>
                <a:gd name="connsiteY43" fmla="*/ 385880 h 1823782"/>
                <a:gd name="connsiteX44" fmla="*/ 8618630 w 12191995"/>
                <a:gd name="connsiteY44" fmla="*/ 0 h 1823782"/>
                <a:gd name="connsiteX45" fmla="*/ 6818738 w 12191995"/>
                <a:gd name="connsiteY45" fmla="*/ 0 h 1823782"/>
                <a:gd name="connsiteX46" fmla="*/ 7475749 w 12191995"/>
                <a:gd name="connsiteY46" fmla="*/ 0 h 1823782"/>
                <a:gd name="connsiteX47" fmla="*/ 8000164 w 12191995"/>
                <a:gd name="connsiteY47" fmla="*/ 393601 h 1823782"/>
                <a:gd name="connsiteX48" fmla="*/ 8000164 w 12191995"/>
                <a:gd name="connsiteY48" fmla="*/ 1430179 h 1823782"/>
                <a:gd name="connsiteX49" fmla="*/ 7475749 w 12191995"/>
                <a:gd name="connsiteY49" fmla="*/ 1823780 h 1823782"/>
                <a:gd name="connsiteX50" fmla="*/ 6818738 w 12191995"/>
                <a:gd name="connsiteY50" fmla="*/ 1823780 h 1823782"/>
                <a:gd name="connsiteX51" fmla="*/ 6294322 w 12191995"/>
                <a:gd name="connsiteY51" fmla="*/ 1430179 h 1823782"/>
                <a:gd name="connsiteX52" fmla="*/ 6294322 w 12191995"/>
                <a:gd name="connsiteY52" fmla="*/ 393601 h 1823782"/>
                <a:gd name="connsiteX53" fmla="*/ 6818738 w 12191995"/>
                <a:gd name="connsiteY53" fmla="*/ 0 h 1823782"/>
                <a:gd name="connsiteX54" fmla="*/ 4716249 w 12191995"/>
                <a:gd name="connsiteY54" fmla="*/ 0 h 1823782"/>
                <a:gd name="connsiteX55" fmla="*/ 5373260 w 12191995"/>
                <a:gd name="connsiteY55" fmla="*/ 0 h 1823782"/>
                <a:gd name="connsiteX56" fmla="*/ 5897676 w 12191995"/>
                <a:gd name="connsiteY56" fmla="*/ 393602 h 1823782"/>
                <a:gd name="connsiteX57" fmla="*/ 5897676 w 12191995"/>
                <a:gd name="connsiteY57" fmla="*/ 1430180 h 1823782"/>
                <a:gd name="connsiteX58" fmla="*/ 5373260 w 12191995"/>
                <a:gd name="connsiteY58" fmla="*/ 1823781 h 1823782"/>
                <a:gd name="connsiteX59" fmla="*/ 4716249 w 12191995"/>
                <a:gd name="connsiteY59" fmla="*/ 1823781 h 1823782"/>
                <a:gd name="connsiteX60" fmla="*/ 4191833 w 12191995"/>
                <a:gd name="connsiteY60" fmla="*/ 1430180 h 1823782"/>
                <a:gd name="connsiteX61" fmla="*/ 4191833 w 12191995"/>
                <a:gd name="connsiteY61" fmla="*/ 393602 h 1823782"/>
                <a:gd name="connsiteX62" fmla="*/ 4716249 w 12191995"/>
                <a:gd name="connsiteY62" fmla="*/ 0 h 1823782"/>
                <a:gd name="connsiteX63" fmla="*/ 2895780 w 12191995"/>
                <a:gd name="connsiteY63" fmla="*/ 0 h 1823782"/>
                <a:gd name="connsiteX64" fmla="*/ 3573366 w 12191995"/>
                <a:gd name="connsiteY64" fmla="*/ 0 h 1823782"/>
                <a:gd name="connsiteX65" fmla="*/ 4087495 w 12191995"/>
                <a:gd name="connsiteY65" fmla="*/ 385880 h 1823782"/>
                <a:gd name="connsiteX66" fmla="*/ 4087495 w 12191995"/>
                <a:gd name="connsiteY66" fmla="*/ 1437901 h 1823782"/>
                <a:gd name="connsiteX67" fmla="*/ 3573366 w 12191995"/>
                <a:gd name="connsiteY67" fmla="*/ 1823781 h 1823782"/>
                <a:gd name="connsiteX68" fmla="*/ 2895780 w 12191995"/>
                <a:gd name="connsiteY68" fmla="*/ 1823781 h 1823782"/>
                <a:gd name="connsiteX69" fmla="*/ 2381652 w 12191995"/>
                <a:gd name="connsiteY69" fmla="*/ 1437901 h 1823782"/>
                <a:gd name="connsiteX70" fmla="*/ 2381652 w 12191995"/>
                <a:gd name="connsiteY70" fmla="*/ 385880 h 1823782"/>
                <a:gd name="connsiteX71" fmla="*/ 2895780 w 12191995"/>
                <a:gd name="connsiteY71" fmla="*/ 0 h 1823782"/>
                <a:gd name="connsiteX72" fmla="*/ 1106048 w 12191995"/>
                <a:gd name="connsiteY72" fmla="*/ 0 h 1823782"/>
                <a:gd name="connsiteX73" fmla="*/ 1742738 w 12191995"/>
                <a:gd name="connsiteY73" fmla="*/ 0 h 1823782"/>
                <a:gd name="connsiteX74" fmla="*/ 2277314 w 12191995"/>
                <a:gd name="connsiteY74" fmla="*/ 401229 h 1823782"/>
                <a:gd name="connsiteX75" fmla="*/ 2277314 w 12191995"/>
                <a:gd name="connsiteY75" fmla="*/ 1422555 h 1823782"/>
                <a:gd name="connsiteX76" fmla="*/ 1742738 w 12191995"/>
                <a:gd name="connsiteY76" fmla="*/ 1823782 h 1823782"/>
                <a:gd name="connsiteX77" fmla="*/ 1106048 w 12191995"/>
                <a:gd name="connsiteY77" fmla="*/ 1823782 h 1823782"/>
                <a:gd name="connsiteX78" fmla="*/ 571472 w 12191995"/>
                <a:gd name="connsiteY78" fmla="*/ 1422555 h 1823782"/>
                <a:gd name="connsiteX79" fmla="*/ 571472 w 12191995"/>
                <a:gd name="connsiteY79" fmla="*/ 401229 h 1823782"/>
                <a:gd name="connsiteX80" fmla="*/ 1106048 w 12191995"/>
                <a:gd name="connsiteY80" fmla="*/ 0 h 182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2191995" h="1823782">
                  <a:moveTo>
                    <a:pt x="12191995" y="3050"/>
                  </a:moveTo>
                  <a:lnTo>
                    <a:pt x="12191995" y="1823780"/>
                  </a:lnTo>
                  <a:cubicBezTo>
                    <a:pt x="12137890" y="1820159"/>
                    <a:pt x="12086070" y="1810149"/>
                    <a:pt x="12038062" y="1794801"/>
                  </a:cubicBezTo>
                  <a:cubicBezTo>
                    <a:pt x="12015454" y="1787557"/>
                    <a:pt x="11993736" y="1779168"/>
                    <a:pt x="11972906" y="1769636"/>
                  </a:cubicBezTo>
                  <a:cubicBezTo>
                    <a:pt x="11959444" y="1763535"/>
                    <a:pt x="11946363" y="1756957"/>
                    <a:pt x="11933788" y="1749903"/>
                  </a:cubicBezTo>
                  <a:cubicBezTo>
                    <a:pt x="11932138" y="1749045"/>
                    <a:pt x="11930486" y="1748093"/>
                    <a:pt x="11928962" y="1747139"/>
                  </a:cubicBezTo>
                  <a:cubicBezTo>
                    <a:pt x="11890097" y="1725119"/>
                    <a:pt x="11855552" y="1698999"/>
                    <a:pt x="11826466" y="1669639"/>
                  </a:cubicBezTo>
                  <a:cubicBezTo>
                    <a:pt x="11801065" y="1644187"/>
                    <a:pt x="11779854" y="1616255"/>
                    <a:pt x="11763344" y="1586419"/>
                  </a:cubicBezTo>
                  <a:cubicBezTo>
                    <a:pt x="11756993" y="1574694"/>
                    <a:pt x="11751278" y="1562779"/>
                    <a:pt x="11746326" y="1550481"/>
                  </a:cubicBezTo>
                  <a:cubicBezTo>
                    <a:pt x="11732353" y="1515592"/>
                    <a:pt x="11724860" y="1478700"/>
                    <a:pt x="11724860" y="1440475"/>
                  </a:cubicBezTo>
                  <a:lnTo>
                    <a:pt x="11724860" y="386454"/>
                  </a:lnTo>
                  <a:cubicBezTo>
                    <a:pt x="11724860" y="360524"/>
                    <a:pt x="11728290" y="335167"/>
                    <a:pt x="11734893" y="310573"/>
                  </a:cubicBezTo>
                  <a:cubicBezTo>
                    <a:pt x="11736038" y="306378"/>
                    <a:pt x="11737307" y="302184"/>
                    <a:pt x="11738577" y="298085"/>
                  </a:cubicBezTo>
                  <a:cubicBezTo>
                    <a:pt x="11788745" y="139368"/>
                    <a:pt x="11970748" y="17921"/>
                    <a:pt x="12191995" y="3050"/>
                  </a:cubicBezTo>
                  <a:close/>
                  <a:moveTo>
                    <a:pt x="0" y="3050"/>
                  </a:moveTo>
                  <a:cubicBezTo>
                    <a:pt x="221247" y="17921"/>
                    <a:pt x="403250" y="139368"/>
                    <a:pt x="453418" y="298085"/>
                  </a:cubicBezTo>
                  <a:cubicBezTo>
                    <a:pt x="454688" y="302184"/>
                    <a:pt x="455958" y="306379"/>
                    <a:pt x="457102" y="310573"/>
                  </a:cubicBezTo>
                  <a:cubicBezTo>
                    <a:pt x="463705" y="335167"/>
                    <a:pt x="467135" y="360524"/>
                    <a:pt x="467135" y="386454"/>
                  </a:cubicBezTo>
                  <a:lnTo>
                    <a:pt x="467135" y="1440476"/>
                  </a:lnTo>
                  <a:cubicBezTo>
                    <a:pt x="467135" y="1478701"/>
                    <a:pt x="459642" y="1515592"/>
                    <a:pt x="445670" y="1550481"/>
                  </a:cubicBezTo>
                  <a:cubicBezTo>
                    <a:pt x="440718" y="1562780"/>
                    <a:pt x="435003" y="1574695"/>
                    <a:pt x="428652" y="1586420"/>
                  </a:cubicBezTo>
                  <a:cubicBezTo>
                    <a:pt x="412142" y="1616256"/>
                    <a:pt x="390931" y="1644187"/>
                    <a:pt x="365529" y="1669640"/>
                  </a:cubicBezTo>
                  <a:cubicBezTo>
                    <a:pt x="336444" y="1699000"/>
                    <a:pt x="301898" y="1725120"/>
                    <a:pt x="263034" y="1747140"/>
                  </a:cubicBezTo>
                  <a:cubicBezTo>
                    <a:pt x="261509" y="1748094"/>
                    <a:pt x="259858" y="1749046"/>
                    <a:pt x="258208" y="1749904"/>
                  </a:cubicBezTo>
                  <a:cubicBezTo>
                    <a:pt x="245632" y="1756958"/>
                    <a:pt x="232552" y="1763536"/>
                    <a:pt x="219089" y="1769637"/>
                  </a:cubicBezTo>
                  <a:cubicBezTo>
                    <a:pt x="198260" y="1779169"/>
                    <a:pt x="176541" y="1787558"/>
                    <a:pt x="153933" y="1794802"/>
                  </a:cubicBezTo>
                  <a:cubicBezTo>
                    <a:pt x="105925" y="1810150"/>
                    <a:pt x="54106" y="1820160"/>
                    <a:pt x="0" y="1823781"/>
                  </a:cubicBezTo>
                  <a:close/>
                  <a:moveTo>
                    <a:pt x="10449258" y="0"/>
                  </a:moveTo>
                  <a:lnTo>
                    <a:pt x="11085948" y="0"/>
                  </a:lnTo>
                  <a:cubicBezTo>
                    <a:pt x="11381187" y="0"/>
                    <a:pt x="11620524" y="179637"/>
                    <a:pt x="11620524" y="401229"/>
                  </a:cubicBezTo>
                  <a:lnTo>
                    <a:pt x="11620524" y="1422554"/>
                  </a:lnTo>
                  <a:cubicBezTo>
                    <a:pt x="11620524" y="1644145"/>
                    <a:pt x="11381187" y="1823781"/>
                    <a:pt x="11085948" y="1823781"/>
                  </a:cubicBezTo>
                  <a:lnTo>
                    <a:pt x="10449258" y="1823781"/>
                  </a:lnTo>
                  <a:cubicBezTo>
                    <a:pt x="10154021" y="1823781"/>
                    <a:pt x="9914682" y="1644145"/>
                    <a:pt x="9914682" y="1422554"/>
                  </a:cubicBezTo>
                  <a:lnTo>
                    <a:pt x="9914682" y="401229"/>
                  </a:lnTo>
                  <a:cubicBezTo>
                    <a:pt x="9914682" y="179637"/>
                    <a:pt x="10154021" y="0"/>
                    <a:pt x="10449258" y="0"/>
                  </a:cubicBezTo>
                  <a:close/>
                  <a:moveTo>
                    <a:pt x="8618630" y="0"/>
                  </a:moveTo>
                  <a:lnTo>
                    <a:pt x="9296216" y="0"/>
                  </a:lnTo>
                  <a:cubicBezTo>
                    <a:pt x="9580161" y="0"/>
                    <a:pt x="9810344" y="172765"/>
                    <a:pt x="9810344" y="385880"/>
                  </a:cubicBezTo>
                  <a:lnTo>
                    <a:pt x="9810344" y="1437901"/>
                  </a:lnTo>
                  <a:cubicBezTo>
                    <a:pt x="9810344" y="1651016"/>
                    <a:pt x="9580161" y="1823780"/>
                    <a:pt x="9296216" y="1823780"/>
                  </a:cubicBezTo>
                  <a:lnTo>
                    <a:pt x="8618630" y="1823780"/>
                  </a:lnTo>
                  <a:cubicBezTo>
                    <a:pt x="8334686" y="1823780"/>
                    <a:pt x="8104502" y="1651015"/>
                    <a:pt x="8104502" y="1437901"/>
                  </a:cubicBezTo>
                  <a:lnTo>
                    <a:pt x="8104502" y="385880"/>
                  </a:lnTo>
                  <a:cubicBezTo>
                    <a:pt x="8104502" y="172764"/>
                    <a:pt x="8334686" y="0"/>
                    <a:pt x="8618630" y="0"/>
                  </a:cubicBezTo>
                  <a:close/>
                  <a:moveTo>
                    <a:pt x="6818738" y="0"/>
                  </a:moveTo>
                  <a:lnTo>
                    <a:pt x="7475749" y="0"/>
                  </a:lnTo>
                  <a:cubicBezTo>
                    <a:pt x="7765376" y="0"/>
                    <a:pt x="8000164" y="176222"/>
                    <a:pt x="8000164" y="393601"/>
                  </a:cubicBezTo>
                  <a:lnTo>
                    <a:pt x="8000164" y="1430179"/>
                  </a:lnTo>
                  <a:cubicBezTo>
                    <a:pt x="8000164" y="1647559"/>
                    <a:pt x="7765376" y="1823780"/>
                    <a:pt x="7475749" y="1823780"/>
                  </a:cubicBezTo>
                  <a:lnTo>
                    <a:pt x="6818738" y="1823780"/>
                  </a:lnTo>
                  <a:cubicBezTo>
                    <a:pt x="6529111" y="1823780"/>
                    <a:pt x="6294322" y="1647559"/>
                    <a:pt x="6294322" y="1430179"/>
                  </a:cubicBezTo>
                  <a:lnTo>
                    <a:pt x="6294322" y="393601"/>
                  </a:lnTo>
                  <a:cubicBezTo>
                    <a:pt x="6294322" y="176222"/>
                    <a:pt x="6529111" y="0"/>
                    <a:pt x="6818738" y="0"/>
                  </a:cubicBezTo>
                  <a:close/>
                  <a:moveTo>
                    <a:pt x="4716249" y="0"/>
                  </a:moveTo>
                  <a:lnTo>
                    <a:pt x="5373260" y="0"/>
                  </a:lnTo>
                  <a:cubicBezTo>
                    <a:pt x="5662887" y="0"/>
                    <a:pt x="5897676" y="176222"/>
                    <a:pt x="5897676" y="393602"/>
                  </a:cubicBezTo>
                  <a:lnTo>
                    <a:pt x="5897676" y="1430180"/>
                  </a:lnTo>
                  <a:cubicBezTo>
                    <a:pt x="5897676" y="1647560"/>
                    <a:pt x="5662887" y="1823781"/>
                    <a:pt x="5373260" y="1823781"/>
                  </a:cubicBezTo>
                  <a:lnTo>
                    <a:pt x="4716249" y="1823781"/>
                  </a:lnTo>
                  <a:cubicBezTo>
                    <a:pt x="4426622" y="1823781"/>
                    <a:pt x="4191833" y="1647560"/>
                    <a:pt x="4191833" y="1430180"/>
                  </a:cubicBezTo>
                  <a:lnTo>
                    <a:pt x="4191833" y="393602"/>
                  </a:lnTo>
                  <a:cubicBezTo>
                    <a:pt x="4191833" y="176222"/>
                    <a:pt x="4426622" y="0"/>
                    <a:pt x="4716249" y="0"/>
                  </a:cubicBezTo>
                  <a:close/>
                  <a:moveTo>
                    <a:pt x="2895780" y="0"/>
                  </a:moveTo>
                  <a:lnTo>
                    <a:pt x="3573366" y="0"/>
                  </a:lnTo>
                  <a:cubicBezTo>
                    <a:pt x="3857311" y="0"/>
                    <a:pt x="4087495" y="172764"/>
                    <a:pt x="4087495" y="385880"/>
                  </a:cubicBezTo>
                  <a:lnTo>
                    <a:pt x="4087495" y="1437901"/>
                  </a:lnTo>
                  <a:cubicBezTo>
                    <a:pt x="4087495" y="1651016"/>
                    <a:pt x="3857311" y="1823781"/>
                    <a:pt x="3573366" y="1823781"/>
                  </a:cubicBezTo>
                  <a:lnTo>
                    <a:pt x="2895780" y="1823781"/>
                  </a:lnTo>
                  <a:cubicBezTo>
                    <a:pt x="2611835" y="1823781"/>
                    <a:pt x="2381652" y="1651017"/>
                    <a:pt x="2381652" y="1437901"/>
                  </a:cubicBezTo>
                  <a:lnTo>
                    <a:pt x="2381652" y="385880"/>
                  </a:lnTo>
                  <a:cubicBezTo>
                    <a:pt x="2381652" y="172765"/>
                    <a:pt x="2611835" y="0"/>
                    <a:pt x="2895780" y="0"/>
                  </a:cubicBezTo>
                  <a:close/>
                  <a:moveTo>
                    <a:pt x="1106048" y="0"/>
                  </a:moveTo>
                  <a:lnTo>
                    <a:pt x="1742738" y="0"/>
                  </a:lnTo>
                  <a:cubicBezTo>
                    <a:pt x="2037975" y="0"/>
                    <a:pt x="2277314" y="179637"/>
                    <a:pt x="2277314" y="401229"/>
                  </a:cubicBezTo>
                  <a:lnTo>
                    <a:pt x="2277314" y="1422555"/>
                  </a:lnTo>
                  <a:cubicBezTo>
                    <a:pt x="2277314" y="1644146"/>
                    <a:pt x="2037975" y="1823782"/>
                    <a:pt x="1742738" y="1823782"/>
                  </a:cubicBezTo>
                  <a:lnTo>
                    <a:pt x="1106048" y="1823782"/>
                  </a:lnTo>
                  <a:cubicBezTo>
                    <a:pt x="810809" y="1823782"/>
                    <a:pt x="571472" y="1644146"/>
                    <a:pt x="571472" y="1422555"/>
                  </a:cubicBezTo>
                  <a:lnTo>
                    <a:pt x="571472" y="401229"/>
                  </a:lnTo>
                  <a:cubicBezTo>
                    <a:pt x="571472" y="179637"/>
                    <a:pt x="810809" y="0"/>
                    <a:pt x="1106048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FC1652-96FA-8082-5A45-F109349033C5}"/>
                </a:ext>
              </a:extLst>
            </p:cNvPr>
            <p:cNvSpPr/>
            <p:nvPr/>
          </p:nvSpPr>
          <p:spPr>
            <a:xfrm>
              <a:off x="3" y="5117149"/>
              <a:ext cx="12191993" cy="1980420"/>
            </a:xfrm>
            <a:custGeom>
              <a:avLst/>
              <a:gdLst>
                <a:gd name="connsiteX0" fmla="*/ 12191993 w 12191993"/>
                <a:gd name="connsiteY0" fmla="*/ 52066 h 1980420"/>
                <a:gd name="connsiteX1" fmla="*/ 12191993 w 12191993"/>
                <a:gd name="connsiteY1" fmla="*/ 1980419 h 1980420"/>
                <a:gd name="connsiteX2" fmla="*/ 11933787 w 12191993"/>
                <a:gd name="connsiteY2" fmla="*/ 1980419 h 1980420"/>
                <a:gd name="connsiteX3" fmla="*/ 11928961 w 12191993"/>
                <a:gd name="connsiteY3" fmla="*/ 1632669 h 1980420"/>
                <a:gd name="connsiteX4" fmla="*/ 11928961 w 12191993"/>
                <a:gd name="connsiteY4" fmla="*/ 1627045 h 1980420"/>
                <a:gd name="connsiteX5" fmla="*/ 11927817 w 12191993"/>
                <a:gd name="connsiteY5" fmla="*/ 1468613 h 1980420"/>
                <a:gd name="connsiteX6" fmla="*/ 11927563 w 12191993"/>
                <a:gd name="connsiteY6" fmla="*/ 1430483 h 1980420"/>
                <a:gd name="connsiteX7" fmla="*/ 11920579 w 12191993"/>
                <a:gd name="connsiteY7" fmla="*/ 464638 h 1980420"/>
                <a:gd name="connsiteX8" fmla="*/ 11920197 w 12191993"/>
                <a:gd name="connsiteY8" fmla="*/ 409634 h 1980420"/>
                <a:gd name="connsiteX9" fmla="*/ 11920323 w 12191993"/>
                <a:gd name="connsiteY9" fmla="*/ 400006 h 1980420"/>
                <a:gd name="connsiteX10" fmla="*/ 12191993 w 12191993"/>
                <a:gd name="connsiteY10" fmla="*/ 52066 h 1980420"/>
                <a:gd name="connsiteX11" fmla="*/ 0 w 12191993"/>
                <a:gd name="connsiteY11" fmla="*/ 52065 h 1980420"/>
                <a:gd name="connsiteX12" fmla="*/ 271671 w 12191993"/>
                <a:gd name="connsiteY12" fmla="*/ 400006 h 1980420"/>
                <a:gd name="connsiteX13" fmla="*/ 271796 w 12191993"/>
                <a:gd name="connsiteY13" fmla="*/ 409633 h 1980420"/>
                <a:gd name="connsiteX14" fmla="*/ 271415 w 12191993"/>
                <a:gd name="connsiteY14" fmla="*/ 464637 h 1980420"/>
                <a:gd name="connsiteX15" fmla="*/ 264431 w 12191993"/>
                <a:gd name="connsiteY15" fmla="*/ 1430483 h 1980420"/>
                <a:gd name="connsiteX16" fmla="*/ 264176 w 12191993"/>
                <a:gd name="connsiteY16" fmla="*/ 1468613 h 1980420"/>
                <a:gd name="connsiteX17" fmla="*/ 263033 w 12191993"/>
                <a:gd name="connsiteY17" fmla="*/ 1627044 h 1980420"/>
                <a:gd name="connsiteX18" fmla="*/ 263033 w 12191993"/>
                <a:gd name="connsiteY18" fmla="*/ 1632669 h 1980420"/>
                <a:gd name="connsiteX19" fmla="*/ 258207 w 12191993"/>
                <a:gd name="connsiteY19" fmla="*/ 1980419 h 1980420"/>
                <a:gd name="connsiteX20" fmla="*/ 0 w 12191993"/>
                <a:gd name="connsiteY20" fmla="*/ 1980419 h 1980420"/>
                <a:gd name="connsiteX21" fmla="*/ 7506680 w 12191993"/>
                <a:gd name="connsiteY21" fmla="*/ 15176 h 1980420"/>
                <a:gd name="connsiteX22" fmla="*/ 7900659 w 12191993"/>
                <a:gd name="connsiteY22" fmla="*/ 147202 h 1980420"/>
                <a:gd name="connsiteX23" fmla="*/ 7908913 w 12191993"/>
                <a:gd name="connsiteY23" fmla="*/ 154352 h 1980420"/>
                <a:gd name="connsiteX24" fmla="*/ 7970131 w 12191993"/>
                <a:gd name="connsiteY24" fmla="*/ 221175 h 1980420"/>
                <a:gd name="connsiteX25" fmla="*/ 7976482 w 12191993"/>
                <a:gd name="connsiteY25" fmla="*/ 230136 h 1980420"/>
                <a:gd name="connsiteX26" fmla="*/ 7986008 w 12191993"/>
                <a:gd name="connsiteY26" fmla="*/ 244626 h 1980420"/>
                <a:gd name="connsiteX27" fmla="*/ 7998200 w 12191993"/>
                <a:gd name="connsiteY27" fmla="*/ 266169 h 1980420"/>
                <a:gd name="connsiteX28" fmla="*/ 8024110 w 12191993"/>
                <a:gd name="connsiteY28" fmla="*/ 332420 h 1980420"/>
                <a:gd name="connsiteX29" fmla="*/ 8034142 w 12191993"/>
                <a:gd name="connsiteY29" fmla="*/ 406871 h 1980420"/>
                <a:gd name="connsiteX30" fmla="*/ 8035795 w 12191993"/>
                <a:gd name="connsiteY30" fmla="*/ 633556 h 1980420"/>
                <a:gd name="connsiteX31" fmla="*/ 8040113 w 12191993"/>
                <a:gd name="connsiteY31" fmla="*/ 1241166 h 1980420"/>
                <a:gd name="connsiteX32" fmla="*/ 8040113 w 12191993"/>
                <a:gd name="connsiteY32" fmla="*/ 1260899 h 1980420"/>
                <a:gd name="connsiteX33" fmla="*/ 8045448 w 12191993"/>
                <a:gd name="connsiteY33" fmla="*/ 1980420 h 1980420"/>
                <a:gd name="connsiteX34" fmla="*/ 6259716 w 12191993"/>
                <a:gd name="connsiteY34" fmla="*/ 1980420 h 1980420"/>
                <a:gd name="connsiteX35" fmla="*/ 6253366 w 12191993"/>
                <a:gd name="connsiteY35" fmla="*/ 1097033 h 1980420"/>
                <a:gd name="connsiteX36" fmla="*/ 6250190 w 12191993"/>
                <a:gd name="connsiteY36" fmla="*/ 650143 h 1980420"/>
                <a:gd name="connsiteX37" fmla="*/ 6248540 w 12191993"/>
                <a:gd name="connsiteY37" fmla="*/ 414020 h 1980420"/>
                <a:gd name="connsiteX38" fmla="*/ 6250445 w 12191993"/>
                <a:gd name="connsiteY38" fmla="*/ 378177 h 1980420"/>
                <a:gd name="connsiteX39" fmla="*/ 6258447 w 12191993"/>
                <a:gd name="connsiteY39" fmla="*/ 336044 h 1980420"/>
                <a:gd name="connsiteX40" fmla="*/ 6274068 w 12191993"/>
                <a:gd name="connsiteY40" fmla="*/ 290859 h 1980420"/>
                <a:gd name="connsiteX41" fmla="*/ 6285626 w 12191993"/>
                <a:gd name="connsiteY41" fmla="*/ 267124 h 1980420"/>
                <a:gd name="connsiteX42" fmla="*/ 6345574 w 12191993"/>
                <a:gd name="connsiteY42" fmla="*/ 184380 h 1980420"/>
                <a:gd name="connsiteX43" fmla="*/ 6357004 w 12191993"/>
                <a:gd name="connsiteY43" fmla="*/ 172941 h 1980420"/>
                <a:gd name="connsiteX44" fmla="*/ 6770415 w 12191993"/>
                <a:gd name="connsiteY44" fmla="*/ 18130 h 1980420"/>
                <a:gd name="connsiteX45" fmla="*/ 4685315 w 12191993"/>
                <a:gd name="connsiteY45" fmla="*/ 15175 h 1980420"/>
                <a:gd name="connsiteX46" fmla="*/ 5421580 w 12191993"/>
                <a:gd name="connsiteY46" fmla="*/ 18129 h 1980420"/>
                <a:gd name="connsiteX47" fmla="*/ 5834991 w 12191993"/>
                <a:gd name="connsiteY47" fmla="*/ 172940 h 1980420"/>
                <a:gd name="connsiteX48" fmla="*/ 5846421 w 12191993"/>
                <a:gd name="connsiteY48" fmla="*/ 184379 h 1980420"/>
                <a:gd name="connsiteX49" fmla="*/ 5906369 w 12191993"/>
                <a:gd name="connsiteY49" fmla="*/ 267123 h 1980420"/>
                <a:gd name="connsiteX50" fmla="*/ 5917927 w 12191993"/>
                <a:gd name="connsiteY50" fmla="*/ 290858 h 1980420"/>
                <a:gd name="connsiteX51" fmla="*/ 5933548 w 12191993"/>
                <a:gd name="connsiteY51" fmla="*/ 336043 h 1980420"/>
                <a:gd name="connsiteX52" fmla="*/ 5941550 w 12191993"/>
                <a:gd name="connsiteY52" fmla="*/ 378176 h 1980420"/>
                <a:gd name="connsiteX53" fmla="*/ 5943455 w 12191993"/>
                <a:gd name="connsiteY53" fmla="*/ 414019 h 1980420"/>
                <a:gd name="connsiteX54" fmla="*/ 5941805 w 12191993"/>
                <a:gd name="connsiteY54" fmla="*/ 650142 h 1980420"/>
                <a:gd name="connsiteX55" fmla="*/ 5938629 w 12191993"/>
                <a:gd name="connsiteY55" fmla="*/ 1097033 h 1980420"/>
                <a:gd name="connsiteX56" fmla="*/ 5932279 w 12191993"/>
                <a:gd name="connsiteY56" fmla="*/ 1980420 h 1980420"/>
                <a:gd name="connsiteX57" fmla="*/ 4146547 w 12191993"/>
                <a:gd name="connsiteY57" fmla="*/ 1980420 h 1980420"/>
                <a:gd name="connsiteX58" fmla="*/ 4151882 w 12191993"/>
                <a:gd name="connsiteY58" fmla="*/ 1260898 h 1980420"/>
                <a:gd name="connsiteX59" fmla="*/ 4151882 w 12191993"/>
                <a:gd name="connsiteY59" fmla="*/ 1241166 h 1980420"/>
                <a:gd name="connsiteX60" fmla="*/ 4156200 w 12191993"/>
                <a:gd name="connsiteY60" fmla="*/ 633556 h 1980420"/>
                <a:gd name="connsiteX61" fmla="*/ 4157852 w 12191993"/>
                <a:gd name="connsiteY61" fmla="*/ 406870 h 1980420"/>
                <a:gd name="connsiteX62" fmla="*/ 4167885 w 12191993"/>
                <a:gd name="connsiteY62" fmla="*/ 332419 h 1980420"/>
                <a:gd name="connsiteX63" fmla="*/ 4193794 w 12191993"/>
                <a:gd name="connsiteY63" fmla="*/ 266169 h 1980420"/>
                <a:gd name="connsiteX64" fmla="*/ 4205986 w 12191993"/>
                <a:gd name="connsiteY64" fmla="*/ 244625 h 1980420"/>
                <a:gd name="connsiteX65" fmla="*/ 4215512 w 12191993"/>
                <a:gd name="connsiteY65" fmla="*/ 230135 h 1980420"/>
                <a:gd name="connsiteX66" fmla="*/ 4221863 w 12191993"/>
                <a:gd name="connsiteY66" fmla="*/ 221174 h 1980420"/>
                <a:gd name="connsiteX67" fmla="*/ 4283081 w 12191993"/>
                <a:gd name="connsiteY67" fmla="*/ 154351 h 1980420"/>
                <a:gd name="connsiteX68" fmla="*/ 4291335 w 12191993"/>
                <a:gd name="connsiteY68" fmla="*/ 147201 h 1980420"/>
                <a:gd name="connsiteX69" fmla="*/ 4685315 w 12191993"/>
                <a:gd name="connsiteY69" fmla="*/ 15175 h 1980420"/>
                <a:gd name="connsiteX70" fmla="*/ 9379284 w 12191993"/>
                <a:gd name="connsiteY70" fmla="*/ 7645 h 1980420"/>
                <a:gd name="connsiteX71" fmla="*/ 9521279 w 12191993"/>
                <a:gd name="connsiteY71" fmla="*/ 21372 h 1980420"/>
                <a:gd name="connsiteX72" fmla="*/ 9521405 w 12191993"/>
                <a:gd name="connsiteY72" fmla="*/ 21372 h 1980420"/>
                <a:gd name="connsiteX73" fmla="*/ 9541853 w 12191993"/>
                <a:gd name="connsiteY73" fmla="*/ 25757 h 1980420"/>
                <a:gd name="connsiteX74" fmla="*/ 9541981 w 12191993"/>
                <a:gd name="connsiteY74" fmla="*/ 25757 h 1980420"/>
                <a:gd name="connsiteX75" fmla="*/ 9637618 w 12191993"/>
                <a:gd name="connsiteY75" fmla="*/ 55975 h 1980420"/>
                <a:gd name="connsiteX76" fmla="*/ 9677625 w 12191993"/>
                <a:gd name="connsiteY76" fmla="*/ 73802 h 1980420"/>
                <a:gd name="connsiteX77" fmla="*/ 9717886 w 12191993"/>
                <a:gd name="connsiteY77" fmla="*/ 95536 h 1980420"/>
                <a:gd name="connsiteX78" fmla="*/ 9741637 w 12191993"/>
                <a:gd name="connsiteY78" fmla="*/ 110503 h 1980420"/>
                <a:gd name="connsiteX79" fmla="*/ 9858866 w 12191993"/>
                <a:gd name="connsiteY79" fmla="*/ 220890 h 1980420"/>
                <a:gd name="connsiteX80" fmla="*/ 9865216 w 12191993"/>
                <a:gd name="connsiteY80" fmla="*/ 229946 h 1980420"/>
                <a:gd name="connsiteX81" fmla="*/ 9895190 w 12191993"/>
                <a:gd name="connsiteY81" fmla="*/ 282470 h 1980420"/>
                <a:gd name="connsiteX82" fmla="*/ 9895190 w 12191993"/>
                <a:gd name="connsiteY82" fmla="*/ 282663 h 1980420"/>
                <a:gd name="connsiteX83" fmla="*/ 9924783 w 12191993"/>
                <a:gd name="connsiteY83" fmla="*/ 412685 h 1980420"/>
                <a:gd name="connsiteX84" fmla="*/ 9925290 w 12191993"/>
                <a:gd name="connsiteY84" fmla="*/ 484943 h 1980420"/>
                <a:gd name="connsiteX85" fmla="*/ 9931896 w 12191993"/>
                <a:gd name="connsiteY85" fmla="*/ 1410083 h 1980420"/>
                <a:gd name="connsiteX86" fmla="*/ 9931896 w 12191993"/>
                <a:gd name="connsiteY86" fmla="*/ 1437062 h 1980420"/>
                <a:gd name="connsiteX87" fmla="*/ 9932149 w 12191993"/>
                <a:gd name="connsiteY87" fmla="*/ 1450311 h 1980420"/>
                <a:gd name="connsiteX88" fmla="*/ 9932403 w 12191993"/>
                <a:gd name="connsiteY88" fmla="*/ 1478814 h 1980420"/>
                <a:gd name="connsiteX89" fmla="*/ 9935959 w 12191993"/>
                <a:gd name="connsiteY89" fmla="*/ 1980420 h 1980420"/>
                <a:gd name="connsiteX90" fmla="*/ 9935833 w 12191993"/>
                <a:gd name="connsiteY90" fmla="*/ 1980420 h 1980420"/>
                <a:gd name="connsiteX91" fmla="*/ 8150102 w 12191993"/>
                <a:gd name="connsiteY91" fmla="*/ 1980420 h 1980420"/>
                <a:gd name="connsiteX92" fmla="*/ 8146800 w 12191993"/>
                <a:gd name="connsiteY92" fmla="*/ 1508557 h 1980420"/>
                <a:gd name="connsiteX93" fmla="*/ 8146800 w 12191993"/>
                <a:gd name="connsiteY93" fmla="*/ 1497021 h 1980420"/>
                <a:gd name="connsiteX94" fmla="*/ 8145911 w 12191993"/>
                <a:gd name="connsiteY94" fmla="*/ 1367187 h 1980420"/>
                <a:gd name="connsiteX95" fmla="*/ 8145657 w 12191993"/>
                <a:gd name="connsiteY95" fmla="*/ 1337635 h 1980420"/>
                <a:gd name="connsiteX96" fmla="*/ 8141593 w 12191993"/>
                <a:gd name="connsiteY96" fmla="*/ 753573 h 1980420"/>
                <a:gd name="connsiteX97" fmla="*/ 8139180 w 12191993"/>
                <a:gd name="connsiteY97" fmla="*/ 419834 h 1980420"/>
                <a:gd name="connsiteX98" fmla="*/ 8678835 w 12191993"/>
                <a:gd name="connsiteY98" fmla="*/ 10411 h 1980420"/>
                <a:gd name="connsiteX99" fmla="*/ 2812710 w 12191993"/>
                <a:gd name="connsiteY99" fmla="*/ 7644 h 1980420"/>
                <a:gd name="connsiteX100" fmla="*/ 3513159 w 12191993"/>
                <a:gd name="connsiteY100" fmla="*/ 10410 h 1980420"/>
                <a:gd name="connsiteX101" fmla="*/ 4052815 w 12191993"/>
                <a:gd name="connsiteY101" fmla="*/ 419834 h 1980420"/>
                <a:gd name="connsiteX102" fmla="*/ 4050402 w 12191993"/>
                <a:gd name="connsiteY102" fmla="*/ 753573 h 1980420"/>
                <a:gd name="connsiteX103" fmla="*/ 4046338 w 12191993"/>
                <a:gd name="connsiteY103" fmla="*/ 1337635 h 1980420"/>
                <a:gd name="connsiteX104" fmla="*/ 4046084 w 12191993"/>
                <a:gd name="connsiteY104" fmla="*/ 1367187 h 1980420"/>
                <a:gd name="connsiteX105" fmla="*/ 4045194 w 12191993"/>
                <a:gd name="connsiteY105" fmla="*/ 1497020 h 1980420"/>
                <a:gd name="connsiteX106" fmla="*/ 4045194 w 12191993"/>
                <a:gd name="connsiteY106" fmla="*/ 1508556 h 1980420"/>
                <a:gd name="connsiteX107" fmla="*/ 4041893 w 12191993"/>
                <a:gd name="connsiteY107" fmla="*/ 1980420 h 1980420"/>
                <a:gd name="connsiteX108" fmla="*/ 2256161 w 12191993"/>
                <a:gd name="connsiteY108" fmla="*/ 1980420 h 1980420"/>
                <a:gd name="connsiteX109" fmla="*/ 2256035 w 12191993"/>
                <a:gd name="connsiteY109" fmla="*/ 1980420 h 1980420"/>
                <a:gd name="connsiteX110" fmla="*/ 2259591 w 12191993"/>
                <a:gd name="connsiteY110" fmla="*/ 1478814 h 1980420"/>
                <a:gd name="connsiteX111" fmla="*/ 2259845 w 12191993"/>
                <a:gd name="connsiteY111" fmla="*/ 1450311 h 1980420"/>
                <a:gd name="connsiteX112" fmla="*/ 2260098 w 12191993"/>
                <a:gd name="connsiteY112" fmla="*/ 1437061 h 1980420"/>
                <a:gd name="connsiteX113" fmla="*/ 2260098 w 12191993"/>
                <a:gd name="connsiteY113" fmla="*/ 1410083 h 1980420"/>
                <a:gd name="connsiteX114" fmla="*/ 2266704 w 12191993"/>
                <a:gd name="connsiteY114" fmla="*/ 484942 h 1980420"/>
                <a:gd name="connsiteX115" fmla="*/ 2267211 w 12191993"/>
                <a:gd name="connsiteY115" fmla="*/ 412685 h 1980420"/>
                <a:gd name="connsiteX116" fmla="*/ 2296804 w 12191993"/>
                <a:gd name="connsiteY116" fmla="*/ 282662 h 1980420"/>
                <a:gd name="connsiteX117" fmla="*/ 2296804 w 12191993"/>
                <a:gd name="connsiteY117" fmla="*/ 282469 h 1980420"/>
                <a:gd name="connsiteX118" fmla="*/ 2326778 w 12191993"/>
                <a:gd name="connsiteY118" fmla="*/ 229945 h 1980420"/>
                <a:gd name="connsiteX119" fmla="*/ 2333128 w 12191993"/>
                <a:gd name="connsiteY119" fmla="*/ 220889 h 1980420"/>
                <a:gd name="connsiteX120" fmla="*/ 2450357 w 12191993"/>
                <a:gd name="connsiteY120" fmla="*/ 110502 h 1980420"/>
                <a:gd name="connsiteX121" fmla="*/ 2474108 w 12191993"/>
                <a:gd name="connsiteY121" fmla="*/ 95536 h 1980420"/>
                <a:gd name="connsiteX122" fmla="*/ 2514369 w 12191993"/>
                <a:gd name="connsiteY122" fmla="*/ 73801 h 1980420"/>
                <a:gd name="connsiteX123" fmla="*/ 2554376 w 12191993"/>
                <a:gd name="connsiteY123" fmla="*/ 55974 h 1980420"/>
                <a:gd name="connsiteX124" fmla="*/ 2650013 w 12191993"/>
                <a:gd name="connsiteY124" fmla="*/ 25756 h 1980420"/>
                <a:gd name="connsiteX125" fmla="*/ 2650141 w 12191993"/>
                <a:gd name="connsiteY125" fmla="*/ 25756 h 1980420"/>
                <a:gd name="connsiteX126" fmla="*/ 2670589 w 12191993"/>
                <a:gd name="connsiteY126" fmla="*/ 21371 h 1980420"/>
                <a:gd name="connsiteX127" fmla="*/ 2670715 w 12191993"/>
                <a:gd name="connsiteY127" fmla="*/ 21371 h 1980420"/>
                <a:gd name="connsiteX128" fmla="*/ 2812710 w 12191993"/>
                <a:gd name="connsiteY128" fmla="*/ 7644 h 1980420"/>
                <a:gd name="connsiteX129" fmla="*/ 11270687 w 12191993"/>
                <a:gd name="connsiteY129" fmla="*/ 19 h 1980420"/>
                <a:gd name="connsiteX130" fmla="*/ 11308533 w 12191993"/>
                <a:gd name="connsiteY130" fmla="*/ 876 h 1980420"/>
                <a:gd name="connsiteX131" fmla="*/ 11383723 w 12191993"/>
                <a:gd name="connsiteY131" fmla="*/ 8502 h 1980420"/>
                <a:gd name="connsiteX132" fmla="*/ 11432241 w 12191993"/>
                <a:gd name="connsiteY132" fmla="*/ 17940 h 1980420"/>
                <a:gd name="connsiteX133" fmla="*/ 11469453 w 12191993"/>
                <a:gd name="connsiteY133" fmla="*/ 27663 h 1980420"/>
                <a:gd name="connsiteX134" fmla="*/ 11469580 w 12191993"/>
                <a:gd name="connsiteY134" fmla="*/ 27663 h 1980420"/>
                <a:gd name="connsiteX135" fmla="*/ 11686383 w 12191993"/>
                <a:gd name="connsiteY135" fmla="*/ 144057 h 1980420"/>
                <a:gd name="connsiteX136" fmla="*/ 11702131 w 12191993"/>
                <a:gd name="connsiteY136" fmla="*/ 158641 h 1980420"/>
                <a:gd name="connsiteX137" fmla="*/ 11731852 w 12191993"/>
                <a:gd name="connsiteY137" fmla="*/ 190481 h 1980420"/>
                <a:gd name="connsiteX138" fmla="*/ 11815297 w 12191993"/>
                <a:gd name="connsiteY138" fmla="*/ 404393 h 1980420"/>
                <a:gd name="connsiteX139" fmla="*/ 11815675 w 12191993"/>
                <a:gd name="connsiteY139" fmla="*/ 464639 h 1980420"/>
                <a:gd name="connsiteX140" fmla="*/ 11822535 w 12191993"/>
                <a:gd name="connsiteY140" fmla="*/ 1430484 h 1980420"/>
                <a:gd name="connsiteX141" fmla="*/ 11822915 w 12191993"/>
                <a:gd name="connsiteY141" fmla="*/ 1468615 h 1980420"/>
                <a:gd name="connsiteX142" fmla="*/ 11823424 w 12191993"/>
                <a:gd name="connsiteY142" fmla="*/ 1549547 h 1980420"/>
                <a:gd name="connsiteX143" fmla="*/ 11823677 w 12191993"/>
                <a:gd name="connsiteY143" fmla="*/ 1575093 h 1980420"/>
                <a:gd name="connsiteX144" fmla="*/ 11826472 w 12191993"/>
                <a:gd name="connsiteY144" fmla="*/ 1980420 h 1980420"/>
                <a:gd name="connsiteX145" fmla="*/ 10040868 w 12191993"/>
                <a:gd name="connsiteY145" fmla="*/ 1980420 h 1980420"/>
                <a:gd name="connsiteX146" fmla="*/ 10038076 w 12191993"/>
                <a:gd name="connsiteY146" fmla="*/ 1583482 h 1980420"/>
                <a:gd name="connsiteX147" fmla="*/ 10038076 w 12191993"/>
                <a:gd name="connsiteY147" fmla="*/ 1583006 h 1980420"/>
                <a:gd name="connsiteX148" fmla="*/ 10037187 w 12191993"/>
                <a:gd name="connsiteY148" fmla="*/ 1463847 h 1980420"/>
                <a:gd name="connsiteX149" fmla="*/ 10036933 w 12191993"/>
                <a:gd name="connsiteY149" fmla="*/ 1429149 h 1980420"/>
                <a:gd name="connsiteX150" fmla="*/ 10030455 w 12191993"/>
                <a:gd name="connsiteY150" fmla="*/ 520500 h 1980420"/>
                <a:gd name="connsiteX151" fmla="*/ 10029693 w 12191993"/>
                <a:gd name="connsiteY151" fmla="*/ 411542 h 1980420"/>
                <a:gd name="connsiteX152" fmla="*/ 10568460 w 12191993"/>
                <a:gd name="connsiteY152" fmla="*/ 2783 h 1980420"/>
                <a:gd name="connsiteX153" fmla="*/ 11151679 w 12191993"/>
                <a:gd name="connsiteY153" fmla="*/ 495 h 1980420"/>
                <a:gd name="connsiteX154" fmla="*/ 11191941 w 12191993"/>
                <a:gd name="connsiteY154" fmla="*/ 305 h 1980420"/>
                <a:gd name="connsiteX155" fmla="*/ 921307 w 12191993"/>
                <a:gd name="connsiteY155" fmla="*/ 18 h 1980420"/>
                <a:gd name="connsiteX156" fmla="*/ 1000053 w 12191993"/>
                <a:gd name="connsiteY156" fmla="*/ 304 h 1980420"/>
                <a:gd name="connsiteX157" fmla="*/ 1040314 w 12191993"/>
                <a:gd name="connsiteY157" fmla="*/ 494 h 1980420"/>
                <a:gd name="connsiteX158" fmla="*/ 1623534 w 12191993"/>
                <a:gd name="connsiteY158" fmla="*/ 2782 h 1980420"/>
                <a:gd name="connsiteX159" fmla="*/ 2162301 w 12191993"/>
                <a:gd name="connsiteY159" fmla="*/ 411541 h 1980420"/>
                <a:gd name="connsiteX160" fmla="*/ 2161538 w 12191993"/>
                <a:gd name="connsiteY160" fmla="*/ 520500 h 1980420"/>
                <a:gd name="connsiteX161" fmla="*/ 2155061 w 12191993"/>
                <a:gd name="connsiteY161" fmla="*/ 1429148 h 1980420"/>
                <a:gd name="connsiteX162" fmla="*/ 2154807 w 12191993"/>
                <a:gd name="connsiteY162" fmla="*/ 1463847 h 1980420"/>
                <a:gd name="connsiteX163" fmla="*/ 2153918 w 12191993"/>
                <a:gd name="connsiteY163" fmla="*/ 1583006 h 1980420"/>
                <a:gd name="connsiteX164" fmla="*/ 2153918 w 12191993"/>
                <a:gd name="connsiteY164" fmla="*/ 1583482 h 1980420"/>
                <a:gd name="connsiteX165" fmla="*/ 2151126 w 12191993"/>
                <a:gd name="connsiteY165" fmla="*/ 1980420 h 1980420"/>
                <a:gd name="connsiteX166" fmla="*/ 365521 w 12191993"/>
                <a:gd name="connsiteY166" fmla="*/ 1980420 h 1980420"/>
                <a:gd name="connsiteX167" fmla="*/ 368316 w 12191993"/>
                <a:gd name="connsiteY167" fmla="*/ 1575093 h 1980420"/>
                <a:gd name="connsiteX168" fmla="*/ 368569 w 12191993"/>
                <a:gd name="connsiteY168" fmla="*/ 1549547 h 1980420"/>
                <a:gd name="connsiteX169" fmla="*/ 369079 w 12191993"/>
                <a:gd name="connsiteY169" fmla="*/ 1468614 h 1980420"/>
                <a:gd name="connsiteX170" fmla="*/ 369458 w 12191993"/>
                <a:gd name="connsiteY170" fmla="*/ 1430484 h 1980420"/>
                <a:gd name="connsiteX171" fmla="*/ 376318 w 12191993"/>
                <a:gd name="connsiteY171" fmla="*/ 464638 h 1980420"/>
                <a:gd name="connsiteX172" fmla="*/ 376697 w 12191993"/>
                <a:gd name="connsiteY172" fmla="*/ 404392 h 1980420"/>
                <a:gd name="connsiteX173" fmla="*/ 460141 w 12191993"/>
                <a:gd name="connsiteY173" fmla="*/ 190480 h 1980420"/>
                <a:gd name="connsiteX174" fmla="*/ 489863 w 12191993"/>
                <a:gd name="connsiteY174" fmla="*/ 158640 h 1980420"/>
                <a:gd name="connsiteX175" fmla="*/ 505610 w 12191993"/>
                <a:gd name="connsiteY175" fmla="*/ 144057 h 1980420"/>
                <a:gd name="connsiteX176" fmla="*/ 722413 w 12191993"/>
                <a:gd name="connsiteY176" fmla="*/ 27662 h 1980420"/>
                <a:gd name="connsiteX177" fmla="*/ 722540 w 12191993"/>
                <a:gd name="connsiteY177" fmla="*/ 27662 h 1980420"/>
                <a:gd name="connsiteX178" fmla="*/ 759753 w 12191993"/>
                <a:gd name="connsiteY178" fmla="*/ 17939 h 1980420"/>
                <a:gd name="connsiteX179" fmla="*/ 808271 w 12191993"/>
                <a:gd name="connsiteY179" fmla="*/ 8501 h 1980420"/>
                <a:gd name="connsiteX180" fmla="*/ 883460 w 12191993"/>
                <a:gd name="connsiteY180" fmla="*/ 875 h 1980420"/>
                <a:gd name="connsiteX181" fmla="*/ 921307 w 12191993"/>
                <a:gd name="connsiteY181" fmla="*/ 18 h 1980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12191993" h="1980420">
                  <a:moveTo>
                    <a:pt x="12191993" y="52066"/>
                  </a:moveTo>
                  <a:lnTo>
                    <a:pt x="12191993" y="1980419"/>
                  </a:lnTo>
                  <a:lnTo>
                    <a:pt x="11933787" y="1980419"/>
                  </a:lnTo>
                  <a:cubicBezTo>
                    <a:pt x="11932813" y="1911738"/>
                    <a:pt x="11929765" y="1691565"/>
                    <a:pt x="11928961" y="1632669"/>
                  </a:cubicBezTo>
                  <a:lnTo>
                    <a:pt x="11928961" y="1627045"/>
                  </a:lnTo>
                  <a:lnTo>
                    <a:pt x="11927817" y="1468613"/>
                  </a:lnTo>
                  <a:cubicBezTo>
                    <a:pt x="11927732" y="1455903"/>
                    <a:pt x="11927649" y="1443193"/>
                    <a:pt x="11927563" y="1430483"/>
                  </a:cubicBezTo>
                  <a:lnTo>
                    <a:pt x="11920579" y="464638"/>
                  </a:lnTo>
                  <a:cubicBezTo>
                    <a:pt x="11920451" y="446303"/>
                    <a:pt x="11920325" y="427969"/>
                    <a:pt x="11920197" y="409634"/>
                  </a:cubicBezTo>
                  <a:cubicBezTo>
                    <a:pt x="11920197" y="406394"/>
                    <a:pt x="11920197" y="403248"/>
                    <a:pt x="11920323" y="400006"/>
                  </a:cubicBezTo>
                  <a:cubicBezTo>
                    <a:pt x="11923752" y="252346"/>
                    <a:pt x="12032217" y="122799"/>
                    <a:pt x="12191993" y="52066"/>
                  </a:cubicBezTo>
                  <a:close/>
                  <a:moveTo>
                    <a:pt x="0" y="52065"/>
                  </a:moveTo>
                  <a:cubicBezTo>
                    <a:pt x="159776" y="122798"/>
                    <a:pt x="268241" y="252345"/>
                    <a:pt x="271671" y="400006"/>
                  </a:cubicBezTo>
                  <a:cubicBezTo>
                    <a:pt x="271796" y="403247"/>
                    <a:pt x="271796" y="406393"/>
                    <a:pt x="271796" y="409633"/>
                  </a:cubicBezTo>
                  <a:cubicBezTo>
                    <a:pt x="271669" y="427968"/>
                    <a:pt x="271543" y="446303"/>
                    <a:pt x="271415" y="464637"/>
                  </a:cubicBezTo>
                  <a:lnTo>
                    <a:pt x="264431" y="1430483"/>
                  </a:lnTo>
                  <a:cubicBezTo>
                    <a:pt x="264345" y="1443193"/>
                    <a:pt x="264262" y="1455903"/>
                    <a:pt x="264176" y="1468613"/>
                  </a:cubicBezTo>
                  <a:lnTo>
                    <a:pt x="263033" y="1627044"/>
                  </a:lnTo>
                  <a:lnTo>
                    <a:pt x="263033" y="1632669"/>
                  </a:lnTo>
                  <a:cubicBezTo>
                    <a:pt x="262229" y="1691565"/>
                    <a:pt x="259181" y="1911737"/>
                    <a:pt x="258207" y="1980419"/>
                  </a:cubicBezTo>
                  <a:lnTo>
                    <a:pt x="0" y="1980419"/>
                  </a:lnTo>
                  <a:close/>
                  <a:moveTo>
                    <a:pt x="7506680" y="15176"/>
                  </a:moveTo>
                  <a:cubicBezTo>
                    <a:pt x="7662644" y="14507"/>
                    <a:pt x="7803752" y="65794"/>
                    <a:pt x="7900659" y="147202"/>
                  </a:cubicBezTo>
                  <a:cubicBezTo>
                    <a:pt x="7903451" y="149586"/>
                    <a:pt x="7906247" y="151968"/>
                    <a:pt x="7908913" y="154352"/>
                  </a:cubicBezTo>
                  <a:cubicBezTo>
                    <a:pt x="7932283" y="174846"/>
                    <a:pt x="7952859" y="197249"/>
                    <a:pt x="7970131" y="221175"/>
                  </a:cubicBezTo>
                  <a:cubicBezTo>
                    <a:pt x="7972418" y="224130"/>
                    <a:pt x="7974449" y="227086"/>
                    <a:pt x="7976482" y="230136"/>
                  </a:cubicBezTo>
                  <a:cubicBezTo>
                    <a:pt x="7979785" y="234902"/>
                    <a:pt x="7982959" y="239764"/>
                    <a:pt x="7986008" y="244626"/>
                  </a:cubicBezTo>
                  <a:cubicBezTo>
                    <a:pt x="7990326" y="251680"/>
                    <a:pt x="7994391" y="258829"/>
                    <a:pt x="7998200" y="266169"/>
                  </a:cubicBezTo>
                  <a:cubicBezTo>
                    <a:pt x="8009378" y="287428"/>
                    <a:pt x="8018142" y="309542"/>
                    <a:pt x="8024110" y="332420"/>
                  </a:cubicBezTo>
                  <a:cubicBezTo>
                    <a:pt x="8030587" y="356538"/>
                    <a:pt x="8034017" y="381418"/>
                    <a:pt x="8034142" y="406871"/>
                  </a:cubicBezTo>
                  <a:lnTo>
                    <a:pt x="8035795" y="633556"/>
                  </a:lnTo>
                  <a:lnTo>
                    <a:pt x="8040113" y="1241166"/>
                  </a:lnTo>
                  <a:lnTo>
                    <a:pt x="8040113" y="1260899"/>
                  </a:lnTo>
                  <a:cubicBezTo>
                    <a:pt x="8040113" y="1260899"/>
                    <a:pt x="8045448" y="1980420"/>
                    <a:pt x="8045448" y="1980420"/>
                  </a:cubicBezTo>
                  <a:lnTo>
                    <a:pt x="6259716" y="1980420"/>
                  </a:lnTo>
                  <a:lnTo>
                    <a:pt x="6253366" y="1097033"/>
                  </a:lnTo>
                  <a:lnTo>
                    <a:pt x="6250190" y="650143"/>
                  </a:lnTo>
                  <a:lnTo>
                    <a:pt x="6248540" y="414020"/>
                  </a:lnTo>
                  <a:cubicBezTo>
                    <a:pt x="6248412" y="401913"/>
                    <a:pt x="6249047" y="389998"/>
                    <a:pt x="6250445" y="378177"/>
                  </a:cubicBezTo>
                  <a:cubicBezTo>
                    <a:pt x="6252095" y="363879"/>
                    <a:pt x="6254763" y="349865"/>
                    <a:pt x="6258447" y="336044"/>
                  </a:cubicBezTo>
                  <a:cubicBezTo>
                    <a:pt x="6262383" y="320601"/>
                    <a:pt x="6267717" y="305539"/>
                    <a:pt x="6274068" y="290859"/>
                  </a:cubicBezTo>
                  <a:cubicBezTo>
                    <a:pt x="6277498" y="282851"/>
                    <a:pt x="6281434" y="274939"/>
                    <a:pt x="6285626" y="267124"/>
                  </a:cubicBezTo>
                  <a:cubicBezTo>
                    <a:pt x="6301122" y="237666"/>
                    <a:pt x="6321442" y="209928"/>
                    <a:pt x="6345574" y="184380"/>
                  </a:cubicBezTo>
                  <a:cubicBezTo>
                    <a:pt x="6349256" y="180567"/>
                    <a:pt x="6353067" y="176658"/>
                    <a:pt x="6357004" y="172941"/>
                  </a:cubicBezTo>
                  <a:cubicBezTo>
                    <a:pt x="6452514" y="79521"/>
                    <a:pt x="6602256" y="18797"/>
                    <a:pt x="6770415" y="18130"/>
                  </a:cubicBezTo>
                  <a:close/>
                  <a:moveTo>
                    <a:pt x="4685315" y="15175"/>
                  </a:moveTo>
                  <a:lnTo>
                    <a:pt x="5421580" y="18129"/>
                  </a:lnTo>
                  <a:cubicBezTo>
                    <a:pt x="5589739" y="18796"/>
                    <a:pt x="5739481" y="79520"/>
                    <a:pt x="5834991" y="172940"/>
                  </a:cubicBezTo>
                  <a:cubicBezTo>
                    <a:pt x="5838928" y="176657"/>
                    <a:pt x="5842739" y="180566"/>
                    <a:pt x="5846421" y="184379"/>
                  </a:cubicBezTo>
                  <a:cubicBezTo>
                    <a:pt x="5870553" y="209927"/>
                    <a:pt x="5890873" y="237665"/>
                    <a:pt x="5906369" y="267123"/>
                  </a:cubicBezTo>
                  <a:cubicBezTo>
                    <a:pt x="5910561" y="274938"/>
                    <a:pt x="5914497" y="282850"/>
                    <a:pt x="5917927" y="290858"/>
                  </a:cubicBezTo>
                  <a:cubicBezTo>
                    <a:pt x="5924278" y="305538"/>
                    <a:pt x="5929612" y="320600"/>
                    <a:pt x="5933548" y="336043"/>
                  </a:cubicBezTo>
                  <a:cubicBezTo>
                    <a:pt x="5937233" y="349864"/>
                    <a:pt x="5939900" y="363878"/>
                    <a:pt x="5941550" y="378176"/>
                  </a:cubicBezTo>
                  <a:cubicBezTo>
                    <a:pt x="5942948" y="389998"/>
                    <a:pt x="5943583" y="401913"/>
                    <a:pt x="5943455" y="414019"/>
                  </a:cubicBezTo>
                  <a:lnTo>
                    <a:pt x="5941805" y="650142"/>
                  </a:lnTo>
                  <a:lnTo>
                    <a:pt x="5938629" y="1097033"/>
                  </a:lnTo>
                  <a:lnTo>
                    <a:pt x="5932279" y="1980420"/>
                  </a:lnTo>
                  <a:lnTo>
                    <a:pt x="4146547" y="1980420"/>
                  </a:lnTo>
                  <a:cubicBezTo>
                    <a:pt x="4146547" y="1980420"/>
                    <a:pt x="4151882" y="1260898"/>
                    <a:pt x="4151882" y="1260898"/>
                  </a:cubicBezTo>
                  <a:lnTo>
                    <a:pt x="4151882" y="1241166"/>
                  </a:lnTo>
                  <a:lnTo>
                    <a:pt x="4156200" y="633556"/>
                  </a:lnTo>
                  <a:lnTo>
                    <a:pt x="4157852" y="406870"/>
                  </a:lnTo>
                  <a:cubicBezTo>
                    <a:pt x="4157978" y="381417"/>
                    <a:pt x="4161407" y="356538"/>
                    <a:pt x="4167885" y="332419"/>
                  </a:cubicBezTo>
                  <a:cubicBezTo>
                    <a:pt x="4173853" y="309541"/>
                    <a:pt x="4182617" y="287427"/>
                    <a:pt x="4193794" y="266169"/>
                  </a:cubicBezTo>
                  <a:cubicBezTo>
                    <a:pt x="4197604" y="258828"/>
                    <a:pt x="4201668" y="251679"/>
                    <a:pt x="4205986" y="244625"/>
                  </a:cubicBezTo>
                  <a:cubicBezTo>
                    <a:pt x="4209035" y="239763"/>
                    <a:pt x="4212210" y="234901"/>
                    <a:pt x="4215512" y="230135"/>
                  </a:cubicBezTo>
                  <a:cubicBezTo>
                    <a:pt x="4217545" y="227085"/>
                    <a:pt x="4219577" y="224129"/>
                    <a:pt x="4221863" y="221174"/>
                  </a:cubicBezTo>
                  <a:cubicBezTo>
                    <a:pt x="4239136" y="197248"/>
                    <a:pt x="4259711" y="174846"/>
                    <a:pt x="4283081" y="154351"/>
                  </a:cubicBezTo>
                  <a:cubicBezTo>
                    <a:pt x="4285748" y="151967"/>
                    <a:pt x="4288543" y="149585"/>
                    <a:pt x="4291335" y="147201"/>
                  </a:cubicBezTo>
                  <a:cubicBezTo>
                    <a:pt x="4388243" y="65793"/>
                    <a:pt x="4529350" y="14506"/>
                    <a:pt x="4685315" y="15175"/>
                  </a:cubicBezTo>
                  <a:close/>
                  <a:moveTo>
                    <a:pt x="9379284" y="7645"/>
                  </a:moveTo>
                  <a:cubicBezTo>
                    <a:pt x="9428309" y="7455"/>
                    <a:pt x="9475937" y="12221"/>
                    <a:pt x="9521279" y="21372"/>
                  </a:cubicBezTo>
                  <a:lnTo>
                    <a:pt x="9521405" y="21372"/>
                  </a:lnTo>
                  <a:cubicBezTo>
                    <a:pt x="9528264" y="22706"/>
                    <a:pt x="9535122" y="24137"/>
                    <a:pt x="9541853" y="25757"/>
                  </a:cubicBezTo>
                  <a:lnTo>
                    <a:pt x="9541981" y="25757"/>
                  </a:lnTo>
                  <a:cubicBezTo>
                    <a:pt x="9575383" y="33479"/>
                    <a:pt x="9607263" y="43678"/>
                    <a:pt x="9637618" y="55975"/>
                  </a:cubicBezTo>
                  <a:cubicBezTo>
                    <a:pt x="9651335" y="61409"/>
                    <a:pt x="9664670" y="67414"/>
                    <a:pt x="9677625" y="73802"/>
                  </a:cubicBezTo>
                  <a:cubicBezTo>
                    <a:pt x="9691469" y="80570"/>
                    <a:pt x="9704933" y="87815"/>
                    <a:pt x="9717886" y="95536"/>
                  </a:cubicBezTo>
                  <a:cubicBezTo>
                    <a:pt x="9726015" y="100302"/>
                    <a:pt x="9733889" y="105354"/>
                    <a:pt x="9741637" y="110503"/>
                  </a:cubicBezTo>
                  <a:cubicBezTo>
                    <a:pt x="9788630" y="141769"/>
                    <a:pt x="9828511" y="179137"/>
                    <a:pt x="9858866" y="220890"/>
                  </a:cubicBezTo>
                  <a:cubicBezTo>
                    <a:pt x="9861025" y="223846"/>
                    <a:pt x="9863056" y="226895"/>
                    <a:pt x="9865216" y="229946"/>
                  </a:cubicBezTo>
                  <a:cubicBezTo>
                    <a:pt x="9876773" y="246820"/>
                    <a:pt x="9886807" y="264358"/>
                    <a:pt x="9895190" y="282470"/>
                  </a:cubicBezTo>
                  <a:lnTo>
                    <a:pt x="9895190" y="282663"/>
                  </a:lnTo>
                  <a:cubicBezTo>
                    <a:pt x="9913987" y="323462"/>
                    <a:pt x="9924401" y="367216"/>
                    <a:pt x="9924783" y="412685"/>
                  </a:cubicBezTo>
                  <a:lnTo>
                    <a:pt x="9925290" y="484943"/>
                  </a:lnTo>
                  <a:lnTo>
                    <a:pt x="9931896" y="1410083"/>
                  </a:lnTo>
                  <a:lnTo>
                    <a:pt x="9931896" y="1437062"/>
                  </a:lnTo>
                  <a:cubicBezTo>
                    <a:pt x="9931896" y="1437062"/>
                    <a:pt x="9932149" y="1450311"/>
                    <a:pt x="9932149" y="1450311"/>
                  </a:cubicBezTo>
                  <a:lnTo>
                    <a:pt x="9932403" y="1478814"/>
                  </a:lnTo>
                  <a:cubicBezTo>
                    <a:pt x="9932403" y="1478814"/>
                    <a:pt x="9935959" y="1980420"/>
                    <a:pt x="9935959" y="1980420"/>
                  </a:cubicBezTo>
                  <a:lnTo>
                    <a:pt x="9935833" y="1980420"/>
                  </a:lnTo>
                  <a:lnTo>
                    <a:pt x="8150102" y="1980420"/>
                  </a:lnTo>
                  <a:lnTo>
                    <a:pt x="8146800" y="1508557"/>
                  </a:lnTo>
                  <a:cubicBezTo>
                    <a:pt x="8146800" y="1508557"/>
                    <a:pt x="8146800" y="1497021"/>
                    <a:pt x="8146800" y="1497021"/>
                  </a:cubicBezTo>
                  <a:cubicBezTo>
                    <a:pt x="8146800" y="1497021"/>
                    <a:pt x="8145911" y="1367187"/>
                    <a:pt x="8145911" y="1367187"/>
                  </a:cubicBezTo>
                  <a:lnTo>
                    <a:pt x="8145657" y="1337635"/>
                  </a:lnTo>
                  <a:lnTo>
                    <a:pt x="8141593" y="753573"/>
                  </a:lnTo>
                  <a:lnTo>
                    <a:pt x="8139180" y="419834"/>
                  </a:lnTo>
                  <a:cubicBezTo>
                    <a:pt x="8137528" y="195914"/>
                    <a:pt x="8380368" y="11648"/>
                    <a:pt x="8678835" y="10411"/>
                  </a:cubicBezTo>
                  <a:close/>
                  <a:moveTo>
                    <a:pt x="2812710" y="7644"/>
                  </a:moveTo>
                  <a:lnTo>
                    <a:pt x="3513159" y="10410"/>
                  </a:lnTo>
                  <a:cubicBezTo>
                    <a:pt x="3811626" y="11647"/>
                    <a:pt x="4054466" y="195914"/>
                    <a:pt x="4052815" y="419834"/>
                  </a:cubicBezTo>
                  <a:lnTo>
                    <a:pt x="4050402" y="753573"/>
                  </a:lnTo>
                  <a:lnTo>
                    <a:pt x="4046338" y="1337635"/>
                  </a:lnTo>
                  <a:lnTo>
                    <a:pt x="4046084" y="1367187"/>
                  </a:lnTo>
                  <a:cubicBezTo>
                    <a:pt x="4046084" y="1367187"/>
                    <a:pt x="4045194" y="1497020"/>
                    <a:pt x="4045194" y="1497020"/>
                  </a:cubicBezTo>
                  <a:cubicBezTo>
                    <a:pt x="4045194" y="1497020"/>
                    <a:pt x="4045194" y="1508556"/>
                    <a:pt x="4045194" y="1508556"/>
                  </a:cubicBezTo>
                  <a:lnTo>
                    <a:pt x="4041893" y="1980420"/>
                  </a:lnTo>
                  <a:lnTo>
                    <a:pt x="2256161" y="1980420"/>
                  </a:lnTo>
                  <a:lnTo>
                    <a:pt x="2256035" y="1980420"/>
                  </a:lnTo>
                  <a:cubicBezTo>
                    <a:pt x="2256035" y="1980420"/>
                    <a:pt x="2259591" y="1478814"/>
                    <a:pt x="2259591" y="1478814"/>
                  </a:cubicBezTo>
                  <a:lnTo>
                    <a:pt x="2259845" y="1450311"/>
                  </a:lnTo>
                  <a:cubicBezTo>
                    <a:pt x="2259845" y="1450311"/>
                    <a:pt x="2260098" y="1437061"/>
                    <a:pt x="2260098" y="1437061"/>
                  </a:cubicBezTo>
                  <a:lnTo>
                    <a:pt x="2260098" y="1410083"/>
                  </a:lnTo>
                  <a:lnTo>
                    <a:pt x="2266704" y="484942"/>
                  </a:lnTo>
                  <a:lnTo>
                    <a:pt x="2267211" y="412685"/>
                  </a:lnTo>
                  <a:cubicBezTo>
                    <a:pt x="2267593" y="367215"/>
                    <a:pt x="2278007" y="323461"/>
                    <a:pt x="2296804" y="282662"/>
                  </a:cubicBezTo>
                  <a:lnTo>
                    <a:pt x="2296804" y="282469"/>
                  </a:lnTo>
                  <a:cubicBezTo>
                    <a:pt x="2305187" y="264357"/>
                    <a:pt x="2315221" y="246819"/>
                    <a:pt x="2326778" y="229945"/>
                  </a:cubicBezTo>
                  <a:cubicBezTo>
                    <a:pt x="2328938" y="226894"/>
                    <a:pt x="2330969" y="223845"/>
                    <a:pt x="2333128" y="220889"/>
                  </a:cubicBezTo>
                  <a:cubicBezTo>
                    <a:pt x="2363483" y="179136"/>
                    <a:pt x="2403364" y="141768"/>
                    <a:pt x="2450357" y="110502"/>
                  </a:cubicBezTo>
                  <a:cubicBezTo>
                    <a:pt x="2458104" y="105353"/>
                    <a:pt x="2465978" y="100302"/>
                    <a:pt x="2474108" y="95536"/>
                  </a:cubicBezTo>
                  <a:cubicBezTo>
                    <a:pt x="2487061" y="87814"/>
                    <a:pt x="2500525" y="80569"/>
                    <a:pt x="2514369" y="73801"/>
                  </a:cubicBezTo>
                  <a:cubicBezTo>
                    <a:pt x="2527324" y="67413"/>
                    <a:pt x="2540659" y="61408"/>
                    <a:pt x="2554376" y="55974"/>
                  </a:cubicBezTo>
                  <a:cubicBezTo>
                    <a:pt x="2584731" y="43677"/>
                    <a:pt x="2616611" y="33478"/>
                    <a:pt x="2650013" y="25756"/>
                  </a:cubicBezTo>
                  <a:lnTo>
                    <a:pt x="2650141" y="25756"/>
                  </a:lnTo>
                  <a:cubicBezTo>
                    <a:pt x="2656872" y="24136"/>
                    <a:pt x="2663730" y="22705"/>
                    <a:pt x="2670589" y="21371"/>
                  </a:cubicBezTo>
                  <a:lnTo>
                    <a:pt x="2670715" y="21371"/>
                  </a:lnTo>
                  <a:cubicBezTo>
                    <a:pt x="2716057" y="12220"/>
                    <a:pt x="2763685" y="7454"/>
                    <a:pt x="2812710" y="7644"/>
                  </a:cubicBezTo>
                  <a:close/>
                  <a:moveTo>
                    <a:pt x="11270687" y="19"/>
                  </a:moveTo>
                  <a:cubicBezTo>
                    <a:pt x="11283388" y="-77"/>
                    <a:pt x="11295960" y="209"/>
                    <a:pt x="11308533" y="876"/>
                  </a:cubicBezTo>
                  <a:cubicBezTo>
                    <a:pt x="11334063" y="2115"/>
                    <a:pt x="11359209" y="4689"/>
                    <a:pt x="11383723" y="8502"/>
                  </a:cubicBezTo>
                  <a:cubicBezTo>
                    <a:pt x="11400235" y="11077"/>
                    <a:pt x="11416363" y="14223"/>
                    <a:pt x="11432241" y="17940"/>
                  </a:cubicBezTo>
                  <a:cubicBezTo>
                    <a:pt x="11444813" y="20800"/>
                    <a:pt x="11457260" y="24042"/>
                    <a:pt x="11469453" y="27663"/>
                  </a:cubicBezTo>
                  <a:lnTo>
                    <a:pt x="11469580" y="27663"/>
                  </a:lnTo>
                  <a:cubicBezTo>
                    <a:pt x="11554040" y="52449"/>
                    <a:pt x="11628467" y="92867"/>
                    <a:pt x="11686383" y="144057"/>
                  </a:cubicBezTo>
                  <a:cubicBezTo>
                    <a:pt x="11691843" y="148822"/>
                    <a:pt x="11697052" y="153685"/>
                    <a:pt x="11702131" y="158641"/>
                  </a:cubicBezTo>
                  <a:cubicBezTo>
                    <a:pt x="11712673" y="168843"/>
                    <a:pt x="11722580" y="179518"/>
                    <a:pt x="11731852" y="190481"/>
                  </a:cubicBezTo>
                  <a:cubicBezTo>
                    <a:pt x="11784178" y="252539"/>
                    <a:pt x="11814661" y="325939"/>
                    <a:pt x="11815297" y="404393"/>
                  </a:cubicBezTo>
                  <a:lnTo>
                    <a:pt x="11815675" y="464639"/>
                  </a:lnTo>
                  <a:lnTo>
                    <a:pt x="11822535" y="1430484"/>
                  </a:lnTo>
                  <a:lnTo>
                    <a:pt x="11822915" y="1468615"/>
                  </a:lnTo>
                  <a:lnTo>
                    <a:pt x="11823424" y="1549547"/>
                  </a:lnTo>
                  <a:lnTo>
                    <a:pt x="11823677" y="1575093"/>
                  </a:lnTo>
                  <a:lnTo>
                    <a:pt x="11826472" y="1980420"/>
                  </a:lnTo>
                  <a:lnTo>
                    <a:pt x="10040868" y="1980420"/>
                  </a:lnTo>
                  <a:lnTo>
                    <a:pt x="10038076" y="1583482"/>
                  </a:lnTo>
                  <a:lnTo>
                    <a:pt x="10038076" y="1583006"/>
                  </a:lnTo>
                  <a:lnTo>
                    <a:pt x="10037187" y="1463847"/>
                  </a:lnTo>
                  <a:lnTo>
                    <a:pt x="10036933" y="1429149"/>
                  </a:lnTo>
                  <a:lnTo>
                    <a:pt x="10030455" y="520500"/>
                  </a:lnTo>
                  <a:lnTo>
                    <a:pt x="10029693" y="411542"/>
                  </a:lnTo>
                  <a:cubicBezTo>
                    <a:pt x="10028041" y="187907"/>
                    <a:pt x="10270499" y="4022"/>
                    <a:pt x="10568460" y="2783"/>
                  </a:cubicBezTo>
                  <a:lnTo>
                    <a:pt x="11151679" y="495"/>
                  </a:lnTo>
                  <a:lnTo>
                    <a:pt x="11191941" y="305"/>
                  </a:lnTo>
                  <a:close/>
                  <a:moveTo>
                    <a:pt x="921307" y="18"/>
                  </a:moveTo>
                  <a:lnTo>
                    <a:pt x="1000053" y="304"/>
                  </a:lnTo>
                  <a:lnTo>
                    <a:pt x="1040314" y="494"/>
                  </a:lnTo>
                  <a:lnTo>
                    <a:pt x="1623534" y="2782"/>
                  </a:lnTo>
                  <a:cubicBezTo>
                    <a:pt x="1921494" y="4021"/>
                    <a:pt x="2163952" y="187906"/>
                    <a:pt x="2162301" y="411541"/>
                  </a:cubicBezTo>
                  <a:lnTo>
                    <a:pt x="2161538" y="520500"/>
                  </a:lnTo>
                  <a:lnTo>
                    <a:pt x="2155061" y="1429148"/>
                  </a:lnTo>
                  <a:lnTo>
                    <a:pt x="2154807" y="1463847"/>
                  </a:lnTo>
                  <a:lnTo>
                    <a:pt x="2153918" y="1583006"/>
                  </a:lnTo>
                  <a:lnTo>
                    <a:pt x="2153918" y="1583482"/>
                  </a:lnTo>
                  <a:lnTo>
                    <a:pt x="2151126" y="1980420"/>
                  </a:lnTo>
                  <a:lnTo>
                    <a:pt x="365521" y="1980420"/>
                  </a:lnTo>
                  <a:lnTo>
                    <a:pt x="368316" y="1575093"/>
                  </a:lnTo>
                  <a:lnTo>
                    <a:pt x="368569" y="1549547"/>
                  </a:lnTo>
                  <a:lnTo>
                    <a:pt x="369079" y="1468614"/>
                  </a:lnTo>
                  <a:lnTo>
                    <a:pt x="369458" y="1430484"/>
                  </a:lnTo>
                  <a:lnTo>
                    <a:pt x="376318" y="464638"/>
                  </a:lnTo>
                  <a:lnTo>
                    <a:pt x="376697" y="404392"/>
                  </a:lnTo>
                  <a:cubicBezTo>
                    <a:pt x="377333" y="325939"/>
                    <a:pt x="407815" y="252538"/>
                    <a:pt x="460141" y="190480"/>
                  </a:cubicBezTo>
                  <a:cubicBezTo>
                    <a:pt x="469413" y="179517"/>
                    <a:pt x="479320" y="168842"/>
                    <a:pt x="489863" y="158640"/>
                  </a:cubicBezTo>
                  <a:cubicBezTo>
                    <a:pt x="494942" y="153684"/>
                    <a:pt x="500150" y="148821"/>
                    <a:pt x="505610" y="144057"/>
                  </a:cubicBezTo>
                  <a:cubicBezTo>
                    <a:pt x="563526" y="92866"/>
                    <a:pt x="637954" y="52448"/>
                    <a:pt x="722413" y="27662"/>
                  </a:cubicBezTo>
                  <a:lnTo>
                    <a:pt x="722540" y="27662"/>
                  </a:lnTo>
                  <a:cubicBezTo>
                    <a:pt x="734733" y="24041"/>
                    <a:pt x="747180" y="20799"/>
                    <a:pt x="759753" y="17939"/>
                  </a:cubicBezTo>
                  <a:cubicBezTo>
                    <a:pt x="775630" y="14222"/>
                    <a:pt x="791759" y="11076"/>
                    <a:pt x="808271" y="8501"/>
                  </a:cubicBezTo>
                  <a:cubicBezTo>
                    <a:pt x="832784" y="4688"/>
                    <a:pt x="857931" y="2114"/>
                    <a:pt x="883460" y="875"/>
                  </a:cubicBezTo>
                  <a:cubicBezTo>
                    <a:pt x="896033" y="208"/>
                    <a:pt x="908606" y="-78"/>
                    <a:pt x="921307" y="18"/>
                  </a:cubicBezTo>
                  <a:close/>
                </a:path>
              </a:pathLst>
            </a:custGeom>
            <a:solidFill>
              <a:srgbClr val="D60D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E386E4-9461-1454-2E40-B45811A53975}"/>
                </a:ext>
              </a:extLst>
            </p:cNvPr>
            <p:cNvSpPr/>
            <p:nvPr/>
          </p:nvSpPr>
          <p:spPr>
            <a:xfrm>
              <a:off x="3" y="5200481"/>
              <a:ext cx="12191992" cy="1897088"/>
            </a:xfrm>
            <a:custGeom>
              <a:avLst/>
              <a:gdLst>
                <a:gd name="connsiteX0" fmla="*/ 12191992 w 12191992"/>
                <a:gd name="connsiteY0" fmla="*/ 126786 h 1897088"/>
                <a:gd name="connsiteX1" fmla="*/ 12191992 w 12191992"/>
                <a:gd name="connsiteY1" fmla="*/ 1897088 h 1897088"/>
                <a:gd name="connsiteX2" fmla="*/ 12038059 w 12191992"/>
                <a:gd name="connsiteY2" fmla="*/ 1897088 h 1897088"/>
                <a:gd name="connsiteX3" fmla="*/ 12038059 w 12191992"/>
                <a:gd name="connsiteY3" fmla="*/ 412288 h 1897088"/>
                <a:gd name="connsiteX4" fmla="*/ 12039202 w 12191992"/>
                <a:gd name="connsiteY4" fmla="*/ 387409 h 1897088"/>
                <a:gd name="connsiteX5" fmla="*/ 12191992 w 12191992"/>
                <a:gd name="connsiteY5" fmla="*/ 126786 h 1897088"/>
                <a:gd name="connsiteX6" fmla="*/ 0 w 12191992"/>
                <a:gd name="connsiteY6" fmla="*/ 126785 h 1897088"/>
                <a:gd name="connsiteX7" fmla="*/ 152790 w 12191992"/>
                <a:gd name="connsiteY7" fmla="*/ 387408 h 1897088"/>
                <a:gd name="connsiteX8" fmla="*/ 153933 w 12191992"/>
                <a:gd name="connsiteY8" fmla="*/ 412288 h 1897088"/>
                <a:gd name="connsiteX9" fmla="*/ 153933 w 12191992"/>
                <a:gd name="connsiteY9" fmla="*/ 1897088 h 1897088"/>
                <a:gd name="connsiteX10" fmla="*/ 0 w 12191992"/>
                <a:gd name="connsiteY10" fmla="*/ 1897088 h 1897088"/>
                <a:gd name="connsiteX11" fmla="*/ 10644971 w 12191992"/>
                <a:gd name="connsiteY11" fmla="*/ 1 h 1897088"/>
                <a:gd name="connsiteX12" fmla="*/ 11389111 w 12191992"/>
                <a:gd name="connsiteY12" fmla="*/ 1 h 1897088"/>
                <a:gd name="connsiteX13" fmla="*/ 11490591 w 12191992"/>
                <a:gd name="connsiteY13" fmla="*/ 7246 h 1897088"/>
                <a:gd name="connsiteX14" fmla="*/ 11531359 w 12191992"/>
                <a:gd name="connsiteY14" fmla="*/ 14396 h 1897088"/>
                <a:gd name="connsiteX15" fmla="*/ 11684277 w 12191992"/>
                <a:gd name="connsiteY15" fmla="*/ 66157 h 1897088"/>
                <a:gd name="connsiteX16" fmla="*/ 11702059 w 12191992"/>
                <a:gd name="connsiteY16" fmla="*/ 75309 h 1897088"/>
                <a:gd name="connsiteX17" fmla="*/ 11735461 w 12191992"/>
                <a:gd name="connsiteY17" fmla="*/ 94660 h 1897088"/>
                <a:gd name="connsiteX18" fmla="*/ 11917209 w 12191992"/>
                <a:gd name="connsiteY18" fmla="*/ 316675 h 1897088"/>
                <a:gd name="connsiteX19" fmla="*/ 11929529 w 12191992"/>
                <a:gd name="connsiteY19" fmla="*/ 381307 h 1897088"/>
                <a:gd name="connsiteX20" fmla="*/ 11930672 w 12191992"/>
                <a:gd name="connsiteY20" fmla="*/ 406568 h 1897088"/>
                <a:gd name="connsiteX21" fmla="*/ 11928386 w 12191992"/>
                <a:gd name="connsiteY21" fmla="*/ 1897087 h 1897088"/>
                <a:gd name="connsiteX22" fmla="*/ 10103283 w 12191992"/>
                <a:gd name="connsiteY22" fmla="*/ 1897087 h 1897088"/>
                <a:gd name="connsiteX23" fmla="*/ 10103283 w 12191992"/>
                <a:gd name="connsiteY23" fmla="*/ 406568 h 1897088"/>
                <a:gd name="connsiteX24" fmla="*/ 10644971 w 12191992"/>
                <a:gd name="connsiteY24" fmla="*/ 1 h 1897088"/>
                <a:gd name="connsiteX25" fmla="*/ 8710961 w 12191992"/>
                <a:gd name="connsiteY25" fmla="*/ 1 h 1897088"/>
                <a:gd name="connsiteX26" fmla="*/ 9453321 w 12191992"/>
                <a:gd name="connsiteY26" fmla="*/ 1 h 1897088"/>
                <a:gd name="connsiteX27" fmla="*/ 9535369 w 12191992"/>
                <a:gd name="connsiteY27" fmla="*/ 4673 h 1897088"/>
                <a:gd name="connsiteX28" fmla="*/ 9565087 w 12191992"/>
                <a:gd name="connsiteY28" fmla="*/ 8770 h 1897088"/>
                <a:gd name="connsiteX29" fmla="*/ 9634814 w 12191992"/>
                <a:gd name="connsiteY29" fmla="*/ 23547 h 1897088"/>
                <a:gd name="connsiteX30" fmla="*/ 9671392 w 12191992"/>
                <a:gd name="connsiteY30" fmla="*/ 34604 h 1897088"/>
                <a:gd name="connsiteX31" fmla="*/ 9740105 w 12191992"/>
                <a:gd name="connsiteY31" fmla="*/ 61963 h 1897088"/>
                <a:gd name="connsiteX32" fmla="*/ 9765125 w 12191992"/>
                <a:gd name="connsiteY32" fmla="*/ 74451 h 1897088"/>
                <a:gd name="connsiteX33" fmla="*/ 9858985 w 12191992"/>
                <a:gd name="connsiteY33" fmla="*/ 137557 h 1897088"/>
                <a:gd name="connsiteX34" fmla="*/ 9865589 w 12191992"/>
                <a:gd name="connsiteY34" fmla="*/ 143277 h 1897088"/>
                <a:gd name="connsiteX35" fmla="*/ 9896452 w 12191992"/>
                <a:gd name="connsiteY35" fmla="*/ 172923 h 1897088"/>
                <a:gd name="connsiteX36" fmla="*/ 9995899 w 12191992"/>
                <a:gd name="connsiteY36" fmla="*/ 407234 h 1897088"/>
                <a:gd name="connsiteX37" fmla="*/ 9995899 w 12191992"/>
                <a:gd name="connsiteY37" fmla="*/ 1897087 h 1897088"/>
                <a:gd name="connsiteX38" fmla="*/ 8168383 w 12191992"/>
                <a:gd name="connsiteY38" fmla="*/ 1897087 h 1897088"/>
                <a:gd name="connsiteX39" fmla="*/ 8168383 w 12191992"/>
                <a:gd name="connsiteY39" fmla="*/ 407234 h 1897088"/>
                <a:gd name="connsiteX40" fmla="*/ 8710961 w 12191992"/>
                <a:gd name="connsiteY40" fmla="*/ 1 h 1897088"/>
                <a:gd name="connsiteX41" fmla="*/ 6758279 w 12191992"/>
                <a:gd name="connsiteY41" fmla="*/ 1 h 1897088"/>
                <a:gd name="connsiteX42" fmla="*/ 7536329 w 12191992"/>
                <a:gd name="connsiteY42" fmla="*/ 1 h 1897088"/>
                <a:gd name="connsiteX43" fmla="*/ 7900713 w 12191992"/>
                <a:gd name="connsiteY43" fmla="*/ 111247 h 1897088"/>
                <a:gd name="connsiteX44" fmla="*/ 7911638 w 12191992"/>
                <a:gd name="connsiteY44" fmla="*/ 119446 h 1897088"/>
                <a:gd name="connsiteX45" fmla="*/ 7971204 w 12191992"/>
                <a:gd name="connsiteY45" fmla="*/ 174163 h 1897088"/>
                <a:gd name="connsiteX46" fmla="*/ 7979713 w 12191992"/>
                <a:gd name="connsiteY46" fmla="*/ 183982 h 1897088"/>
                <a:gd name="connsiteX47" fmla="*/ 7985937 w 12191992"/>
                <a:gd name="connsiteY47" fmla="*/ 191608 h 1897088"/>
                <a:gd name="connsiteX48" fmla="*/ 7998130 w 12191992"/>
                <a:gd name="connsiteY48" fmla="*/ 207527 h 1897088"/>
                <a:gd name="connsiteX49" fmla="*/ 8024040 w 12191992"/>
                <a:gd name="connsiteY49" fmla="*/ 249089 h 1897088"/>
                <a:gd name="connsiteX50" fmla="*/ 8060999 w 12191992"/>
                <a:gd name="connsiteY50" fmla="*/ 393794 h 1897088"/>
                <a:gd name="connsiteX51" fmla="*/ 8060999 w 12191992"/>
                <a:gd name="connsiteY51" fmla="*/ 1897087 h 1897088"/>
                <a:gd name="connsiteX52" fmla="*/ 6233482 w 12191992"/>
                <a:gd name="connsiteY52" fmla="*/ 1897087 h 1897088"/>
                <a:gd name="connsiteX53" fmla="*/ 6233482 w 12191992"/>
                <a:gd name="connsiteY53" fmla="*/ 393794 h 1897088"/>
                <a:gd name="connsiteX54" fmla="*/ 6245422 w 12191992"/>
                <a:gd name="connsiteY54" fmla="*/ 310384 h 1897088"/>
                <a:gd name="connsiteX55" fmla="*/ 6250376 w 12191992"/>
                <a:gd name="connsiteY55" fmla="*/ 294846 h 1897088"/>
                <a:gd name="connsiteX56" fmla="*/ 6258377 w 12191992"/>
                <a:gd name="connsiteY56" fmla="*/ 274350 h 1897088"/>
                <a:gd name="connsiteX57" fmla="*/ 6273999 w 12191992"/>
                <a:gd name="connsiteY57" fmla="*/ 242512 h 1897088"/>
                <a:gd name="connsiteX58" fmla="*/ 6285429 w 12191992"/>
                <a:gd name="connsiteY58" fmla="*/ 223446 h 1897088"/>
                <a:gd name="connsiteX59" fmla="*/ 6345376 w 12191992"/>
                <a:gd name="connsiteY59" fmla="*/ 151475 h 1897088"/>
                <a:gd name="connsiteX60" fmla="*/ 6356934 w 12191992"/>
                <a:gd name="connsiteY60" fmla="*/ 140894 h 1897088"/>
                <a:gd name="connsiteX61" fmla="*/ 6758279 w 12191992"/>
                <a:gd name="connsiteY61" fmla="*/ 1 h 1897088"/>
                <a:gd name="connsiteX62" fmla="*/ 4655666 w 12191992"/>
                <a:gd name="connsiteY62" fmla="*/ 0 h 1897088"/>
                <a:gd name="connsiteX63" fmla="*/ 5433715 w 12191992"/>
                <a:gd name="connsiteY63" fmla="*/ 0 h 1897088"/>
                <a:gd name="connsiteX64" fmla="*/ 5835061 w 12191992"/>
                <a:gd name="connsiteY64" fmla="*/ 140893 h 1897088"/>
                <a:gd name="connsiteX65" fmla="*/ 5846619 w 12191992"/>
                <a:gd name="connsiteY65" fmla="*/ 151474 h 1897088"/>
                <a:gd name="connsiteX66" fmla="*/ 5906566 w 12191992"/>
                <a:gd name="connsiteY66" fmla="*/ 223446 h 1897088"/>
                <a:gd name="connsiteX67" fmla="*/ 5917996 w 12191992"/>
                <a:gd name="connsiteY67" fmla="*/ 242511 h 1897088"/>
                <a:gd name="connsiteX68" fmla="*/ 5933619 w 12191992"/>
                <a:gd name="connsiteY68" fmla="*/ 274350 h 1897088"/>
                <a:gd name="connsiteX69" fmla="*/ 5941619 w 12191992"/>
                <a:gd name="connsiteY69" fmla="*/ 294845 h 1897088"/>
                <a:gd name="connsiteX70" fmla="*/ 5946573 w 12191992"/>
                <a:gd name="connsiteY70" fmla="*/ 310383 h 1897088"/>
                <a:gd name="connsiteX71" fmla="*/ 5958513 w 12191992"/>
                <a:gd name="connsiteY71" fmla="*/ 393793 h 1897088"/>
                <a:gd name="connsiteX72" fmla="*/ 5958513 w 12191992"/>
                <a:gd name="connsiteY72" fmla="*/ 1897087 h 1897088"/>
                <a:gd name="connsiteX73" fmla="*/ 4130995 w 12191992"/>
                <a:gd name="connsiteY73" fmla="*/ 1897087 h 1897088"/>
                <a:gd name="connsiteX74" fmla="*/ 4130995 w 12191992"/>
                <a:gd name="connsiteY74" fmla="*/ 393793 h 1897088"/>
                <a:gd name="connsiteX75" fmla="*/ 4167955 w 12191992"/>
                <a:gd name="connsiteY75" fmla="*/ 249088 h 1897088"/>
                <a:gd name="connsiteX76" fmla="*/ 4193864 w 12191992"/>
                <a:gd name="connsiteY76" fmla="*/ 207526 h 1897088"/>
                <a:gd name="connsiteX77" fmla="*/ 4206057 w 12191992"/>
                <a:gd name="connsiteY77" fmla="*/ 191607 h 1897088"/>
                <a:gd name="connsiteX78" fmla="*/ 4212281 w 12191992"/>
                <a:gd name="connsiteY78" fmla="*/ 183981 h 1897088"/>
                <a:gd name="connsiteX79" fmla="*/ 4220790 w 12191992"/>
                <a:gd name="connsiteY79" fmla="*/ 174162 h 1897088"/>
                <a:gd name="connsiteX80" fmla="*/ 4280357 w 12191992"/>
                <a:gd name="connsiteY80" fmla="*/ 119445 h 1897088"/>
                <a:gd name="connsiteX81" fmla="*/ 4291281 w 12191992"/>
                <a:gd name="connsiteY81" fmla="*/ 111246 h 1897088"/>
                <a:gd name="connsiteX82" fmla="*/ 4655666 w 12191992"/>
                <a:gd name="connsiteY82" fmla="*/ 0 h 1897088"/>
                <a:gd name="connsiteX83" fmla="*/ 2738672 w 12191992"/>
                <a:gd name="connsiteY83" fmla="*/ 0 h 1897088"/>
                <a:gd name="connsiteX84" fmla="*/ 3481033 w 12191992"/>
                <a:gd name="connsiteY84" fmla="*/ 0 h 1897088"/>
                <a:gd name="connsiteX85" fmla="*/ 4023612 w 12191992"/>
                <a:gd name="connsiteY85" fmla="*/ 407234 h 1897088"/>
                <a:gd name="connsiteX86" fmla="*/ 4023612 w 12191992"/>
                <a:gd name="connsiteY86" fmla="*/ 1897087 h 1897088"/>
                <a:gd name="connsiteX87" fmla="*/ 2196094 w 12191992"/>
                <a:gd name="connsiteY87" fmla="*/ 1897087 h 1897088"/>
                <a:gd name="connsiteX88" fmla="*/ 2196094 w 12191992"/>
                <a:gd name="connsiteY88" fmla="*/ 407234 h 1897088"/>
                <a:gd name="connsiteX89" fmla="*/ 2295541 w 12191992"/>
                <a:gd name="connsiteY89" fmla="*/ 172922 h 1897088"/>
                <a:gd name="connsiteX90" fmla="*/ 2326405 w 12191992"/>
                <a:gd name="connsiteY90" fmla="*/ 143276 h 1897088"/>
                <a:gd name="connsiteX91" fmla="*/ 2333009 w 12191992"/>
                <a:gd name="connsiteY91" fmla="*/ 137556 h 1897088"/>
                <a:gd name="connsiteX92" fmla="*/ 2426868 w 12191992"/>
                <a:gd name="connsiteY92" fmla="*/ 74450 h 1897088"/>
                <a:gd name="connsiteX93" fmla="*/ 2451888 w 12191992"/>
                <a:gd name="connsiteY93" fmla="*/ 61962 h 1897088"/>
                <a:gd name="connsiteX94" fmla="*/ 2520601 w 12191992"/>
                <a:gd name="connsiteY94" fmla="*/ 34603 h 1897088"/>
                <a:gd name="connsiteX95" fmla="*/ 2557179 w 12191992"/>
                <a:gd name="connsiteY95" fmla="*/ 23546 h 1897088"/>
                <a:gd name="connsiteX96" fmla="*/ 2626906 w 12191992"/>
                <a:gd name="connsiteY96" fmla="*/ 8769 h 1897088"/>
                <a:gd name="connsiteX97" fmla="*/ 2656624 w 12191992"/>
                <a:gd name="connsiteY97" fmla="*/ 4672 h 1897088"/>
                <a:gd name="connsiteX98" fmla="*/ 2738672 w 12191992"/>
                <a:gd name="connsiteY98" fmla="*/ 0 h 1897088"/>
                <a:gd name="connsiteX99" fmla="*/ 802882 w 12191992"/>
                <a:gd name="connsiteY99" fmla="*/ 0 h 1897088"/>
                <a:gd name="connsiteX100" fmla="*/ 1547022 w 12191992"/>
                <a:gd name="connsiteY100" fmla="*/ 0 h 1897088"/>
                <a:gd name="connsiteX101" fmla="*/ 2088710 w 12191992"/>
                <a:gd name="connsiteY101" fmla="*/ 406568 h 1897088"/>
                <a:gd name="connsiteX102" fmla="*/ 2088710 w 12191992"/>
                <a:gd name="connsiteY102" fmla="*/ 1897087 h 1897088"/>
                <a:gd name="connsiteX103" fmla="*/ 263607 w 12191992"/>
                <a:gd name="connsiteY103" fmla="*/ 1897087 h 1897088"/>
                <a:gd name="connsiteX104" fmla="*/ 261320 w 12191992"/>
                <a:gd name="connsiteY104" fmla="*/ 406568 h 1897088"/>
                <a:gd name="connsiteX105" fmla="*/ 262463 w 12191992"/>
                <a:gd name="connsiteY105" fmla="*/ 381306 h 1897088"/>
                <a:gd name="connsiteX106" fmla="*/ 274783 w 12191992"/>
                <a:gd name="connsiteY106" fmla="*/ 316675 h 1897088"/>
                <a:gd name="connsiteX107" fmla="*/ 456532 w 12191992"/>
                <a:gd name="connsiteY107" fmla="*/ 94659 h 1897088"/>
                <a:gd name="connsiteX108" fmla="*/ 489934 w 12191992"/>
                <a:gd name="connsiteY108" fmla="*/ 75308 h 1897088"/>
                <a:gd name="connsiteX109" fmla="*/ 507715 w 12191992"/>
                <a:gd name="connsiteY109" fmla="*/ 66156 h 1897088"/>
                <a:gd name="connsiteX110" fmla="*/ 660633 w 12191992"/>
                <a:gd name="connsiteY110" fmla="*/ 14395 h 1897088"/>
                <a:gd name="connsiteX111" fmla="*/ 701402 w 12191992"/>
                <a:gd name="connsiteY111" fmla="*/ 7245 h 1897088"/>
                <a:gd name="connsiteX112" fmla="*/ 802882 w 12191992"/>
                <a:gd name="connsiteY112" fmla="*/ 0 h 189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12191992" h="1897088">
                  <a:moveTo>
                    <a:pt x="12191992" y="126786"/>
                  </a:moveTo>
                  <a:lnTo>
                    <a:pt x="12191992" y="1897088"/>
                  </a:lnTo>
                  <a:lnTo>
                    <a:pt x="12038059" y="1897088"/>
                  </a:lnTo>
                  <a:lnTo>
                    <a:pt x="12038059" y="412288"/>
                  </a:lnTo>
                  <a:cubicBezTo>
                    <a:pt x="12038059" y="403900"/>
                    <a:pt x="12038441" y="395606"/>
                    <a:pt x="12039202" y="387409"/>
                  </a:cubicBezTo>
                  <a:cubicBezTo>
                    <a:pt x="12047204" y="286744"/>
                    <a:pt x="12103976" y="195421"/>
                    <a:pt x="12191992" y="126786"/>
                  </a:cubicBezTo>
                  <a:close/>
                  <a:moveTo>
                    <a:pt x="0" y="126785"/>
                  </a:moveTo>
                  <a:cubicBezTo>
                    <a:pt x="88016" y="195420"/>
                    <a:pt x="144788" y="286743"/>
                    <a:pt x="152790" y="387408"/>
                  </a:cubicBezTo>
                  <a:cubicBezTo>
                    <a:pt x="153552" y="395605"/>
                    <a:pt x="153933" y="403899"/>
                    <a:pt x="153933" y="412288"/>
                  </a:cubicBezTo>
                  <a:lnTo>
                    <a:pt x="153933" y="1897088"/>
                  </a:lnTo>
                  <a:lnTo>
                    <a:pt x="0" y="1897088"/>
                  </a:lnTo>
                  <a:close/>
                  <a:moveTo>
                    <a:pt x="10644971" y="1"/>
                  </a:moveTo>
                  <a:lnTo>
                    <a:pt x="11389111" y="1"/>
                  </a:lnTo>
                  <a:cubicBezTo>
                    <a:pt x="11423783" y="1"/>
                    <a:pt x="11457694" y="2479"/>
                    <a:pt x="11490591" y="7246"/>
                  </a:cubicBezTo>
                  <a:cubicBezTo>
                    <a:pt x="11504433" y="9152"/>
                    <a:pt x="11518023" y="11536"/>
                    <a:pt x="11531359" y="14396"/>
                  </a:cubicBezTo>
                  <a:cubicBezTo>
                    <a:pt x="11586227" y="25643"/>
                    <a:pt x="11637791" y="43279"/>
                    <a:pt x="11684277" y="66157"/>
                  </a:cubicBezTo>
                  <a:cubicBezTo>
                    <a:pt x="11690247" y="69112"/>
                    <a:pt x="11696215" y="72163"/>
                    <a:pt x="11702059" y="75309"/>
                  </a:cubicBezTo>
                  <a:cubicBezTo>
                    <a:pt x="11713617" y="81411"/>
                    <a:pt x="11724667" y="87893"/>
                    <a:pt x="11735461" y="94660"/>
                  </a:cubicBezTo>
                  <a:cubicBezTo>
                    <a:pt x="11825129" y="150903"/>
                    <a:pt x="11890410" y="228404"/>
                    <a:pt x="11917209" y="316675"/>
                  </a:cubicBezTo>
                  <a:cubicBezTo>
                    <a:pt x="11923559" y="337647"/>
                    <a:pt x="11927749" y="359286"/>
                    <a:pt x="11929529" y="381307"/>
                  </a:cubicBezTo>
                  <a:cubicBezTo>
                    <a:pt x="11930291" y="389695"/>
                    <a:pt x="11930672" y="398084"/>
                    <a:pt x="11930672" y="406568"/>
                  </a:cubicBezTo>
                  <a:cubicBezTo>
                    <a:pt x="11930482" y="659199"/>
                    <a:pt x="11929323" y="1600409"/>
                    <a:pt x="11928386" y="1897087"/>
                  </a:cubicBezTo>
                  <a:lnTo>
                    <a:pt x="10103283" y="1897087"/>
                  </a:lnTo>
                  <a:lnTo>
                    <a:pt x="10103283" y="406568"/>
                  </a:lnTo>
                  <a:cubicBezTo>
                    <a:pt x="10103283" y="182932"/>
                    <a:pt x="10347011" y="1"/>
                    <a:pt x="10644971" y="1"/>
                  </a:cubicBezTo>
                  <a:close/>
                  <a:moveTo>
                    <a:pt x="8710961" y="1"/>
                  </a:moveTo>
                  <a:lnTo>
                    <a:pt x="9453321" y="1"/>
                  </a:lnTo>
                  <a:cubicBezTo>
                    <a:pt x="9481264" y="1"/>
                    <a:pt x="9508696" y="1621"/>
                    <a:pt x="9535369" y="4673"/>
                  </a:cubicBezTo>
                  <a:cubicBezTo>
                    <a:pt x="9545402" y="5816"/>
                    <a:pt x="9555309" y="7150"/>
                    <a:pt x="9565087" y="8770"/>
                  </a:cubicBezTo>
                  <a:cubicBezTo>
                    <a:pt x="9588965" y="12488"/>
                    <a:pt x="9612209" y="17445"/>
                    <a:pt x="9634814" y="23547"/>
                  </a:cubicBezTo>
                  <a:cubicBezTo>
                    <a:pt x="9647262" y="26883"/>
                    <a:pt x="9659455" y="30505"/>
                    <a:pt x="9671392" y="34604"/>
                  </a:cubicBezTo>
                  <a:cubicBezTo>
                    <a:pt x="9695271" y="42422"/>
                    <a:pt x="9718259" y="51667"/>
                    <a:pt x="9740105" y="61963"/>
                  </a:cubicBezTo>
                  <a:cubicBezTo>
                    <a:pt x="9748615" y="65966"/>
                    <a:pt x="9756997" y="70066"/>
                    <a:pt x="9765125" y="74451"/>
                  </a:cubicBezTo>
                  <a:cubicBezTo>
                    <a:pt x="9799545" y="92754"/>
                    <a:pt x="9831042" y="113917"/>
                    <a:pt x="9858985" y="137557"/>
                  </a:cubicBezTo>
                  <a:cubicBezTo>
                    <a:pt x="9861270" y="139464"/>
                    <a:pt x="9863429" y="141371"/>
                    <a:pt x="9865589" y="143277"/>
                  </a:cubicBezTo>
                  <a:cubicBezTo>
                    <a:pt x="9876511" y="152810"/>
                    <a:pt x="9886799" y="162723"/>
                    <a:pt x="9896452" y="172923"/>
                  </a:cubicBezTo>
                  <a:cubicBezTo>
                    <a:pt x="9958940" y="239271"/>
                    <a:pt x="9995899" y="320203"/>
                    <a:pt x="9995899" y="407234"/>
                  </a:cubicBezTo>
                  <a:lnTo>
                    <a:pt x="9995899" y="1897087"/>
                  </a:lnTo>
                  <a:lnTo>
                    <a:pt x="8168383" y="1897087"/>
                  </a:lnTo>
                  <a:lnTo>
                    <a:pt x="8168383" y="407234"/>
                  </a:lnTo>
                  <a:cubicBezTo>
                    <a:pt x="8168383" y="183219"/>
                    <a:pt x="8412491" y="1"/>
                    <a:pt x="8710961" y="1"/>
                  </a:cubicBezTo>
                  <a:close/>
                  <a:moveTo>
                    <a:pt x="6758279" y="1"/>
                  </a:moveTo>
                  <a:lnTo>
                    <a:pt x="7536329" y="1"/>
                  </a:lnTo>
                  <a:cubicBezTo>
                    <a:pt x="7677562" y="1"/>
                    <a:pt x="7806220" y="42517"/>
                    <a:pt x="7900713" y="111247"/>
                  </a:cubicBezTo>
                  <a:cubicBezTo>
                    <a:pt x="7904525" y="113917"/>
                    <a:pt x="7908208" y="116586"/>
                    <a:pt x="7911638" y="119446"/>
                  </a:cubicBezTo>
                  <a:cubicBezTo>
                    <a:pt x="7933610" y="136223"/>
                    <a:pt x="7953422" y="154621"/>
                    <a:pt x="7971204" y="174163"/>
                  </a:cubicBezTo>
                  <a:cubicBezTo>
                    <a:pt x="7973997" y="177404"/>
                    <a:pt x="7976919" y="180644"/>
                    <a:pt x="7979713" y="183982"/>
                  </a:cubicBezTo>
                  <a:cubicBezTo>
                    <a:pt x="7981871" y="186459"/>
                    <a:pt x="7983904" y="189033"/>
                    <a:pt x="7985937" y="191608"/>
                  </a:cubicBezTo>
                  <a:cubicBezTo>
                    <a:pt x="7990256" y="196851"/>
                    <a:pt x="7994319" y="202188"/>
                    <a:pt x="7998130" y="207527"/>
                  </a:cubicBezTo>
                  <a:cubicBezTo>
                    <a:pt x="8007781" y="220967"/>
                    <a:pt x="8016545" y="234790"/>
                    <a:pt x="8024040" y="249089"/>
                  </a:cubicBezTo>
                  <a:cubicBezTo>
                    <a:pt x="8047916" y="293987"/>
                    <a:pt x="8060999" y="342795"/>
                    <a:pt x="8060999" y="393794"/>
                  </a:cubicBezTo>
                  <a:lnTo>
                    <a:pt x="8060999" y="1897087"/>
                  </a:lnTo>
                  <a:lnTo>
                    <a:pt x="6233482" y="1897087"/>
                  </a:lnTo>
                  <a:lnTo>
                    <a:pt x="6233482" y="393794"/>
                  </a:lnTo>
                  <a:cubicBezTo>
                    <a:pt x="6233482" y="365196"/>
                    <a:pt x="6237547" y="337266"/>
                    <a:pt x="6245422" y="310384"/>
                  </a:cubicBezTo>
                  <a:cubicBezTo>
                    <a:pt x="6246946" y="305141"/>
                    <a:pt x="6248597" y="299993"/>
                    <a:pt x="6250376" y="294846"/>
                  </a:cubicBezTo>
                  <a:cubicBezTo>
                    <a:pt x="6252788" y="287886"/>
                    <a:pt x="6255454" y="281118"/>
                    <a:pt x="6258377" y="274350"/>
                  </a:cubicBezTo>
                  <a:cubicBezTo>
                    <a:pt x="6262949" y="263483"/>
                    <a:pt x="6268156" y="252902"/>
                    <a:pt x="6273999" y="242512"/>
                  </a:cubicBezTo>
                  <a:cubicBezTo>
                    <a:pt x="6277554" y="236030"/>
                    <a:pt x="6281364" y="229738"/>
                    <a:pt x="6285429" y="223446"/>
                  </a:cubicBezTo>
                  <a:cubicBezTo>
                    <a:pt x="6301939" y="197803"/>
                    <a:pt x="6322133" y="173687"/>
                    <a:pt x="6345376" y="151475"/>
                  </a:cubicBezTo>
                  <a:cubicBezTo>
                    <a:pt x="6349186" y="147853"/>
                    <a:pt x="6352997" y="144325"/>
                    <a:pt x="6356934" y="140894"/>
                  </a:cubicBezTo>
                  <a:cubicBezTo>
                    <a:pt x="6453333" y="54908"/>
                    <a:pt x="6597613" y="1"/>
                    <a:pt x="6758279" y="1"/>
                  </a:cubicBezTo>
                  <a:close/>
                  <a:moveTo>
                    <a:pt x="4655666" y="0"/>
                  </a:moveTo>
                  <a:lnTo>
                    <a:pt x="5433715" y="0"/>
                  </a:lnTo>
                  <a:cubicBezTo>
                    <a:pt x="5594382" y="0"/>
                    <a:pt x="5738661" y="54907"/>
                    <a:pt x="5835061" y="140893"/>
                  </a:cubicBezTo>
                  <a:cubicBezTo>
                    <a:pt x="5838998" y="144325"/>
                    <a:pt x="5842809" y="147852"/>
                    <a:pt x="5846619" y="151474"/>
                  </a:cubicBezTo>
                  <a:cubicBezTo>
                    <a:pt x="5869862" y="173686"/>
                    <a:pt x="5890056" y="197802"/>
                    <a:pt x="5906566" y="223446"/>
                  </a:cubicBezTo>
                  <a:cubicBezTo>
                    <a:pt x="5910631" y="229737"/>
                    <a:pt x="5914441" y="236029"/>
                    <a:pt x="5917996" y="242511"/>
                  </a:cubicBezTo>
                  <a:cubicBezTo>
                    <a:pt x="5923839" y="252901"/>
                    <a:pt x="5929046" y="263482"/>
                    <a:pt x="5933619" y="274350"/>
                  </a:cubicBezTo>
                  <a:cubicBezTo>
                    <a:pt x="5936541" y="281117"/>
                    <a:pt x="5939207" y="287885"/>
                    <a:pt x="5941619" y="294845"/>
                  </a:cubicBezTo>
                  <a:cubicBezTo>
                    <a:pt x="5943398" y="299992"/>
                    <a:pt x="5945049" y="305140"/>
                    <a:pt x="5946573" y="310383"/>
                  </a:cubicBezTo>
                  <a:cubicBezTo>
                    <a:pt x="5954448" y="337265"/>
                    <a:pt x="5958513" y="365196"/>
                    <a:pt x="5958513" y="393793"/>
                  </a:cubicBezTo>
                  <a:lnTo>
                    <a:pt x="5958513" y="1897087"/>
                  </a:lnTo>
                  <a:lnTo>
                    <a:pt x="4130995" y="1897087"/>
                  </a:lnTo>
                  <a:lnTo>
                    <a:pt x="4130995" y="393793"/>
                  </a:lnTo>
                  <a:cubicBezTo>
                    <a:pt x="4130995" y="342794"/>
                    <a:pt x="4144078" y="293986"/>
                    <a:pt x="4167955" y="249088"/>
                  </a:cubicBezTo>
                  <a:cubicBezTo>
                    <a:pt x="4175449" y="234789"/>
                    <a:pt x="4184213" y="220966"/>
                    <a:pt x="4193864" y="207526"/>
                  </a:cubicBezTo>
                  <a:cubicBezTo>
                    <a:pt x="4197675" y="202187"/>
                    <a:pt x="4201738" y="196850"/>
                    <a:pt x="4206057" y="191607"/>
                  </a:cubicBezTo>
                  <a:cubicBezTo>
                    <a:pt x="4208090" y="189033"/>
                    <a:pt x="4210123" y="186458"/>
                    <a:pt x="4212281" y="183981"/>
                  </a:cubicBezTo>
                  <a:cubicBezTo>
                    <a:pt x="4215076" y="180644"/>
                    <a:pt x="4217997" y="177403"/>
                    <a:pt x="4220790" y="174162"/>
                  </a:cubicBezTo>
                  <a:cubicBezTo>
                    <a:pt x="4238572" y="154621"/>
                    <a:pt x="4258385" y="136222"/>
                    <a:pt x="4280357" y="119445"/>
                  </a:cubicBezTo>
                  <a:cubicBezTo>
                    <a:pt x="4283786" y="116585"/>
                    <a:pt x="4287469" y="113916"/>
                    <a:pt x="4291281" y="111246"/>
                  </a:cubicBezTo>
                  <a:cubicBezTo>
                    <a:pt x="4385774" y="42516"/>
                    <a:pt x="4514433" y="0"/>
                    <a:pt x="4655666" y="0"/>
                  </a:cubicBezTo>
                  <a:close/>
                  <a:moveTo>
                    <a:pt x="2738672" y="0"/>
                  </a:moveTo>
                  <a:lnTo>
                    <a:pt x="3481033" y="0"/>
                  </a:lnTo>
                  <a:cubicBezTo>
                    <a:pt x="3779503" y="0"/>
                    <a:pt x="4023612" y="183218"/>
                    <a:pt x="4023612" y="407234"/>
                  </a:cubicBezTo>
                  <a:lnTo>
                    <a:pt x="4023612" y="1897087"/>
                  </a:lnTo>
                  <a:lnTo>
                    <a:pt x="2196094" y="1897087"/>
                  </a:lnTo>
                  <a:lnTo>
                    <a:pt x="2196094" y="407234"/>
                  </a:lnTo>
                  <a:cubicBezTo>
                    <a:pt x="2196094" y="320202"/>
                    <a:pt x="2233053" y="239270"/>
                    <a:pt x="2295541" y="172922"/>
                  </a:cubicBezTo>
                  <a:cubicBezTo>
                    <a:pt x="2305194" y="162723"/>
                    <a:pt x="2315482" y="152809"/>
                    <a:pt x="2326405" y="143276"/>
                  </a:cubicBezTo>
                  <a:cubicBezTo>
                    <a:pt x="2328564" y="141370"/>
                    <a:pt x="2330724" y="139463"/>
                    <a:pt x="2333009" y="137556"/>
                  </a:cubicBezTo>
                  <a:cubicBezTo>
                    <a:pt x="2360951" y="113916"/>
                    <a:pt x="2392448" y="92753"/>
                    <a:pt x="2426868" y="74450"/>
                  </a:cubicBezTo>
                  <a:cubicBezTo>
                    <a:pt x="2434996" y="70065"/>
                    <a:pt x="2443378" y="65965"/>
                    <a:pt x="2451888" y="61962"/>
                  </a:cubicBezTo>
                  <a:cubicBezTo>
                    <a:pt x="2473735" y="51666"/>
                    <a:pt x="2496722" y="42421"/>
                    <a:pt x="2520601" y="34603"/>
                  </a:cubicBezTo>
                  <a:cubicBezTo>
                    <a:pt x="2532538" y="30504"/>
                    <a:pt x="2544731" y="26882"/>
                    <a:pt x="2557179" y="23546"/>
                  </a:cubicBezTo>
                  <a:cubicBezTo>
                    <a:pt x="2579785" y="17444"/>
                    <a:pt x="2603028" y="12487"/>
                    <a:pt x="2626906" y="8769"/>
                  </a:cubicBezTo>
                  <a:cubicBezTo>
                    <a:pt x="2636685" y="7149"/>
                    <a:pt x="2646592" y="5815"/>
                    <a:pt x="2656624" y="4672"/>
                  </a:cubicBezTo>
                  <a:cubicBezTo>
                    <a:pt x="2683298" y="1620"/>
                    <a:pt x="2710730" y="0"/>
                    <a:pt x="2738672" y="0"/>
                  </a:cubicBezTo>
                  <a:close/>
                  <a:moveTo>
                    <a:pt x="802882" y="0"/>
                  </a:moveTo>
                  <a:lnTo>
                    <a:pt x="1547022" y="0"/>
                  </a:lnTo>
                  <a:cubicBezTo>
                    <a:pt x="1844982" y="0"/>
                    <a:pt x="2088710" y="182931"/>
                    <a:pt x="2088710" y="406568"/>
                  </a:cubicBezTo>
                  <a:lnTo>
                    <a:pt x="2088710" y="1897087"/>
                  </a:lnTo>
                  <a:lnTo>
                    <a:pt x="263607" y="1897087"/>
                  </a:lnTo>
                  <a:cubicBezTo>
                    <a:pt x="262669" y="1600409"/>
                    <a:pt x="261510" y="659198"/>
                    <a:pt x="261320" y="406568"/>
                  </a:cubicBezTo>
                  <a:cubicBezTo>
                    <a:pt x="261320" y="398083"/>
                    <a:pt x="261702" y="389694"/>
                    <a:pt x="262463" y="381306"/>
                  </a:cubicBezTo>
                  <a:cubicBezTo>
                    <a:pt x="264243" y="359285"/>
                    <a:pt x="268434" y="337646"/>
                    <a:pt x="274783" y="316675"/>
                  </a:cubicBezTo>
                  <a:cubicBezTo>
                    <a:pt x="301582" y="228403"/>
                    <a:pt x="366864" y="150902"/>
                    <a:pt x="456532" y="94659"/>
                  </a:cubicBezTo>
                  <a:cubicBezTo>
                    <a:pt x="467326" y="87892"/>
                    <a:pt x="478376" y="81410"/>
                    <a:pt x="489934" y="75308"/>
                  </a:cubicBezTo>
                  <a:cubicBezTo>
                    <a:pt x="495778" y="72162"/>
                    <a:pt x="501746" y="69111"/>
                    <a:pt x="507715" y="66156"/>
                  </a:cubicBezTo>
                  <a:cubicBezTo>
                    <a:pt x="554201" y="43278"/>
                    <a:pt x="605766" y="25642"/>
                    <a:pt x="660633" y="14395"/>
                  </a:cubicBezTo>
                  <a:cubicBezTo>
                    <a:pt x="673969" y="11535"/>
                    <a:pt x="687560" y="9151"/>
                    <a:pt x="701402" y="7245"/>
                  </a:cubicBezTo>
                  <a:cubicBezTo>
                    <a:pt x="734298" y="2478"/>
                    <a:pt x="768209" y="0"/>
                    <a:pt x="80288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6E380E-079F-9677-2653-A583A8A1CF59}"/>
                </a:ext>
              </a:extLst>
            </p:cNvPr>
            <p:cNvSpPr/>
            <p:nvPr/>
          </p:nvSpPr>
          <p:spPr>
            <a:xfrm>
              <a:off x="0" y="5581786"/>
              <a:ext cx="12191999" cy="1515784"/>
            </a:xfrm>
            <a:custGeom>
              <a:avLst/>
              <a:gdLst>
                <a:gd name="connsiteX0" fmla="*/ 8942882 w 12191999"/>
                <a:gd name="connsiteY0" fmla="*/ 1 h 1515784"/>
                <a:gd name="connsiteX1" fmla="*/ 9742652 w 12191999"/>
                <a:gd name="connsiteY1" fmla="*/ 1 h 1515784"/>
                <a:gd name="connsiteX2" fmla="*/ 9756114 w 12191999"/>
                <a:gd name="connsiteY2" fmla="*/ 192 h 1515784"/>
                <a:gd name="connsiteX3" fmla="*/ 9786597 w 12191999"/>
                <a:gd name="connsiteY3" fmla="*/ 1241 h 1515784"/>
                <a:gd name="connsiteX4" fmla="*/ 9863690 w 12191999"/>
                <a:gd name="connsiteY4" fmla="*/ 8772 h 1515784"/>
                <a:gd name="connsiteX5" fmla="*/ 9895569 w 12191999"/>
                <a:gd name="connsiteY5" fmla="*/ 14110 h 1515784"/>
                <a:gd name="connsiteX6" fmla="*/ 9925670 w 12191999"/>
                <a:gd name="connsiteY6" fmla="*/ 20306 h 1515784"/>
                <a:gd name="connsiteX7" fmla="*/ 9996160 w 12191999"/>
                <a:gd name="connsiteY7" fmla="*/ 39849 h 1515784"/>
                <a:gd name="connsiteX8" fmla="*/ 10039850 w 12191999"/>
                <a:gd name="connsiteY8" fmla="*/ 55863 h 1515784"/>
                <a:gd name="connsiteX9" fmla="*/ 10112753 w 12191999"/>
                <a:gd name="connsiteY9" fmla="*/ 89989 h 1515784"/>
                <a:gd name="connsiteX10" fmla="*/ 10377692 w 12191999"/>
                <a:gd name="connsiteY10" fmla="*/ 476632 h 1515784"/>
                <a:gd name="connsiteX11" fmla="*/ 10377692 w 12191999"/>
                <a:gd name="connsiteY11" fmla="*/ 1515784 h 1515784"/>
                <a:gd name="connsiteX12" fmla="*/ 8307844 w 12191999"/>
                <a:gd name="connsiteY12" fmla="*/ 1515784 h 1515784"/>
                <a:gd name="connsiteX13" fmla="*/ 8307844 w 12191999"/>
                <a:gd name="connsiteY13" fmla="*/ 476632 h 1515784"/>
                <a:gd name="connsiteX14" fmla="*/ 8942882 w 12191999"/>
                <a:gd name="connsiteY14" fmla="*/ 1 h 1515784"/>
                <a:gd name="connsiteX15" fmla="*/ 6747297 w 12191999"/>
                <a:gd name="connsiteY15" fmla="*/ 1 h 1515784"/>
                <a:gd name="connsiteX16" fmla="*/ 7547066 w 12191999"/>
                <a:gd name="connsiteY16" fmla="*/ 1 h 1515784"/>
                <a:gd name="connsiteX17" fmla="*/ 7895957 w 12191999"/>
                <a:gd name="connsiteY17" fmla="*/ 78932 h 1515784"/>
                <a:gd name="connsiteX18" fmla="*/ 7906880 w 12191999"/>
                <a:gd name="connsiteY18" fmla="*/ 84556 h 1515784"/>
                <a:gd name="connsiteX19" fmla="*/ 7965685 w 12191999"/>
                <a:gd name="connsiteY19" fmla="*/ 119064 h 1515784"/>
                <a:gd name="connsiteX20" fmla="*/ 7975082 w 12191999"/>
                <a:gd name="connsiteY20" fmla="*/ 125356 h 1515784"/>
                <a:gd name="connsiteX21" fmla="*/ 7981180 w 12191999"/>
                <a:gd name="connsiteY21" fmla="*/ 129646 h 1515784"/>
                <a:gd name="connsiteX22" fmla="*/ 7993372 w 12191999"/>
                <a:gd name="connsiteY22" fmla="*/ 138415 h 1515784"/>
                <a:gd name="connsiteX23" fmla="*/ 8030967 w 12191999"/>
                <a:gd name="connsiteY23" fmla="*/ 168921 h 1515784"/>
                <a:gd name="connsiteX24" fmla="*/ 8056241 w 12191999"/>
                <a:gd name="connsiteY24" fmla="*/ 192656 h 1515784"/>
                <a:gd name="connsiteX25" fmla="*/ 8058401 w 12191999"/>
                <a:gd name="connsiteY25" fmla="*/ 194944 h 1515784"/>
                <a:gd name="connsiteX26" fmla="*/ 8058401 w 12191999"/>
                <a:gd name="connsiteY26" fmla="*/ 195135 h 1515784"/>
                <a:gd name="connsiteX27" fmla="*/ 8069195 w 12191999"/>
                <a:gd name="connsiteY27" fmla="*/ 206288 h 1515784"/>
                <a:gd name="connsiteX28" fmla="*/ 8130413 w 12191999"/>
                <a:gd name="connsiteY28" fmla="*/ 288936 h 1515784"/>
                <a:gd name="connsiteX29" fmla="*/ 8157085 w 12191999"/>
                <a:gd name="connsiteY29" fmla="*/ 344606 h 1515784"/>
                <a:gd name="connsiteX30" fmla="*/ 8182107 w 12191999"/>
                <a:gd name="connsiteY30" fmla="*/ 476632 h 1515784"/>
                <a:gd name="connsiteX31" fmla="*/ 8182107 w 12191999"/>
                <a:gd name="connsiteY31" fmla="*/ 1515784 h 1515784"/>
                <a:gd name="connsiteX32" fmla="*/ 6112258 w 12191999"/>
                <a:gd name="connsiteY32" fmla="*/ 1515784 h 1515784"/>
                <a:gd name="connsiteX33" fmla="*/ 6112258 w 12191999"/>
                <a:gd name="connsiteY33" fmla="*/ 476632 h 1515784"/>
                <a:gd name="connsiteX34" fmla="*/ 6132580 w 12191999"/>
                <a:gd name="connsiteY34" fmla="*/ 356999 h 1515784"/>
                <a:gd name="connsiteX35" fmla="*/ 6160396 w 12191999"/>
                <a:gd name="connsiteY35" fmla="*/ 295132 h 1515784"/>
                <a:gd name="connsiteX36" fmla="*/ 6172079 w 12191999"/>
                <a:gd name="connsiteY36" fmla="*/ 275304 h 1515784"/>
                <a:gd name="connsiteX37" fmla="*/ 6228725 w 12191999"/>
                <a:gd name="connsiteY37" fmla="*/ 202474 h 1515784"/>
                <a:gd name="connsiteX38" fmla="*/ 6240663 w 12191999"/>
                <a:gd name="connsiteY38" fmla="*/ 190178 h 1515784"/>
                <a:gd name="connsiteX39" fmla="*/ 6245364 w 12191999"/>
                <a:gd name="connsiteY39" fmla="*/ 185507 h 1515784"/>
                <a:gd name="connsiteX40" fmla="*/ 6253618 w 12191999"/>
                <a:gd name="connsiteY40" fmla="*/ 177690 h 1515784"/>
                <a:gd name="connsiteX41" fmla="*/ 6269240 w 12191999"/>
                <a:gd name="connsiteY41" fmla="*/ 163772 h 1515784"/>
                <a:gd name="connsiteX42" fmla="*/ 6279909 w 12191999"/>
                <a:gd name="connsiteY42" fmla="*/ 154906 h 1515784"/>
                <a:gd name="connsiteX43" fmla="*/ 6340620 w 12191999"/>
                <a:gd name="connsiteY43" fmla="*/ 111247 h 1515784"/>
                <a:gd name="connsiteX44" fmla="*/ 6352176 w 12191999"/>
                <a:gd name="connsiteY44" fmla="*/ 104194 h 1515784"/>
                <a:gd name="connsiteX45" fmla="*/ 6747297 w 12191999"/>
                <a:gd name="connsiteY45" fmla="*/ 1 h 1515784"/>
                <a:gd name="connsiteX46" fmla="*/ 4644936 w 12191999"/>
                <a:gd name="connsiteY46" fmla="*/ 1 h 1515784"/>
                <a:gd name="connsiteX47" fmla="*/ 5444705 w 12191999"/>
                <a:gd name="connsiteY47" fmla="*/ 1 h 1515784"/>
                <a:gd name="connsiteX48" fmla="*/ 5839826 w 12191999"/>
                <a:gd name="connsiteY48" fmla="*/ 104194 h 1515784"/>
                <a:gd name="connsiteX49" fmla="*/ 5851382 w 12191999"/>
                <a:gd name="connsiteY49" fmla="*/ 111247 h 1515784"/>
                <a:gd name="connsiteX50" fmla="*/ 5912094 w 12191999"/>
                <a:gd name="connsiteY50" fmla="*/ 154906 h 1515784"/>
                <a:gd name="connsiteX51" fmla="*/ 5922762 w 12191999"/>
                <a:gd name="connsiteY51" fmla="*/ 163772 h 1515784"/>
                <a:gd name="connsiteX52" fmla="*/ 5938384 w 12191999"/>
                <a:gd name="connsiteY52" fmla="*/ 177690 h 1515784"/>
                <a:gd name="connsiteX53" fmla="*/ 5946638 w 12191999"/>
                <a:gd name="connsiteY53" fmla="*/ 185507 h 1515784"/>
                <a:gd name="connsiteX54" fmla="*/ 5951339 w 12191999"/>
                <a:gd name="connsiteY54" fmla="*/ 190178 h 1515784"/>
                <a:gd name="connsiteX55" fmla="*/ 5963277 w 12191999"/>
                <a:gd name="connsiteY55" fmla="*/ 202474 h 1515784"/>
                <a:gd name="connsiteX56" fmla="*/ 6019923 w 12191999"/>
                <a:gd name="connsiteY56" fmla="*/ 275304 h 1515784"/>
                <a:gd name="connsiteX57" fmla="*/ 6031606 w 12191999"/>
                <a:gd name="connsiteY57" fmla="*/ 295132 h 1515784"/>
                <a:gd name="connsiteX58" fmla="*/ 6059422 w 12191999"/>
                <a:gd name="connsiteY58" fmla="*/ 356999 h 1515784"/>
                <a:gd name="connsiteX59" fmla="*/ 6079744 w 12191999"/>
                <a:gd name="connsiteY59" fmla="*/ 476632 h 1515784"/>
                <a:gd name="connsiteX60" fmla="*/ 6079744 w 12191999"/>
                <a:gd name="connsiteY60" fmla="*/ 1515784 h 1515784"/>
                <a:gd name="connsiteX61" fmla="*/ 4009895 w 12191999"/>
                <a:gd name="connsiteY61" fmla="*/ 1515784 h 1515784"/>
                <a:gd name="connsiteX62" fmla="*/ 4009895 w 12191999"/>
                <a:gd name="connsiteY62" fmla="*/ 476632 h 1515784"/>
                <a:gd name="connsiteX63" fmla="*/ 4034917 w 12191999"/>
                <a:gd name="connsiteY63" fmla="*/ 344606 h 1515784"/>
                <a:gd name="connsiteX64" fmla="*/ 4061588 w 12191999"/>
                <a:gd name="connsiteY64" fmla="*/ 288936 h 1515784"/>
                <a:gd name="connsiteX65" fmla="*/ 4122806 w 12191999"/>
                <a:gd name="connsiteY65" fmla="*/ 206288 h 1515784"/>
                <a:gd name="connsiteX66" fmla="*/ 4133600 w 12191999"/>
                <a:gd name="connsiteY66" fmla="*/ 195135 h 1515784"/>
                <a:gd name="connsiteX67" fmla="*/ 4133600 w 12191999"/>
                <a:gd name="connsiteY67" fmla="*/ 194944 h 1515784"/>
                <a:gd name="connsiteX68" fmla="*/ 4135761 w 12191999"/>
                <a:gd name="connsiteY68" fmla="*/ 192656 h 1515784"/>
                <a:gd name="connsiteX69" fmla="*/ 4161034 w 12191999"/>
                <a:gd name="connsiteY69" fmla="*/ 168921 h 1515784"/>
                <a:gd name="connsiteX70" fmla="*/ 4198630 w 12191999"/>
                <a:gd name="connsiteY70" fmla="*/ 138415 h 1515784"/>
                <a:gd name="connsiteX71" fmla="*/ 4210822 w 12191999"/>
                <a:gd name="connsiteY71" fmla="*/ 129646 h 1515784"/>
                <a:gd name="connsiteX72" fmla="*/ 4216919 w 12191999"/>
                <a:gd name="connsiteY72" fmla="*/ 125356 h 1515784"/>
                <a:gd name="connsiteX73" fmla="*/ 4226316 w 12191999"/>
                <a:gd name="connsiteY73" fmla="*/ 119064 h 1515784"/>
                <a:gd name="connsiteX74" fmla="*/ 4285121 w 12191999"/>
                <a:gd name="connsiteY74" fmla="*/ 84556 h 1515784"/>
                <a:gd name="connsiteX75" fmla="*/ 4296044 w 12191999"/>
                <a:gd name="connsiteY75" fmla="*/ 78932 h 1515784"/>
                <a:gd name="connsiteX76" fmla="*/ 4644936 w 12191999"/>
                <a:gd name="connsiteY76" fmla="*/ 1 h 1515784"/>
                <a:gd name="connsiteX77" fmla="*/ 2449349 w 12191999"/>
                <a:gd name="connsiteY77" fmla="*/ 1 h 1515784"/>
                <a:gd name="connsiteX78" fmla="*/ 3249118 w 12191999"/>
                <a:gd name="connsiteY78" fmla="*/ 1 h 1515784"/>
                <a:gd name="connsiteX79" fmla="*/ 3884157 w 12191999"/>
                <a:gd name="connsiteY79" fmla="*/ 476632 h 1515784"/>
                <a:gd name="connsiteX80" fmla="*/ 3884157 w 12191999"/>
                <a:gd name="connsiteY80" fmla="*/ 1515784 h 1515784"/>
                <a:gd name="connsiteX81" fmla="*/ 1814308 w 12191999"/>
                <a:gd name="connsiteY81" fmla="*/ 1515784 h 1515784"/>
                <a:gd name="connsiteX82" fmla="*/ 1814308 w 12191999"/>
                <a:gd name="connsiteY82" fmla="*/ 476632 h 1515784"/>
                <a:gd name="connsiteX83" fmla="*/ 2079247 w 12191999"/>
                <a:gd name="connsiteY83" fmla="*/ 89989 h 1515784"/>
                <a:gd name="connsiteX84" fmla="*/ 2152150 w 12191999"/>
                <a:gd name="connsiteY84" fmla="*/ 55863 h 1515784"/>
                <a:gd name="connsiteX85" fmla="*/ 2195841 w 12191999"/>
                <a:gd name="connsiteY85" fmla="*/ 39849 h 1515784"/>
                <a:gd name="connsiteX86" fmla="*/ 2266330 w 12191999"/>
                <a:gd name="connsiteY86" fmla="*/ 20306 h 1515784"/>
                <a:gd name="connsiteX87" fmla="*/ 2296431 w 12191999"/>
                <a:gd name="connsiteY87" fmla="*/ 14110 h 1515784"/>
                <a:gd name="connsiteX88" fmla="*/ 2328311 w 12191999"/>
                <a:gd name="connsiteY88" fmla="*/ 8772 h 1515784"/>
                <a:gd name="connsiteX89" fmla="*/ 2405404 w 12191999"/>
                <a:gd name="connsiteY89" fmla="*/ 1241 h 1515784"/>
                <a:gd name="connsiteX90" fmla="*/ 2435886 w 12191999"/>
                <a:gd name="connsiteY90" fmla="*/ 192 h 1515784"/>
                <a:gd name="connsiteX91" fmla="*/ 2449349 w 12191999"/>
                <a:gd name="connsiteY91" fmla="*/ 1 h 1515784"/>
                <a:gd name="connsiteX92" fmla="*/ 11138467 w 12191999"/>
                <a:gd name="connsiteY92" fmla="*/ 0 h 1515784"/>
                <a:gd name="connsiteX93" fmla="*/ 11938363 w 12191999"/>
                <a:gd name="connsiteY93" fmla="*/ 0 h 1515784"/>
                <a:gd name="connsiteX94" fmla="*/ 12039208 w 12191999"/>
                <a:gd name="connsiteY94" fmla="*/ 6102 h 1515784"/>
                <a:gd name="connsiteX95" fmla="*/ 12166090 w 12191999"/>
                <a:gd name="connsiteY95" fmla="*/ 31936 h 1515784"/>
                <a:gd name="connsiteX96" fmla="*/ 12191999 w 12191999"/>
                <a:gd name="connsiteY96" fmla="*/ 39942 h 1515784"/>
                <a:gd name="connsiteX97" fmla="*/ 12191999 w 12191999"/>
                <a:gd name="connsiteY97" fmla="*/ 1515783 h 1515784"/>
                <a:gd name="connsiteX98" fmla="*/ 11933790 w 12191999"/>
                <a:gd name="connsiteY98" fmla="*/ 1515783 h 1515784"/>
                <a:gd name="connsiteX99" fmla="*/ 11931506 w 12191999"/>
                <a:gd name="connsiteY99" fmla="*/ 1515783 h 1515784"/>
                <a:gd name="connsiteX100" fmla="*/ 10503428 w 12191999"/>
                <a:gd name="connsiteY100" fmla="*/ 1515783 h 1515784"/>
                <a:gd name="connsiteX101" fmla="*/ 10503428 w 12191999"/>
                <a:gd name="connsiteY101" fmla="*/ 476631 h 1515784"/>
                <a:gd name="connsiteX102" fmla="*/ 11138467 w 12191999"/>
                <a:gd name="connsiteY102" fmla="*/ 0 h 1515784"/>
                <a:gd name="connsiteX103" fmla="*/ 253636 w 12191999"/>
                <a:gd name="connsiteY103" fmla="*/ 0 h 1515784"/>
                <a:gd name="connsiteX104" fmla="*/ 1053533 w 12191999"/>
                <a:gd name="connsiteY104" fmla="*/ 0 h 1515784"/>
                <a:gd name="connsiteX105" fmla="*/ 1688572 w 12191999"/>
                <a:gd name="connsiteY105" fmla="*/ 476631 h 1515784"/>
                <a:gd name="connsiteX106" fmla="*/ 1688572 w 12191999"/>
                <a:gd name="connsiteY106" fmla="*/ 1515783 h 1515784"/>
                <a:gd name="connsiteX107" fmla="*/ 260494 w 12191999"/>
                <a:gd name="connsiteY107" fmla="*/ 1515783 h 1515784"/>
                <a:gd name="connsiteX108" fmla="*/ 258209 w 12191999"/>
                <a:gd name="connsiteY108" fmla="*/ 1515783 h 1515784"/>
                <a:gd name="connsiteX109" fmla="*/ 0 w 12191999"/>
                <a:gd name="connsiteY109" fmla="*/ 1515783 h 1515784"/>
                <a:gd name="connsiteX110" fmla="*/ 0 w 12191999"/>
                <a:gd name="connsiteY110" fmla="*/ 39942 h 1515784"/>
                <a:gd name="connsiteX111" fmla="*/ 25910 w 12191999"/>
                <a:gd name="connsiteY111" fmla="*/ 31936 h 1515784"/>
                <a:gd name="connsiteX112" fmla="*/ 152791 w 12191999"/>
                <a:gd name="connsiteY112" fmla="*/ 6102 h 1515784"/>
                <a:gd name="connsiteX113" fmla="*/ 253636 w 12191999"/>
                <a:gd name="connsiteY113" fmla="*/ 0 h 1515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12191999" h="1515784">
                  <a:moveTo>
                    <a:pt x="8942882" y="1"/>
                  </a:moveTo>
                  <a:lnTo>
                    <a:pt x="9742652" y="1"/>
                  </a:lnTo>
                  <a:cubicBezTo>
                    <a:pt x="9747097" y="1"/>
                    <a:pt x="9751669" y="1"/>
                    <a:pt x="9756114" y="192"/>
                  </a:cubicBezTo>
                  <a:cubicBezTo>
                    <a:pt x="9766275" y="287"/>
                    <a:pt x="9776563" y="574"/>
                    <a:pt x="9786597" y="1241"/>
                  </a:cubicBezTo>
                  <a:cubicBezTo>
                    <a:pt x="9812760" y="2480"/>
                    <a:pt x="9838544" y="5054"/>
                    <a:pt x="9863690" y="8772"/>
                  </a:cubicBezTo>
                  <a:cubicBezTo>
                    <a:pt x="9874486" y="10297"/>
                    <a:pt x="9885026" y="12109"/>
                    <a:pt x="9895569" y="14110"/>
                  </a:cubicBezTo>
                  <a:cubicBezTo>
                    <a:pt x="9905730" y="15921"/>
                    <a:pt x="9915763" y="18018"/>
                    <a:pt x="9925670" y="20306"/>
                  </a:cubicBezTo>
                  <a:cubicBezTo>
                    <a:pt x="9949803" y="25740"/>
                    <a:pt x="9973298" y="32317"/>
                    <a:pt x="9996160" y="39849"/>
                  </a:cubicBezTo>
                  <a:cubicBezTo>
                    <a:pt x="10011019" y="44710"/>
                    <a:pt x="10025626" y="50048"/>
                    <a:pt x="10039850" y="55863"/>
                  </a:cubicBezTo>
                  <a:cubicBezTo>
                    <a:pt x="10065250" y="65967"/>
                    <a:pt x="10089638" y="77407"/>
                    <a:pt x="10112753" y="89989"/>
                  </a:cubicBezTo>
                  <a:cubicBezTo>
                    <a:pt x="10272911" y="176736"/>
                    <a:pt x="10377692" y="317915"/>
                    <a:pt x="10377692" y="476632"/>
                  </a:cubicBezTo>
                  <a:lnTo>
                    <a:pt x="10377692" y="1515784"/>
                  </a:lnTo>
                  <a:lnTo>
                    <a:pt x="8307844" y="1515784"/>
                  </a:lnTo>
                  <a:lnTo>
                    <a:pt x="8307844" y="476632"/>
                  </a:lnTo>
                  <a:cubicBezTo>
                    <a:pt x="8307844" y="214486"/>
                    <a:pt x="8593612" y="1"/>
                    <a:pt x="8942882" y="1"/>
                  </a:cubicBezTo>
                  <a:close/>
                  <a:moveTo>
                    <a:pt x="6747297" y="1"/>
                  </a:moveTo>
                  <a:lnTo>
                    <a:pt x="7547066" y="1"/>
                  </a:lnTo>
                  <a:cubicBezTo>
                    <a:pt x="7675725" y="1"/>
                    <a:pt x="7795748" y="29076"/>
                    <a:pt x="7895957" y="78932"/>
                  </a:cubicBezTo>
                  <a:cubicBezTo>
                    <a:pt x="7899640" y="80744"/>
                    <a:pt x="7903324" y="82555"/>
                    <a:pt x="7906880" y="84556"/>
                  </a:cubicBezTo>
                  <a:cubicBezTo>
                    <a:pt x="7927456" y="95136"/>
                    <a:pt x="7947014" y="106672"/>
                    <a:pt x="7965685" y="119064"/>
                  </a:cubicBezTo>
                  <a:cubicBezTo>
                    <a:pt x="7968861" y="121162"/>
                    <a:pt x="7972034" y="123259"/>
                    <a:pt x="7975082" y="125356"/>
                  </a:cubicBezTo>
                  <a:cubicBezTo>
                    <a:pt x="7977115" y="126786"/>
                    <a:pt x="7979148" y="128216"/>
                    <a:pt x="7981180" y="129646"/>
                  </a:cubicBezTo>
                  <a:cubicBezTo>
                    <a:pt x="7985371" y="132505"/>
                    <a:pt x="7989436" y="135461"/>
                    <a:pt x="7993372" y="138415"/>
                  </a:cubicBezTo>
                  <a:cubicBezTo>
                    <a:pt x="8006580" y="148139"/>
                    <a:pt x="8019029" y="158338"/>
                    <a:pt x="8030967" y="168921"/>
                  </a:cubicBezTo>
                  <a:cubicBezTo>
                    <a:pt x="8039731" y="176641"/>
                    <a:pt x="8048113" y="184553"/>
                    <a:pt x="8056241" y="192656"/>
                  </a:cubicBezTo>
                  <a:cubicBezTo>
                    <a:pt x="8057003" y="193419"/>
                    <a:pt x="8057765" y="194181"/>
                    <a:pt x="8058401" y="194944"/>
                  </a:cubicBezTo>
                  <a:lnTo>
                    <a:pt x="8058401" y="195135"/>
                  </a:lnTo>
                  <a:cubicBezTo>
                    <a:pt x="8062084" y="198853"/>
                    <a:pt x="8065766" y="202474"/>
                    <a:pt x="8069195" y="206288"/>
                  </a:cubicBezTo>
                  <a:cubicBezTo>
                    <a:pt x="8093075" y="232121"/>
                    <a:pt x="8113650" y="259766"/>
                    <a:pt x="8130413" y="288936"/>
                  </a:cubicBezTo>
                  <a:cubicBezTo>
                    <a:pt x="8140828" y="306952"/>
                    <a:pt x="8149720" y="325542"/>
                    <a:pt x="8157085" y="344606"/>
                  </a:cubicBezTo>
                  <a:cubicBezTo>
                    <a:pt x="8173343" y="386549"/>
                    <a:pt x="8182107" y="430876"/>
                    <a:pt x="8182107" y="476632"/>
                  </a:cubicBezTo>
                  <a:lnTo>
                    <a:pt x="8182107" y="1515784"/>
                  </a:lnTo>
                  <a:lnTo>
                    <a:pt x="6112258" y="1515784"/>
                  </a:lnTo>
                  <a:lnTo>
                    <a:pt x="6112258" y="476632"/>
                  </a:lnTo>
                  <a:cubicBezTo>
                    <a:pt x="6112258" y="435357"/>
                    <a:pt x="6119371" y="395320"/>
                    <a:pt x="6132580" y="356999"/>
                  </a:cubicBezTo>
                  <a:cubicBezTo>
                    <a:pt x="6139947" y="335741"/>
                    <a:pt x="6149346" y="315150"/>
                    <a:pt x="6160396" y="295132"/>
                  </a:cubicBezTo>
                  <a:cubicBezTo>
                    <a:pt x="6164079" y="288459"/>
                    <a:pt x="6167888" y="281787"/>
                    <a:pt x="6172079" y="275304"/>
                  </a:cubicBezTo>
                  <a:cubicBezTo>
                    <a:pt x="6188082" y="249757"/>
                    <a:pt x="6207007" y="225353"/>
                    <a:pt x="6228725" y="202474"/>
                  </a:cubicBezTo>
                  <a:cubicBezTo>
                    <a:pt x="6232534" y="198281"/>
                    <a:pt x="6236472" y="194181"/>
                    <a:pt x="6240663" y="190178"/>
                  </a:cubicBezTo>
                  <a:cubicBezTo>
                    <a:pt x="6242188" y="188653"/>
                    <a:pt x="6243711" y="187032"/>
                    <a:pt x="6245364" y="185507"/>
                  </a:cubicBezTo>
                  <a:cubicBezTo>
                    <a:pt x="6248030" y="182838"/>
                    <a:pt x="6250823" y="180264"/>
                    <a:pt x="6253618" y="177690"/>
                  </a:cubicBezTo>
                  <a:cubicBezTo>
                    <a:pt x="6258700" y="172923"/>
                    <a:pt x="6263906" y="168348"/>
                    <a:pt x="6269240" y="163772"/>
                  </a:cubicBezTo>
                  <a:cubicBezTo>
                    <a:pt x="6272798" y="160722"/>
                    <a:pt x="6276226" y="157766"/>
                    <a:pt x="6279909" y="154906"/>
                  </a:cubicBezTo>
                  <a:cubicBezTo>
                    <a:pt x="6298833" y="139369"/>
                    <a:pt x="6319155" y="124784"/>
                    <a:pt x="6340620" y="111247"/>
                  </a:cubicBezTo>
                  <a:cubicBezTo>
                    <a:pt x="6344429" y="108864"/>
                    <a:pt x="6348240" y="106481"/>
                    <a:pt x="6352176" y="104194"/>
                  </a:cubicBezTo>
                  <a:cubicBezTo>
                    <a:pt x="6460768" y="38990"/>
                    <a:pt x="6598319" y="1"/>
                    <a:pt x="6747297" y="1"/>
                  </a:cubicBezTo>
                  <a:close/>
                  <a:moveTo>
                    <a:pt x="4644936" y="1"/>
                  </a:moveTo>
                  <a:lnTo>
                    <a:pt x="5444705" y="1"/>
                  </a:lnTo>
                  <a:cubicBezTo>
                    <a:pt x="5593683" y="1"/>
                    <a:pt x="5731234" y="38990"/>
                    <a:pt x="5839826" y="104194"/>
                  </a:cubicBezTo>
                  <a:cubicBezTo>
                    <a:pt x="5843762" y="106481"/>
                    <a:pt x="5847573" y="108864"/>
                    <a:pt x="5851382" y="111247"/>
                  </a:cubicBezTo>
                  <a:cubicBezTo>
                    <a:pt x="5872847" y="124784"/>
                    <a:pt x="5893169" y="139369"/>
                    <a:pt x="5912094" y="154906"/>
                  </a:cubicBezTo>
                  <a:cubicBezTo>
                    <a:pt x="5915776" y="157766"/>
                    <a:pt x="5919204" y="160722"/>
                    <a:pt x="5922762" y="163772"/>
                  </a:cubicBezTo>
                  <a:cubicBezTo>
                    <a:pt x="5928096" y="168348"/>
                    <a:pt x="5933302" y="172923"/>
                    <a:pt x="5938384" y="177690"/>
                  </a:cubicBezTo>
                  <a:cubicBezTo>
                    <a:pt x="5941179" y="180264"/>
                    <a:pt x="5943972" y="182838"/>
                    <a:pt x="5946638" y="185507"/>
                  </a:cubicBezTo>
                  <a:cubicBezTo>
                    <a:pt x="5948291" y="187032"/>
                    <a:pt x="5949815" y="188653"/>
                    <a:pt x="5951339" y="190178"/>
                  </a:cubicBezTo>
                  <a:cubicBezTo>
                    <a:pt x="5955530" y="194181"/>
                    <a:pt x="5959468" y="198281"/>
                    <a:pt x="5963277" y="202474"/>
                  </a:cubicBezTo>
                  <a:cubicBezTo>
                    <a:pt x="5984995" y="225353"/>
                    <a:pt x="6003920" y="249757"/>
                    <a:pt x="6019923" y="275304"/>
                  </a:cubicBezTo>
                  <a:cubicBezTo>
                    <a:pt x="6024114" y="281787"/>
                    <a:pt x="6027923" y="288459"/>
                    <a:pt x="6031606" y="295132"/>
                  </a:cubicBezTo>
                  <a:cubicBezTo>
                    <a:pt x="6042656" y="315150"/>
                    <a:pt x="6052055" y="335741"/>
                    <a:pt x="6059422" y="356999"/>
                  </a:cubicBezTo>
                  <a:cubicBezTo>
                    <a:pt x="6072631" y="395320"/>
                    <a:pt x="6079744" y="435357"/>
                    <a:pt x="6079744" y="476632"/>
                  </a:cubicBezTo>
                  <a:lnTo>
                    <a:pt x="6079744" y="1515784"/>
                  </a:lnTo>
                  <a:lnTo>
                    <a:pt x="4009895" y="1515784"/>
                  </a:lnTo>
                  <a:lnTo>
                    <a:pt x="4009895" y="476632"/>
                  </a:lnTo>
                  <a:cubicBezTo>
                    <a:pt x="4009895" y="430876"/>
                    <a:pt x="4018658" y="386549"/>
                    <a:pt x="4034917" y="344606"/>
                  </a:cubicBezTo>
                  <a:cubicBezTo>
                    <a:pt x="4042282" y="325542"/>
                    <a:pt x="4051173" y="306952"/>
                    <a:pt x="4061588" y="288936"/>
                  </a:cubicBezTo>
                  <a:cubicBezTo>
                    <a:pt x="4078352" y="259766"/>
                    <a:pt x="4098926" y="232121"/>
                    <a:pt x="4122806" y="206288"/>
                  </a:cubicBezTo>
                  <a:cubicBezTo>
                    <a:pt x="4126235" y="202474"/>
                    <a:pt x="4129917" y="198853"/>
                    <a:pt x="4133600" y="195135"/>
                  </a:cubicBezTo>
                  <a:lnTo>
                    <a:pt x="4133600" y="194944"/>
                  </a:lnTo>
                  <a:cubicBezTo>
                    <a:pt x="4134236" y="194181"/>
                    <a:pt x="4134998" y="193419"/>
                    <a:pt x="4135761" y="192656"/>
                  </a:cubicBezTo>
                  <a:cubicBezTo>
                    <a:pt x="4143888" y="184553"/>
                    <a:pt x="4152271" y="176641"/>
                    <a:pt x="4161034" y="168921"/>
                  </a:cubicBezTo>
                  <a:cubicBezTo>
                    <a:pt x="4172972" y="158338"/>
                    <a:pt x="4185422" y="148139"/>
                    <a:pt x="4198630" y="138415"/>
                  </a:cubicBezTo>
                  <a:cubicBezTo>
                    <a:pt x="4202565" y="135461"/>
                    <a:pt x="4206630" y="132505"/>
                    <a:pt x="4210822" y="129646"/>
                  </a:cubicBezTo>
                  <a:cubicBezTo>
                    <a:pt x="4212853" y="128216"/>
                    <a:pt x="4214886" y="126786"/>
                    <a:pt x="4216919" y="125356"/>
                  </a:cubicBezTo>
                  <a:cubicBezTo>
                    <a:pt x="4219967" y="123259"/>
                    <a:pt x="4223140" y="121162"/>
                    <a:pt x="4226316" y="119064"/>
                  </a:cubicBezTo>
                  <a:cubicBezTo>
                    <a:pt x="4244987" y="106672"/>
                    <a:pt x="4264546" y="95136"/>
                    <a:pt x="4285121" y="84556"/>
                  </a:cubicBezTo>
                  <a:cubicBezTo>
                    <a:pt x="4288677" y="82555"/>
                    <a:pt x="4292361" y="80744"/>
                    <a:pt x="4296044" y="78932"/>
                  </a:cubicBezTo>
                  <a:cubicBezTo>
                    <a:pt x="4396253" y="29076"/>
                    <a:pt x="4516276" y="1"/>
                    <a:pt x="4644936" y="1"/>
                  </a:cubicBezTo>
                  <a:close/>
                  <a:moveTo>
                    <a:pt x="2449349" y="1"/>
                  </a:moveTo>
                  <a:lnTo>
                    <a:pt x="3249118" y="1"/>
                  </a:lnTo>
                  <a:cubicBezTo>
                    <a:pt x="3598389" y="1"/>
                    <a:pt x="3884157" y="214486"/>
                    <a:pt x="3884157" y="476632"/>
                  </a:cubicBezTo>
                  <a:lnTo>
                    <a:pt x="3884157" y="1515784"/>
                  </a:lnTo>
                  <a:lnTo>
                    <a:pt x="1814308" y="1515784"/>
                  </a:lnTo>
                  <a:lnTo>
                    <a:pt x="1814308" y="476632"/>
                  </a:lnTo>
                  <a:cubicBezTo>
                    <a:pt x="1814308" y="317915"/>
                    <a:pt x="1919089" y="176736"/>
                    <a:pt x="2079247" y="89989"/>
                  </a:cubicBezTo>
                  <a:cubicBezTo>
                    <a:pt x="2102362" y="77407"/>
                    <a:pt x="2126750" y="65967"/>
                    <a:pt x="2152150" y="55863"/>
                  </a:cubicBezTo>
                  <a:cubicBezTo>
                    <a:pt x="2166374" y="50048"/>
                    <a:pt x="2180981" y="44710"/>
                    <a:pt x="2195841" y="39849"/>
                  </a:cubicBezTo>
                  <a:cubicBezTo>
                    <a:pt x="2218702" y="32317"/>
                    <a:pt x="2242197" y="25740"/>
                    <a:pt x="2266330" y="20306"/>
                  </a:cubicBezTo>
                  <a:cubicBezTo>
                    <a:pt x="2276237" y="18018"/>
                    <a:pt x="2286271" y="15921"/>
                    <a:pt x="2296431" y="14110"/>
                  </a:cubicBezTo>
                  <a:cubicBezTo>
                    <a:pt x="2306974" y="12109"/>
                    <a:pt x="2317514" y="10297"/>
                    <a:pt x="2328311" y="8772"/>
                  </a:cubicBezTo>
                  <a:cubicBezTo>
                    <a:pt x="2353457" y="5054"/>
                    <a:pt x="2379241" y="2480"/>
                    <a:pt x="2405404" y="1241"/>
                  </a:cubicBezTo>
                  <a:cubicBezTo>
                    <a:pt x="2415437" y="574"/>
                    <a:pt x="2425725" y="287"/>
                    <a:pt x="2435886" y="192"/>
                  </a:cubicBezTo>
                  <a:cubicBezTo>
                    <a:pt x="2440332" y="1"/>
                    <a:pt x="2444903" y="1"/>
                    <a:pt x="2449349" y="1"/>
                  </a:cubicBezTo>
                  <a:close/>
                  <a:moveTo>
                    <a:pt x="11138467" y="0"/>
                  </a:moveTo>
                  <a:lnTo>
                    <a:pt x="11938363" y="0"/>
                  </a:lnTo>
                  <a:cubicBezTo>
                    <a:pt x="11972655" y="0"/>
                    <a:pt x="12006313" y="2099"/>
                    <a:pt x="12039208" y="6102"/>
                  </a:cubicBezTo>
                  <a:cubicBezTo>
                    <a:pt x="12083152" y="11344"/>
                    <a:pt x="12125700" y="20115"/>
                    <a:pt x="12166090" y="31936"/>
                  </a:cubicBezTo>
                  <a:cubicBezTo>
                    <a:pt x="12174853" y="34413"/>
                    <a:pt x="12183489" y="37082"/>
                    <a:pt x="12191999" y="39942"/>
                  </a:cubicBezTo>
                  <a:lnTo>
                    <a:pt x="12191999" y="1515783"/>
                  </a:lnTo>
                  <a:lnTo>
                    <a:pt x="11933790" y="1515783"/>
                  </a:lnTo>
                  <a:lnTo>
                    <a:pt x="11931506" y="1515783"/>
                  </a:lnTo>
                  <a:lnTo>
                    <a:pt x="10503428" y="1515783"/>
                  </a:lnTo>
                  <a:lnTo>
                    <a:pt x="10503428" y="476631"/>
                  </a:lnTo>
                  <a:cubicBezTo>
                    <a:pt x="10503428" y="214485"/>
                    <a:pt x="10789197" y="0"/>
                    <a:pt x="11138467" y="0"/>
                  </a:cubicBezTo>
                  <a:close/>
                  <a:moveTo>
                    <a:pt x="253636" y="0"/>
                  </a:moveTo>
                  <a:lnTo>
                    <a:pt x="1053533" y="0"/>
                  </a:lnTo>
                  <a:cubicBezTo>
                    <a:pt x="1402803" y="0"/>
                    <a:pt x="1688572" y="214485"/>
                    <a:pt x="1688572" y="476631"/>
                  </a:cubicBezTo>
                  <a:lnTo>
                    <a:pt x="1688572" y="1515783"/>
                  </a:lnTo>
                  <a:lnTo>
                    <a:pt x="260494" y="1515783"/>
                  </a:lnTo>
                  <a:lnTo>
                    <a:pt x="258209" y="1515783"/>
                  </a:lnTo>
                  <a:lnTo>
                    <a:pt x="0" y="1515783"/>
                  </a:lnTo>
                  <a:lnTo>
                    <a:pt x="0" y="39942"/>
                  </a:lnTo>
                  <a:cubicBezTo>
                    <a:pt x="8510" y="37082"/>
                    <a:pt x="17146" y="34413"/>
                    <a:pt x="25910" y="31936"/>
                  </a:cubicBezTo>
                  <a:cubicBezTo>
                    <a:pt x="66299" y="20115"/>
                    <a:pt x="108847" y="11344"/>
                    <a:pt x="152791" y="6102"/>
                  </a:cubicBezTo>
                  <a:cubicBezTo>
                    <a:pt x="185687" y="2099"/>
                    <a:pt x="219345" y="0"/>
                    <a:pt x="253636" y="0"/>
                  </a:cubicBezTo>
                  <a:close/>
                </a:path>
              </a:pathLst>
            </a:custGeom>
            <a:solidFill>
              <a:srgbClr val="D70C1F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B6C4E7-D0C9-ECB3-1FF5-E282A67204AB}"/>
                </a:ext>
              </a:extLst>
            </p:cNvPr>
            <p:cNvSpPr/>
            <p:nvPr/>
          </p:nvSpPr>
          <p:spPr>
            <a:xfrm>
              <a:off x="-1" y="5712003"/>
              <a:ext cx="12192001" cy="1385567"/>
            </a:xfrm>
            <a:custGeom>
              <a:avLst/>
              <a:gdLst>
                <a:gd name="connsiteX0" fmla="*/ 11208071 w 12192001"/>
                <a:gd name="connsiteY0" fmla="*/ 1 h 1385567"/>
                <a:gd name="connsiteX1" fmla="*/ 12050769 w 12192001"/>
                <a:gd name="connsiteY1" fmla="*/ 1 h 1385567"/>
                <a:gd name="connsiteX2" fmla="*/ 12192001 w 12192001"/>
                <a:gd name="connsiteY2" fmla="*/ 12013 h 1385567"/>
                <a:gd name="connsiteX3" fmla="*/ 12192001 w 12192001"/>
                <a:gd name="connsiteY3" fmla="*/ 1385567 h 1385567"/>
                <a:gd name="connsiteX4" fmla="*/ 10573031 w 12192001"/>
                <a:gd name="connsiteY4" fmla="*/ 1385567 h 1385567"/>
                <a:gd name="connsiteX5" fmla="*/ 10573031 w 12192001"/>
                <a:gd name="connsiteY5" fmla="*/ 476632 h 1385567"/>
                <a:gd name="connsiteX6" fmla="*/ 11208071 w 12192001"/>
                <a:gd name="connsiteY6" fmla="*/ 1 h 1385567"/>
                <a:gd name="connsiteX7" fmla="*/ 8960412 w 12192001"/>
                <a:gd name="connsiteY7" fmla="*/ 1 h 1385567"/>
                <a:gd name="connsiteX8" fmla="*/ 9803111 w 12192001"/>
                <a:gd name="connsiteY8" fmla="*/ 1 h 1385567"/>
                <a:gd name="connsiteX9" fmla="*/ 10438149 w 12192001"/>
                <a:gd name="connsiteY9" fmla="*/ 476632 h 1385567"/>
                <a:gd name="connsiteX10" fmla="*/ 10438149 w 12192001"/>
                <a:gd name="connsiteY10" fmla="*/ 1385567 h 1385567"/>
                <a:gd name="connsiteX11" fmla="*/ 8325373 w 12192001"/>
                <a:gd name="connsiteY11" fmla="*/ 1385567 h 1385567"/>
                <a:gd name="connsiteX12" fmla="*/ 8325373 w 12192001"/>
                <a:gd name="connsiteY12" fmla="*/ 476632 h 1385567"/>
                <a:gd name="connsiteX13" fmla="*/ 8960412 w 12192001"/>
                <a:gd name="connsiteY13" fmla="*/ 1 h 1385567"/>
                <a:gd name="connsiteX14" fmla="*/ 6731043 w 12192001"/>
                <a:gd name="connsiteY14" fmla="*/ 1 h 1385567"/>
                <a:gd name="connsiteX15" fmla="*/ 7573741 w 12192001"/>
                <a:gd name="connsiteY15" fmla="*/ 1 h 1385567"/>
                <a:gd name="connsiteX16" fmla="*/ 8208779 w 12192001"/>
                <a:gd name="connsiteY16" fmla="*/ 476632 h 1385567"/>
                <a:gd name="connsiteX17" fmla="*/ 8208779 w 12192001"/>
                <a:gd name="connsiteY17" fmla="*/ 1385567 h 1385567"/>
                <a:gd name="connsiteX18" fmla="*/ 6096004 w 12192001"/>
                <a:gd name="connsiteY18" fmla="*/ 1385567 h 1385567"/>
                <a:gd name="connsiteX19" fmla="*/ 6096004 w 12192001"/>
                <a:gd name="connsiteY19" fmla="*/ 476632 h 1385567"/>
                <a:gd name="connsiteX20" fmla="*/ 6731043 w 12192001"/>
                <a:gd name="connsiteY20" fmla="*/ 1 h 1385567"/>
                <a:gd name="connsiteX21" fmla="*/ 4618263 w 12192001"/>
                <a:gd name="connsiteY21" fmla="*/ 0 h 1385567"/>
                <a:gd name="connsiteX22" fmla="*/ 5460961 w 12192001"/>
                <a:gd name="connsiteY22" fmla="*/ 0 h 1385567"/>
                <a:gd name="connsiteX23" fmla="*/ 6096000 w 12192001"/>
                <a:gd name="connsiteY23" fmla="*/ 476631 h 1385567"/>
                <a:gd name="connsiteX24" fmla="*/ 6096000 w 12192001"/>
                <a:gd name="connsiteY24" fmla="*/ 1385567 h 1385567"/>
                <a:gd name="connsiteX25" fmla="*/ 3983224 w 12192001"/>
                <a:gd name="connsiteY25" fmla="*/ 1385567 h 1385567"/>
                <a:gd name="connsiteX26" fmla="*/ 3983224 w 12192001"/>
                <a:gd name="connsiteY26" fmla="*/ 476631 h 1385567"/>
                <a:gd name="connsiteX27" fmla="*/ 4618263 w 12192001"/>
                <a:gd name="connsiteY27" fmla="*/ 0 h 1385567"/>
                <a:gd name="connsiteX28" fmla="*/ 2388891 w 12192001"/>
                <a:gd name="connsiteY28" fmla="*/ 0 h 1385567"/>
                <a:gd name="connsiteX29" fmla="*/ 3231591 w 12192001"/>
                <a:gd name="connsiteY29" fmla="*/ 0 h 1385567"/>
                <a:gd name="connsiteX30" fmla="*/ 3866630 w 12192001"/>
                <a:gd name="connsiteY30" fmla="*/ 476631 h 1385567"/>
                <a:gd name="connsiteX31" fmla="*/ 3866630 w 12192001"/>
                <a:gd name="connsiteY31" fmla="*/ 1385567 h 1385567"/>
                <a:gd name="connsiteX32" fmla="*/ 1753853 w 12192001"/>
                <a:gd name="connsiteY32" fmla="*/ 1385567 h 1385567"/>
                <a:gd name="connsiteX33" fmla="*/ 1753853 w 12192001"/>
                <a:gd name="connsiteY33" fmla="*/ 476631 h 1385567"/>
                <a:gd name="connsiteX34" fmla="*/ 2388891 w 12192001"/>
                <a:gd name="connsiteY34" fmla="*/ 0 h 1385567"/>
                <a:gd name="connsiteX35" fmla="*/ 141232 w 12192001"/>
                <a:gd name="connsiteY35" fmla="*/ 0 h 1385567"/>
                <a:gd name="connsiteX36" fmla="*/ 983930 w 12192001"/>
                <a:gd name="connsiteY36" fmla="*/ 0 h 1385567"/>
                <a:gd name="connsiteX37" fmla="*/ 1618971 w 12192001"/>
                <a:gd name="connsiteY37" fmla="*/ 476631 h 1385567"/>
                <a:gd name="connsiteX38" fmla="*/ 1618971 w 12192001"/>
                <a:gd name="connsiteY38" fmla="*/ 1385567 h 1385567"/>
                <a:gd name="connsiteX39" fmla="*/ 0 w 12192001"/>
                <a:gd name="connsiteY39" fmla="*/ 1385567 h 1385567"/>
                <a:gd name="connsiteX40" fmla="*/ 0 w 12192001"/>
                <a:gd name="connsiteY40" fmla="*/ 12012 h 1385567"/>
                <a:gd name="connsiteX41" fmla="*/ 141232 w 12192001"/>
                <a:gd name="connsiteY41" fmla="*/ 0 h 1385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192001" h="1385567">
                  <a:moveTo>
                    <a:pt x="11208071" y="1"/>
                  </a:moveTo>
                  <a:lnTo>
                    <a:pt x="12050769" y="1"/>
                  </a:lnTo>
                  <a:cubicBezTo>
                    <a:pt x="12099285" y="1"/>
                    <a:pt x="12146533" y="4101"/>
                    <a:pt x="12192001" y="12013"/>
                  </a:cubicBezTo>
                  <a:lnTo>
                    <a:pt x="12192001" y="1385567"/>
                  </a:lnTo>
                  <a:lnTo>
                    <a:pt x="10573031" y="1385567"/>
                  </a:lnTo>
                  <a:lnTo>
                    <a:pt x="10573031" y="476632"/>
                  </a:lnTo>
                  <a:cubicBezTo>
                    <a:pt x="10573031" y="214486"/>
                    <a:pt x="10858799" y="1"/>
                    <a:pt x="11208071" y="1"/>
                  </a:cubicBezTo>
                  <a:close/>
                  <a:moveTo>
                    <a:pt x="8960412" y="1"/>
                  </a:moveTo>
                  <a:lnTo>
                    <a:pt x="9803111" y="1"/>
                  </a:lnTo>
                  <a:cubicBezTo>
                    <a:pt x="10152381" y="1"/>
                    <a:pt x="10438149" y="214486"/>
                    <a:pt x="10438149" y="476632"/>
                  </a:cubicBezTo>
                  <a:lnTo>
                    <a:pt x="10438149" y="1385567"/>
                  </a:lnTo>
                  <a:lnTo>
                    <a:pt x="8325373" y="1385567"/>
                  </a:lnTo>
                  <a:lnTo>
                    <a:pt x="8325373" y="476632"/>
                  </a:lnTo>
                  <a:cubicBezTo>
                    <a:pt x="8325373" y="214486"/>
                    <a:pt x="8611142" y="1"/>
                    <a:pt x="8960412" y="1"/>
                  </a:cubicBezTo>
                  <a:close/>
                  <a:moveTo>
                    <a:pt x="6731043" y="1"/>
                  </a:moveTo>
                  <a:lnTo>
                    <a:pt x="7573741" y="1"/>
                  </a:lnTo>
                  <a:cubicBezTo>
                    <a:pt x="7923012" y="1"/>
                    <a:pt x="8208779" y="214486"/>
                    <a:pt x="8208779" y="476632"/>
                  </a:cubicBezTo>
                  <a:lnTo>
                    <a:pt x="8208779" y="1385567"/>
                  </a:lnTo>
                  <a:lnTo>
                    <a:pt x="6096004" y="1385567"/>
                  </a:lnTo>
                  <a:lnTo>
                    <a:pt x="6096004" y="476632"/>
                  </a:lnTo>
                  <a:cubicBezTo>
                    <a:pt x="6096004" y="214486"/>
                    <a:pt x="6381771" y="1"/>
                    <a:pt x="6731043" y="1"/>
                  </a:cubicBezTo>
                  <a:close/>
                  <a:moveTo>
                    <a:pt x="4618263" y="0"/>
                  </a:moveTo>
                  <a:lnTo>
                    <a:pt x="5460961" y="0"/>
                  </a:lnTo>
                  <a:cubicBezTo>
                    <a:pt x="5810233" y="0"/>
                    <a:pt x="6096000" y="214485"/>
                    <a:pt x="6096000" y="476631"/>
                  </a:cubicBezTo>
                  <a:lnTo>
                    <a:pt x="6096000" y="1385567"/>
                  </a:lnTo>
                  <a:lnTo>
                    <a:pt x="3983224" y="1385567"/>
                  </a:lnTo>
                  <a:lnTo>
                    <a:pt x="3983224" y="476631"/>
                  </a:lnTo>
                  <a:cubicBezTo>
                    <a:pt x="3983224" y="214485"/>
                    <a:pt x="4268991" y="0"/>
                    <a:pt x="4618263" y="0"/>
                  </a:cubicBezTo>
                  <a:close/>
                  <a:moveTo>
                    <a:pt x="2388891" y="0"/>
                  </a:moveTo>
                  <a:lnTo>
                    <a:pt x="3231591" y="0"/>
                  </a:lnTo>
                  <a:cubicBezTo>
                    <a:pt x="3580861" y="0"/>
                    <a:pt x="3866630" y="214485"/>
                    <a:pt x="3866630" y="476631"/>
                  </a:cubicBezTo>
                  <a:lnTo>
                    <a:pt x="3866630" y="1385567"/>
                  </a:lnTo>
                  <a:lnTo>
                    <a:pt x="1753853" y="1385567"/>
                  </a:lnTo>
                  <a:lnTo>
                    <a:pt x="1753853" y="476631"/>
                  </a:lnTo>
                  <a:cubicBezTo>
                    <a:pt x="1753853" y="214485"/>
                    <a:pt x="2039621" y="0"/>
                    <a:pt x="2388891" y="0"/>
                  </a:cubicBezTo>
                  <a:close/>
                  <a:moveTo>
                    <a:pt x="141232" y="0"/>
                  </a:moveTo>
                  <a:lnTo>
                    <a:pt x="983930" y="0"/>
                  </a:lnTo>
                  <a:cubicBezTo>
                    <a:pt x="1333203" y="0"/>
                    <a:pt x="1618971" y="214485"/>
                    <a:pt x="1618971" y="476631"/>
                  </a:cubicBezTo>
                  <a:lnTo>
                    <a:pt x="1618971" y="1385567"/>
                  </a:lnTo>
                  <a:lnTo>
                    <a:pt x="0" y="1385567"/>
                  </a:lnTo>
                  <a:lnTo>
                    <a:pt x="0" y="12012"/>
                  </a:lnTo>
                  <a:cubicBezTo>
                    <a:pt x="45469" y="4100"/>
                    <a:pt x="92717" y="0"/>
                    <a:pt x="141232" y="0"/>
                  </a:cubicBezTo>
                  <a:close/>
                </a:path>
              </a:pathLst>
            </a:custGeom>
            <a:gradFill flip="none" rotWithShape="1">
              <a:gsLst>
                <a:gs pos="10000">
                  <a:srgbClr val="444444"/>
                </a:gs>
                <a:gs pos="100000">
                  <a:srgbClr val="222222"/>
                </a:gs>
              </a:gsLst>
              <a:lin ang="16200000" scaled="1"/>
              <a:tileRect/>
            </a:gra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D74988-30E4-4525-E55B-290433AA471B}"/>
                </a:ext>
              </a:extLst>
            </p:cNvPr>
            <p:cNvSpPr/>
            <p:nvPr/>
          </p:nvSpPr>
          <p:spPr>
            <a:xfrm>
              <a:off x="0" y="0"/>
              <a:ext cx="12188952" cy="872454"/>
            </a:xfrm>
            <a:custGeom>
              <a:avLst/>
              <a:gdLst>
                <a:gd name="connsiteX0" fmla="*/ 0 w 12244392"/>
                <a:gd name="connsiteY0" fmla="*/ 0 h 876422"/>
                <a:gd name="connsiteX1" fmla="*/ 4945434 w 12244392"/>
                <a:gd name="connsiteY1" fmla="*/ 0 h 876422"/>
                <a:gd name="connsiteX2" fmla="*/ 7298959 w 12244392"/>
                <a:gd name="connsiteY2" fmla="*/ 0 h 876422"/>
                <a:gd name="connsiteX3" fmla="*/ 12244392 w 12244392"/>
                <a:gd name="connsiteY3" fmla="*/ 0 h 876422"/>
                <a:gd name="connsiteX4" fmla="*/ 12244392 w 12244392"/>
                <a:gd name="connsiteY4" fmla="*/ 2793 h 876422"/>
                <a:gd name="connsiteX5" fmla="*/ 12244392 w 12244392"/>
                <a:gd name="connsiteY5" fmla="*/ 577603 h 876422"/>
                <a:gd name="connsiteX6" fmla="*/ 12244392 w 12244392"/>
                <a:gd name="connsiteY6" fmla="*/ 695182 h 876422"/>
                <a:gd name="connsiteX7" fmla="*/ 11230867 w 12244392"/>
                <a:gd name="connsiteY7" fmla="*/ 871171 h 876422"/>
                <a:gd name="connsiteX8" fmla="*/ 10993368 w 12244392"/>
                <a:gd name="connsiteY8" fmla="*/ 875123 h 876422"/>
                <a:gd name="connsiteX9" fmla="*/ 10967346 w 12244392"/>
                <a:gd name="connsiteY9" fmla="*/ 876421 h 876422"/>
                <a:gd name="connsiteX10" fmla="*/ 10942874 w 12244392"/>
                <a:gd name="connsiteY10" fmla="*/ 875963 h 876422"/>
                <a:gd name="connsiteX11" fmla="*/ 10915263 w 12244392"/>
                <a:gd name="connsiteY11" fmla="*/ 876422 h 876422"/>
                <a:gd name="connsiteX12" fmla="*/ 9244743 w 12244392"/>
                <a:gd name="connsiteY12" fmla="*/ 408187 h 876422"/>
                <a:gd name="connsiteX13" fmla="*/ 7881358 w 12244392"/>
                <a:gd name="connsiteY13" fmla="*/ 873103 h 876422"/>
                <a:gd name="connsiteX14" fmla="*/ 7811297 w 12244392"/>
                <a:gd name="connsiteY14" fmla="*/ 874194 h 876422"/>
                <a:gd name="connsiteX15" fmla="*/ 7811297 w 12244392"/>
                <a:gd name="connsiteY15" fmla="*/ 875379 h 876422"/>
                <a:gd name="connsiteX16" fmla="*/ 7811297 w 12244392"/>
                <a:gd name="connsiteY16" fmla="*/ 876336 h 876422"/>
                <a:gd name="connsiteX17" fmla="*/ 7756704 w 12244392"/>
                <a:gd name="connsiteY17" fmla="*/ 875044 h 876422"/>
                <a:gd name="connsiteX18" fmla="*/ 7689352 w 12244392"/>
                <a:gd name="connsiteY18" fmla="*/ 876093 h 876422"/>
                <a:gd name="connsiteX19" fmla="*/ 7672379 w 12244392"/>
                <a:gd name="connsiteY19" fmla="*/ 875402 h 876422"/>
                <a:gd name="connsiteX20" fmla="*/ 7655432 w 12244392"/>
                <a:gd name="connsiteY20" fmla="*/ 876092 h 876422"/>
                <a:gd name="connsiteX21" fmla="*/ 6123434 w 12244392"/>
                <a:gd name="connsiteY21" fmla="*/ 428855 h 876422"/>
                <a:gd name="connsiteX22" fmla="*/ 6122196 w 12244392"/>
                <a:gd name="connsiteY22" fmla="*/ 427779 h 876422"/>
                <a:gd name="connsiteX23" fmla="*/ 6120959 w 12244392"/>
                <a:gd name="connsiteY23" fmla="*/ 428855 h 876422"/>
                <a:gd name="connsiteX24" fmla="*/ 4588960 w 12244392"/>
                <a:gd name="connsiteY24" fmla="*/ 876092 h 876422"/>
                <a:gd name="connsiteX25" fmla="*/ 4572013 w 12244392"/>
                <a:gd name="connsiteY25" fmla="*/ 875402 h 876422"/>
                <a:gd name="connsiteX26" fmla="*/ 4555040 w 12244392"/>
                <a:gd name="connsiteY26" fmla="*/ 876093 h 876422"/>
                <a:gd name="connsiteX27" fmla="*/ 4487688 w 12244392"/>
                <a:gd name="connsiteY27" fmla="*/ 875044 h 876422"/>
                <a:gd name="connsiteX28" fmla="*/ 4433095 w 12244392"/>
                <a:gd name="connsiteY28" fmla="*/ 876336 h 876422"/>
                <a:gd name="connsiteX29" fmla="*/ 4433095 w 12244392"/>
                <a:gd name="connsiteY29" fmla="*/ 875379 h 876422"/>
                <a:gd name="connsiteX30" fmla="*/ 4433095 w 12244392"/>
                <a:gd name="connsiteY30" fmla="*/ 874194 h 876422"/>
                <a:gd name="connsiteX31" fmla="*/ 4363035 w 12244392"/>
                <a:gd name="connsiteY31" fmla="*/ 873103 h 876422"/>
                <a:gd name="connsiteX32" fmla="*/ 2999649 w 12244392"/>
                <a:gd name="connsiteY32" fmla="*/ 408187 h 876422"/>
                <a:gd name="connsiteX33" fmla="*/ 1329129 w 12244392"/>
                <a:gd name="connsiteY33" fmla="*/ 876422 h 876422"/>
                <a:gd name="connsiteX34" fmla="*/ 1301518 w 12244392"/>
                <a:gd name="connsiteY34" fmla="*/ 875963 h 876422"/>
                <a:gd name="connsiteX35" fmla="*/ 1277046 w 12244392"/>
                <a:gd name="connsiteY35" fmla="*/ 876421 h 876422"/>
                <a:gd name="connsiteX36" fmla="*/ 1251024 w 12244392"/>
                <a:gd name="connsiteY36" fmla="*/ 875123 h 876422"/>
                <a:gd name="connsiteX37" fmla="*/ 1013525 w 12244392"/>
                <a:gd name="connsiteY37" fmla="*/ 871171 h 876422"/>
                <a:gd name="connsiteX38" fmla="*/ 0 w 12244392"/>
                <a:gd name="connsiteY38" fmla="*/ 695182 h 876422"/>
                <a:gd name="connsiteX39" fmla="*/ 0 w 12244392"/>
                <a:gd name="connsiteY39" fmla="*/ 577603 h 876422"/>
                <a:gd name="connsiteX40" fmla="*/ 0 w 12244392"/>
                <a:gd name="connsiteY40" fmla="*/ 2793 h 87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44392" h="876422">
                  <a:moveTo>
                    <a:pt x="0" y="0"/>
                  </a:moveTo>
                  <a:lnTo>
                    <a:pt x="4945434" y="0"/>
                  </a:lnTo>
                  <a:lnTo>
                    <a:pt x="7298959" y="0"/>
                  </a:lnTo>
                  <a:lnTo>
                    <a:pt x="12244392" y="0"/>
                  </a:lnTo>
                  <a:lnTo>
                    <a:pt x="12244392" y="2793"/>
                  </a:lnTo>
                  <a:lnTo>
                    <a:pt x="12244392" y="577603"/>
                  </a:lnTo>
                  <a:lnTo>
                    <a:pt x="12244392" y="695182"/>
                  </a:lnTo>
                  <a:cubicBezTo>
                    <a:pt x="12156047" y="749305"/>
                    <a:pt x="11905050" y="847475"/>
                    <a:pt x="11230867" y="871171"/>
                  </a:cubicBezTo>
                  <a:lnTo>
                    <a:pt x="10993368" y="875123"/>
                  </a:lnTo>
                  <a:lnTo>
                    <a:pt x="10967346" y="876421"/>
                  </a:lnTo>
                  <a:lnTo>
                    <a:pt x="10942874" y="875963"/>
                  </a:lnTo>
                  <a:lnTo>
                    <a:pt x="10915263" y="876422"/>
                  </a:lnTo>
                  <a:cubicBezTo>
                    <a:pt x="9680818" y="876422"/>
                    <a:pt x="9244743" y="408187"/>
                    <a:pt x="9244743" y="408187"/>
                  </a:cubicBezTo>
                  <a:cubicBezTo>
                    <a:pt x="9244743" y="408187"/>
                    <a:pt x="8808570" y="831509"/>
                    <a:pt x="7881358" y="873103"/>
                  </a:cubicBezTo>
                  <a:lnTo>
                    <a:pt x="7811297" y="874194"/>
                  </a:lnTo>
                  <a:lnTo>
                    <a:pt x="7811297" y="875379"/>
                  </a:lnTo>
                  <a:lnTo>
                    <a:pt x="7811297" y="876336"/>
                  </a:lnTo>
                  <a:lnTo>
                    <a:pt x="7756704" y="875044"/>
                  </a:lnTo>
                  <a:lnTo>
                    <a:pt x="7689352" y="876093"/>
                  </a:lnTo>
                  <a:lnTo>
                    <a:pt x="7672379" y="875402"/>
                  </a:lnTo>
                  <a:lnTo>
                    <a:pt x="7655432" y="876092"/>
                  </a:lnTo>
                  <a:cubicBezTo>
                    <a:pt x="6728700" y="888115"/>
                    <a:pt x="6232903" y="520857"/>
                    <a:pt x="6123434" y="428855"/>
                  </a:cubicBezTo>
                  <a:lnTo>
                    <a:pt x="6122196" y="427779"/>
                  </a:lnTo>
                  <a:lnTo>
                    <a:pt x="6120959" y="428855"/>
                  </a:lnTo>
                  <a:cubicBezTo>
                    <a:pt x="6011490" y="520857"/>
                    <a:pt x="5515693" y="888115"/>
                    <a:pt x="4588960" y="876092"/>
                  </a:cubicBezTo>
                  <a:lnTo>
                    <a:pt x="4572013" y="875402"/>
                  </a:lnTo>
                  <a:lnTo>
                    <a:pt x="4555040" y="876093"/>
                  </a:lnTo>
                  <a:lnTo>
                    <a:pt x="4487688" y="875044"/>
                  </a:lnTo>
                  <a:lnTo>
                    <a:pt x="4433095" y="876336"/>
                  </a:lnTo>
                  <a:lnTo>
                    <a:pt x="4433095" y="875379"/>
                  </a:lnTo>
                  <a:lnTo>
                    <a:pt x="4433095" y="874194"/>
                  </a:lnTo>
                  <a:lnTo>
                    <a:pt x="4363035" y="873103"/>
                  </a:lnTo>
                  <a:cubicBezTo>
                    <a:pt x="3435822" y="831509"/>
                    <a:pt x="2999649" y="408187"/>
                    <a:pt x="2999649" y="408187"/>
                  </a:cubicBezTo>
                  <a:cubicBezTo>
                    <a:pt x="2999649" y="408187"/>
                    <a:pt x="2563574" y="876422"/>
                    <a:pt x="1329129" y="876422"/>
                  </a:cubicBezTo>
                  <a:lnTo>
                    <a:pt x="1301518" y="875963"/>
                  </a:lnTo>
                  <a:lnTo>
                    <a:pt x="1277046" y="876421"/>
                  </a:lnTo>
                  <a:lnTo>
                    <a:pt x="1251024" y="875123"/>
                  </a:lnTo>
                  <a:lnTo>
                    <a:pt x="1013525" y="871171"/>
                  </a:lnTo>
                  <a:cubicBezTo>
                    <a:pt x="339342" y="847475"/>
                    <a:pt x="88345" y="749305"/>
                    <a:pt x="0" y="695182"/>
                  </a:cubicBezTo>
                  <a:lnTo>
                    <a:pt x="0" y="577603"/>
                  </a:lnTo>
                  <a:lnTo>
                    <a:pt x="0" y="2793"/>
                  </a:lnTo>
                  <a:close/>
                </a:path>
              </a:pathLst>
            </a:custGeom>
            <a:solidFill>
              <a:srgbClr val="C91926"/>
            </a:solidFill>
            <a:ln w="8456" cap="flat">
              <a:solidFill>
                <a:srgbClr val="37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5BDB6F-C3BD-A5E2-D979-C08FF2B51DBE}"/>
                </a:ext>
              </a:extLst>
            </p:cNvPr>
            <p:cNvSpPr/>
            <p:nvPr/>
          </p:nvSpPr>
          <p:spPr>
            <a:xfrm>
              <a:off x="0" y="0"/>
              <a:ext cx="12188952" cy="763643"/>
            </a:xfrm>
            <a:custGeom>
              <a:avLst/>
              <a:gdLst>
                <a:gd name="connsiteX0" fmla="*/ 9204997 w 12244392"/>
                <a:gd name="connsiteY0" fmla="*/ 0 h 767116"/>
                <a:gd name="connsiteX1" fmla="*/ 9229896 w 12244392"/>
                <a:gd name="connsiteY1" fmla="*/ 5788 h 767116"/>
                <a:gd name="connsiteX2" fmla="*/ 10323969 w 12244392"/>
                <a:gd name="connsiteY2" fmla="*/ 202869 h 767116"/>
                <a:gd name="connsiteX3" fmla="*/ 10937535 w 12244392"/>
                <a:gd name="connsiteY3" fmla="*/ 247899 h 767116"/>
                <a:gd name="connsiteX4" fmla="*/ 12244392 w 12244392"/>
                <a:gd name="connsiteY4" fmla="*/ 58575 h 767116"/>
                <a:gd name="connsiteX5" fmla="*/ 12244392 w 12244392"/>
                <a:gd name="connsiteY5" fmla="*/ 74318 h 767116"/>
                <a:gd name="connsiteX6" fmla="*/ 10930911 w 12244392"/>
                <a:gd name="connsiteY6" fmla="*/ 395493 h 767116"/>
                <a:gd name="connsiteX7" fmla="*/ 10437955 w 12244392"/>
                <a:gd name="connsiteY7" fmla="*/ 369273 h 767116"/>
                <a:gd name="connsiteX8" fmla="*/ 9216418 w 12244392"/>
                <a:gd name="connsiteY8" fmla="*/ 39069 h 767116"/>
                <a:gd name="connsiteX9" fmla="*/ 7633845 w 12244392"/>
                <a:gd name="connsiteY9" fmla="*/ 391673 h 767116"/>
                <a:gd name="connsiteX10" fmla="*/ 6125035 w 12244392"/>
                <a:gd name="connsiteY10" fmla="*/ 108595 h 767116"/>
                <a:gd name="connsiteX11" fmla="*/ 6122196 w 12244392"/>
                <a:gd name="connsiteY11" fmla="*/ 107134 h 767116"/>
                <a:gd name="connsiteX12" fmla="*/ 6122196 w 12244392"/>
                <a:gd name="connsiteY12" fmla="*/ 161121 h 767116"/>
                <a:gd name="connsiteX13" fmla="*/ 6209512 w 12244392"/>
                <a:gd name="connsiteY13" fmla="*/ 199449 h 767116"/>
                <a:gd name="connsiteX14" fmla="*/ 7594326 w 12244392"/>
                <a:gd name="connsiteY14" fmla="*/ 541350 h 767116"/>
                <a:gd name="connsiteX15" fmla="*/ 9227840 w 12244392"/>
                <a:gd name="connsiteY15" fmla="*/ 104184 h 767116"/>
                <a:gd name="connsiteX16" fmla="*/ 10571131 w 12244392"/>
                <a:gd name="connsiteY16" fmla="*/ 555994 h 767116"/>
                <a:gd name="connsiteX17" fmla="*/ 11016687 w 12244392"/>
                <a:gd name="connsiteY17" fmla="*/ 599172 h 767116"/>
                <a:gd name="connsiteX18" fmla="*/ 12244392 w 12244392"/>
                <a:gd name="connsiteY18" fmla="*/ 281875 h 767116"/>
                <a:gd name="connsiteX19" fmla="*/ 12244392 w 12244392"/>
                <a:gd name="connsiteY19" fmla="*/ 350694 h 767116"/>
                <a:gd name="connsiteX20" fmla="*/ 12204874 w 12244392"/>
                <a:gd name="connsiteY20" fmla="*/ 385712 h 767116"/>
                <a:gd name="connsiteX21" fmla="*/ 12185914 w 12244392"/>
                <a:gd name="connsiteY21" fmla="*/ 401455 h 767116"/>
                <a:gd name="connsiteX22" fmla="*/ 11867480 w 12244392"/>
                <a:gd name="connsiteY22" fmla="*/ 595526 h 767116"/>
                <a:gd name="connsiteX23" fmla="*/ 11855717 w 12244392"/>
                <a:gd name="connsiteY23" fmla="*/ 600735 h 767116"/>
                <a:gd name="connsiteX24" fmla="*/ 11773595 w 12244392"/>
                <a:gd name="connsiteY24" fmla="*/ 634421 h 767116"/>
                <a:gd name="connsiteX25" fmla="*/ 11349055 w 12244392"/>
                <a:gd name="connsiteY25" fmla="*/ 742078 h 767116"/>
                <a:gd name="connsiteX26" fmla="*/ 11303825 w 12244392"/>
                <a:gd name="connsiteY26" fmla="*/ 748098 h 767116"/>
                <a:gd name="connsiteX27" fmla="*/ 11028109 w 12244392"/>
                <a:gd name="connsiteY27" fmla="*/ 766851 h 767116"/>
                <a:gd name="connsiteX28" fmla="*/ 11014289 w 12244392"/>
                <a:gd name="connsiteY28" fmla="*/ 767024 h 767116"/>
                <a:gd name="connsiteX29" fmla="*/ 10919947 w 12244392"/>
                <a:gd name="connsiteY29" fmla="*/ 765983 h 767116"/>
                <a:gd name="connsiteX30" fmla="*/ 10753761 w 12244392"/>
                <a:gd name="connsiteY30" fmla="*/ 755101 h 767116"/>
                <a:gd name="connsiteX31" fmla="*/ 10716756 w 12244392"/>
                <a:gd name="connsiteY31" fmla="*/ 751223 h 767116"/>
                <a:gd name="connsiteX32" fmla="*/ 9227840 w 12244392"/>
                <a:gd name="connsiteY32" fmla="*/ 174566 h 767116"/>
                <a:gd name="connsiteX33" fmla="*/ 7588158 w 12244392"/>
                <a:gd name="connsiteY33" fmla="*/ 742772 h 767116"/>
                <a:gd name="connsiteX34" fmla="*/ 6126808 w 12244392"/>
                <a:gd name="connsiteY34" fmla="*/ 261994 h 767116"/>
                <a:gd name="connsiteX35" fmla="*/ 6122196 w 12244392"/>
                <a:gd name="connsiteY35" fmla="*/ 258546 h 767116"/>
                <a:gd name="connsiteX36" fmla="*/ 6122196 w 12244392"/>
                <a:gd name="connsiteY36" fmla="*/ 179223 h 767116"/>
                <a:gd name="connsiteX37" fmla="*/ 6120410 w 12244392"/>
                <a:gd name="connsiteY37" fmla="*/ 180806 h 767116"/>
                <a:gd name="connsiteX38" fmla="*/ 4487766 w 12244392"/>
                <a:gd name="connsiteY38" fmla="*/ 742773 h 767116"/>
                <a:gd name="connsiteX39" fmla="*/ 2961388 w 12244392"/>
                <a:gd name="connsiteY39" fmla="*/ 211957 h 767116"/>
                <a:gd name="connsiteX40" fmla="*/ 1464703 w 12244392"/>
                <a:gd name="connsiteY40" fmla="*/ 741500 h 767116"/>
                <a:gd name="connsiteX41" fmla="*/ 1464589 w 12244392"/>
                <a:gd name="connsiteY41" fmla="*/ 741500 h 767116"/>
                <a:gd name="connsiteX42" fmla="*/ 1367163 w 12244392"/>
                <a:gd name="connsiteY42" fmla="*/ 748041 h 767116"/>
                <a:gd name="connsiteX43" fmla="*/ 1347632 w 12244392"/>
                <a:gd name="connsiteY43" fmla="*/ 749082 h 767116"/>
                <a:gd name="connsiteX44" fmla="*/ 1167970 w 12244392"/>
                <a:gd name="connsiteY44" fmla="*/ 754350 h 767116"/>
                <a:gd name="connsiteX45" fmla="*/ 1021432 w 12244392"/>
                <a:gd name="connsiteY45" fmla="*/ 751572 h 767116"/>
                <a:gd name="connsiteX46" fmla="*/ 892596 w 12244392"/>
                <a:gd name="connsiteY46" fmla="*/ 741905 h 767116"/>
                <a:gd name="connsiteX47" fmla="*/ 362406 w 12244392"/>
                <a:gd name="connsiteY47" fmla="*/ 606351 h 767116"/>
                <a:gd name="connsiteX48" fmla="*/ 321403 w 12244392"/>
                <a:gd name="connsiteY48" fmla="*/ 586961 h 767116"/>
                <a:gd name="connsiteX49" fmla="*/ 305756 w 12244392"/>
                <a:gd name="connsiteY49" fmla="*/ 579089 h 767116"/>
                <a:gd name="connsiteX50" fmla="*/ 305641 w 12244392"/>
                <a:gd name="connsiteY50" fmla="*/ 579089 h 767116"/>
                <a:gd name="connsiteX51" fmla="*/ 35293 w 12244392"/>
                <a:gd name="connsiteY51" fmla="*/ 385076 h 767116"/>
                <a:gd name="connsiteX52" fmla="*/ 0 w 12244392"/>
                <a:gd name="connsiteY52" fmla="*/ 346297 h 767116"/>
                <a:gd name="connsiteX53" fmla="*/ 0 w 12244392"/>
                <a:gd name="connsiteY53" fmla="*/ 318745 h 767116"/>
                <a:gd name="connsiteX54" fmla="*/ 35293 w 12244392"/>
                <a:gd name="connsiteY54" fmla="*/ 336862 h 767116"/>
                <a:gd name="connsiteX55" fmla="*/ 1183161 w 12244392"/>
                <a:gd name="connsiteY55" fmla="*/ 588466 h 767116"/>
                <a:gd name="connsiteX56" fmla="*/ 2967098 w 12244392"/>
                <a:gd name="connsiteY56" fmla="*/ 136135 h 767116"/>
                <a:gd name="connsiteX57" fmla="*/ 4493934 w 12244392"/>
                <a:gd name="connsiteY57" fmla="*/ 541351 h 767116"/>
                <a:gd name="connsiteX58" fmla="*/ 6116646 w 12244392"/>
                <a:gd name="connsiteY58" fmla="*/ 109094 h 767116"/>
                <a:gd name="connsiteX59" fmla="*/ 6122196 w 12244392"/>
                <a:gd name="connsiteY59" fmla="*/ 106572 h 767116"/>
                <a:gd name="connsiteX60" fmla="*/ 6122196 w 12244392"/>
                <a:gd name="connsiteY60" fmla="*/ 41955 h 767116"/>
                <a:gd name="connsiteX61" fmla="*/ 6116026 w 12244392"/>
                <a:gd name="connsiteY61" fmla="*/ 39070 h 767116"/>
                <a:gd name="connsiteX62" fmla="*/ 4533453 w 12244392"/>
                <a:gd name="connsiteY62" fmla="*/ 391674 h 767116"/>
                <a:gd name="connsiteX63" fmla="*/ 2920498 w 12244392"/>
                <a:gd name="connsiteY63" fmla="*/ 53193 h 767116"/>
                <a:gd name="connsiteX64" fmla="*/ 1122285 w 12244392"/>
                <a:gd name="connsiteY64" fmla="*/ 395494 h 767116"/>
                <a:gd name="connsiteX65" fmla="*/ 35293 w 12244392"/>
                <a:gd name="connsiteY65" fmla="*/ 154946 h 767116"/>
                <a:gd name="connsiteX66" fmla="*/ 0 w 12244392"/>
                <a:gd name="connsiteY66" fmla="*/ 133067 h 767116"/>
                <a:gd name="connsiteX67" fmla="*/ 0 w 12244392"/>
                <a:gd name="connsiteY67" fmla="*/ 86011 h 767116"/>
                <a:gd name="connsiteX68" fmla="*/ 35293 w 12244392"/>
                <a:gd name="connsiteY68" fmla="*/ 98687 h 767116"/>
                <a:gd name="connsiteX69" fmla="*/ 1040049 w 12244392"/>
                <a:gd name="connsiteY69" fmla="*/ 268390 h 767116"/>
                <a:gd name="connsiteX70" fmla="*/ 2920498 w 12244392"/>
                <a:gd name="connsiteY70" fmla="*/ 7120 h 767116"/>
                <a:gd name="connsiteX71" fmla="*/ 4524772 w 12244392"/>
                <a:gd name="connsiteY71" fmla="*/ 261850 h 767116"/>
                <a:gd name="connsiteX72" fmla="*/ 6084275 w 12244392"/>
                <a:gd name="connsiteY72" fmla="*/ 5789 h 767116"/>
                <a:gd name="connsiteX73" fmla="*/ 6104606 w 12244392"/>
                <a:gd name="connsiteY73" fmla="*/ 1 h 767116"/>
                <a:gd name="connsiteX74" fmla="*/ 6122196 w 12244392"/>
                <a:gd name="connsiteY74" fmla="*/ 4090 h 767116"/>
                <a:gd name="connsiteX75" fmla="*/ 6122196 w 12244392"/>
                <a:gd name="connsiteY75" fmla="*/ 33363 h 767116"/>
                <a:gd name="connsiteX76" fmla="*/ 6175670 w 12244392"/>
                <a:gd name="connsiteY76" fmla="*/ 46921 h 767116"/>
                <a:gd name="connsiteX77" fmla="*/ 7625164 w 12244392"/>
                <a:gd name="connsiteY77" fmla="*/ 261849 h 767116"/>
                <a:gd name="connsiteX78" fmla="*/ 9184667 w 12244392"/>
                <a:gd name="connsiteY78" fmla="*/ 5788 h 767116"/>
                <a:gd name="connsiteX79" fmla="*/ 9204997 w 12244392"/>
                <a:gd name="connsiteY79" fmla="*/ 0 h 7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2244392" h="767116">
                  <a:moveTo>
                    <a:pt x="9204997" y="0"/>
                  </a:moveTo>
                  <a:cubicBezTo>
                    <a:pt x="9204997" y="0"/>
                    <a:pt x="9213677" y="2084"/>
                    <a:pt x="9229896" y="5788"/>
                  </a:cubicBezTo>
                  <a:cubicBezTo>
                    <a:pt x="9343655" y="31950"/>
                    <a:pt x="9829299" y="140416"/>
                    <a:pt x="10323969" y="202869"/>
                  </a:cubicBezTo>
                  <a:cubicBezTo>
                    <a:pt x="10536410" y="229783"/>
                    <a:pt x="10750565" y="248189"/>
                    <a:pt x="10937535" y="247899"/>
                  </a:cubicBezTo>
                  <a:cubicBezTo>
                    <a:pt x="11555671" y="246974"/>
                    <a:pt x="12104592" y="99264"/>
                    <a:pt x="12244392" y="58575"/>
                  </a:cubicBezTo>
                  <a:lnTo>
                    <a:pt x="12244392" y="74318"/>
                  </a:lnTo>
                  <a:cubicBezTo>
                    <a:pt x="12131776" y="153613"/>
                    <a:pt x="11732820" y="386985"/>
                    <a:pt x="10930911" y="395493"/>
                  </a:cubicBezTo>
                  <a:cubicBezTo>
                    <a:pt x="10758673" y="397346"/>
                    <a:pt x="10593289" y="387158"/>
                    <a:pt x="10437955" y="369273"/>
                  </a:cubicBezTo>
                  <a:cubicBezTo>
                    <a:pt x="9721367" y="286679"/>
                    <a:pt x="9216418" y="39069"/>
                    <a:pt x="9216418" y="39069"/>
                  </a:cubicBezTo>
                  <a:cubicBezTo>
                    <a:pt x="9216418" y="39069"/>
                    <a:pt x="8685429" y="373788"/>
                    <a:pt x="7633845" y="391673"/>
                  </a:cubicBezTo>
                  <a:cubicBezTo>
                    <a:pt x="6845157" y="405087"/>
                    <a:pt x="6332214" y="207984"/>
                    <a:pt x="6125035" y="108595"/>
                  </a:cubicBezTo>
                  <a:lnTo>
                    <a:pt x="6122196" y="107134"/>
                  </a:lnTo>
                  <a:lnTo>
                    <a:pt x="6122196" y="161121"/>
                  </a:lnTo>
                  <a:lnTo>
                    <a:pt x="6209512" y="199449"/>
                  </a:lnTo>
                  <a:cubicBezTo>
                    <a:pt x="6478024" y="313416"/>
                    <a:pt x="7079413" y="541350"/>
                    <a:pt x="7594326" y="541350"/>
                  </a:cubicBezTo>
                  <a:cubicBezTo>
                    <a:pt x="8280876" y="541350"/>
                    <a:pt x="9227840" y="104184"/>
                    <a:pt x="9227840" y="104184"/>
                  </a:cubicBezTo>
                  <a:cubicBezTo>
                    <a:pt x="9227840" y="104184"/>
                    <a:pt x="9844605" y="434967"/>
                    <a:pt x="10571131" y="555994"/>
                  </a:cubicBezTo>
                  <a:cubicBezTo>
                    <a:pt x="10716643" y="580246"/>
                    <a:pt x="10866493" y="596105"/>
                    <a:pt x="11016687" y="599172"/>
                  </a:cubicBezTo>
                  <a:cubicBezTo>
                    <a:pt x="11421468" y="607450"/>
                    <a:pt x="12009336" y="380386"/>
                    <a:pt x="12244392" y="281875"/>
                  </a:cubicBezTo>
                  <a:lnTo>
                    <a:pt x="12244392" y="350694"/>
                  </a:lnTo>
                  <a:cubicBezTo>
                    <a:pt x="12232399" y="361865"/>
                    <a:pt x="12219264" y="373614"/>
                    <a:pt x="12204874" y="385712"/>
                  </a:cubicBezTo>
                  <a:cubicBezTo>
                    <a:pt x="12198820" y="390863"/>
                    <a:pt x="12192539" y="396130"/>
                    <a:pt x="12185914" y="401455"/>
                  </a:cubicBezTo>
                  <a:cubicBezTo>
                    <a:pt x="12110189" y="463039"/>
                    <a:pt x="12005567" y="533247"/>
                    <a:pt x="11867480" y="595526"/>
                  </a:cubicBezTo>
                  <a:cubicBezTo>
                    <a:pt x="11863598" y="597262"/>
                    <a:pt x="11859599" y="598999"/>
                    <a:pt x="11855717" y="600735"/>
                  </a:cubicBezTo>
                  <a:cubicBezTo>
                    <a:pt x="11829446" y="612312"/>
                    <a:pt x="11802149" y="623598"/>
                    <a:pt x="11773595" y="634421"/>
                  </a:cubicBezTo>
                  <a:cubicBezTo>
                    <a:pt x="11653896" y="679973"/>
                    <a:pt x="11513183" y="718521"/>
                    <a:pt x="11349055" y="742078"/>
                  </a:cubicBezTo>
                  <a:cubicBezTo>
                    <a:pt x="11334206" y="744278"/>
                    <a:pt x="11319129" y="746303"/>
                    <a:pt x="11303825" y="748098"/>
                  </a:cubicBezTo>
                  <a:cubicBezTo>
                    <a:pt x="11218163" y="758805"/>
                    <a:pt x="11126334" y="765346"/>
                    <a:pt x="11028109" y="766851"/>
                  </a:cubicBezTo>
                  <a:cubicBezTo>
                    <a:pt x="11023427" y="766908"/>
                    <a:pt x="11018857" y="766966"/>
                    <a:pt x="11014289" y="767024"/>
                  </a:cubicBezTo>
                  <a:cubicBezTo>
                    <a:pt x="10982651" y="767314"/>
                    <a:pt x="10951241" y="766908"/>
                    <a:pt x="10919947" y="765983"/>
                  </a:cubicBezTo>
                  <a:cubicBezTo>
                    <a:pt x="10863981" y="764246"/>
                    <a:pt x="10808472" y="760542"/>
                    <a:pt x="10753761" y="755101"/>
                  </a:cubicBezTo>
                  <a:cubicBezTo>
                    <a:pt x="10741427" y="753885"/>
                    <a:pt x="10729093" y="752612"/>
                    <a:pt x="10716756" y="751223"/>
                  </a:cubicBezTo>
                  <a:cubicBezTo>
                    <a:pt x="9884580" y="656763"/>
                    <a:pt x="9227840" y="174566"/>
                    <a:pt x="9227840" y="174566"/>
                  </a:cubicBezTo>
                  <a:cubicBezTo>
                    <a:pt x="9227840" y="174566"/>
                    <a:pt x="8623638" y="729807"/>
                    <a:pt x="7588158" y="742772"/>
                  </a:cubicBezTo>
                  <a:cubicBezTo>
                    <a:pt x="6869142" y="752743"/>
                    <a:pt x="6310879" y="396089"/>
                    <a:pt x="6126808" y="261994"/>
                  </a:cubicBezTo>
                  <a:lnTo>
                    <a:pt x="6122196" y="258546"/>
                  </a:lnTo>
                  <a:lnTo>
                    <a:pt x="6122196" y="179223"/>
                  </a:lnTo>
                  <a:lnTo>
                    <a:pt x="6120410" y="180806"/>
                  </a:lnTo>
                  <a:cubicBezTo>
                    <a:pt x="6050238" y="241854"/>
                    <a:pt x="5458529" y="730619"/>
                    <a:pt x="4487766" y="742773"/>
                  </a:cubicBezTo>
                  <a:cubicBezTo>
                    <a:pt x="3602823" y="755044"/>
                    <a:pt x="2961388" y="211957"/>
                    <a:pt x="2961388" y="211957"/>
                  </a:cubicBezTo>
                  <a:cubicBezTo>
                    <a:pt x="2961388" y="211957"/>
                    <a:pt x="2496871" y="658905"/>
                    <a:pt x="1464703" y="741500"/>
                  </a:cubicBezTo>
                  <a:lnTo>
                    <a:pt x="1464589" y="741500"/>
                  </a:lnTo>
                  <a:cubicBezTo>
                    <a:pt x="1432608" y="744047"/>
                    <a:pt x="1400172" y="746246"/>
                    <a:pt x="1367163" y="748041"/>
                  </a:cubicBezTo>
                  <a:cubicBezTo>
                    <a:pt x="1360653" y="748446"/>
                    <a:pt x="1354142" y="748793"/>
                    <a:pt x="1347632" y="749082"/>
                  </a:cubicBezTo>
                  <a:cubicBezTo>
                    <a:pt x="1289497" y="752034"/>
                    <a:pt x="1229533" y="753829"/>
                    <a:pt x="1167970" y="754350"/>
                  </a:cubicBezTo>
                  <a:cubicBezTo>
                    <a:pt x="1117258" y="754754"/>
                    <a:pt x="1068374" y="753771"/>
                    <a:pt x="1021432" y="751572"/>
                  </a:cubicBezTo>
                  <a:cubicBezTo>
                    <a:pt x="976773" y="749430"/>
                    <a:pt x="933829" y="746189"/>
                    <a:pt x="892596" y="741905"/>
                  </a:cubicBezTo>
                  <a:cubicBezTo>
                    <a:pt x="670561" y="718927"/>
                    <a:pt x="496611" y="666951"/>
                    <a:pt x="362406" y="606351"/>
                  </a:cubicBezTo>
                  <a:cubicBezTo>
                    <a:pt x="348244" y="599984"/>
                    <a:pt x="334652" y="593501"/>
                    <a:pt x="321403" y="586961"/>
                  </a:cubicBezTo>
                  <a:cubicBezTo>
                    <a:pt x="316036" y="584357"/>
                    <a:pt x="310896" y="581694"/>
                    <a:pt x="305756" y="579089"/>
                  </a:cubicBezTo>
                  <a:lnTo>
                    <a:pt x="305641" y="579089"/>
                  </a:lnTo>
                  <a:cubicBezTo>
                    <a:pt x="175436" y="512585"/>
                    <a:pt x="88631" y="439715"/>
                    <a:pt x="35293" y="385076"/>
                  </a:cubicBezTo>
                  <a:cubicBezTo>
                    <a:pt x="21359" y="370780"/>
                    <a:pt x="9594" y="357699"/>
                    <a:pt x="0" y="346297"/>
                  </a:cubicBezTo>
                  <a:lnTo>
                    <a:pt x="0" y="318745"/>
                  </a:lnTo>
                  <a:cubicBezTo>
                    <a:pt x="9822" y="323955"/>
                    <a:pt x="21587" y="330032"/>
                    <a:pt x="35293" y="336862"/>
                  </a:cubicBezTo>
                  <a:cubicBezTo>
                    <a:pt x="191083" y="414190"/>
                    <a:pt x="598377" y="583604"/>
                    <a:pt x="1183161" y="588466"/>
                  </a:cubicBezTo>
                  <a:cubicBezTo>
                    <a:pt x="2119731" y="596164"/>
                    <a:pt x="2967098" y="136135"/>
                    <a:pt x="2967098" y="136135"/>
                  </a:cubicBezTo>
                  <a:cubicBezTo>
                    <a:pt x="2967098" y="136135"/>
                    <a:pt x="3807383" y="541351"/>
                    <a:pt x="4493934" y="541351"/>
                  </a:cubicBezTo>
                  <a:cubicBezTo>
                    <a:pt x="5137575" y="541351"/>
                    <a:pt x="6010095" y="157123"/>
                    <a:pt x="6116646" y="109094"/>
                  </a:cubicBezTo>
                  <a:lnTo>
                    <a:pt x="6122196" y="106572"/>
                  </a:lnTo>
                  <a:lnTo>
                    <a:pt x="6122196" y="41955"/>
                  </a:lnTo>
                  <a:lnTo>
                    <a:pt x="6116026" y="39070"/>
                  </a:lnTo>
                  <a:cubicBezTo>
                    <a:pt x="6116026" y="39070"/>
                    <a:pt x="5585038" y="373789"/>
                    <a:pt x="4533453" y="391674"/>
                  </a:cubicBezTo>
                  <a:cubicBezTo>
                    <a:pt x="3481868" y="409559"/>
                    <a:pt x="2920498" y="53193"/>
                    <a:pt x="2920498" y="53193"/>
                  </a:cubicBezTo>
                  <a:cubicBezTo>
                    <a:pt x="2920498" y="53193"/>
                    <a:pt x="2045034" y="390401"/>
                    <a:pt x="1122285" y="395494"/>
                  </a:cubicBezTo>
                  <a:cubicBezTo>
                    <a:pt x="556345" y="398620"/>
                    <a:pt x="214725" y="261502"/>
                    <a:pt x="35293" y="154946"/>
                  </a:cubicBezTo>
                  <a:cubicBezTo>
                    <a:pt x="22729" y="147479"/>
                    <a:pt x="10965" y="140186"/>
                    <a:pt x="0" y="133067"/>
                  </a:cubicBezTo>
                  <a:lnTo>
                    <a:pt x="0" y="86011"/>
                  </a:lnTo>
                  <a:cubicBezTo>
                    <a:pt x="11080" y="90120"/>
                    <a:pt x="22843" y="94346"/>
                    <a:pt x="35293" y="98687"/>
                  </a:cubicBezTo>
                  <a:cubicBezTo>
                    <a:pt x="221008" y="163801"/>
                    <a:pt x="562855" y="255425"/>
                    <a:pt x="1040049" y="268390"/>
                  </a:cubicBezTo>
                  <a:cubicBezTo>
                    <a:pt x="1791018" y="288822"/>
                    <a:pt x="2920498" y="7120"/>
                    <a:pt x="2920498" y="7120"/>
                  </a:cubicBezTo>
                  <a:cubicBezTo>
                    <a:pt x="2920498" y="7120"/>
                    <a:pt x="3842904" y="261850"/>
                    <a:pt x="4524772" y="261850"/>
                  </a:cubicBezTo>
                  <a:cubicBezTo>
                    <a:pt x="5146220" y="261850"/>
                    <a:pt x="5947445" y="44279"/>
                    <a:pt x="6084275" y="5789"/>
                  </a:cubicBezTo>
                  <a:cubicBezTo>
                    <a:pt x="6097523" y="2027"/>
                    <a:pt x="6104606" y="1"/>
                    <a:pt x="6104606" y="1"/>
                  </a:cubicBezTo>
                  <a:lnTo>
                    <a:pt x="6122196" y="4090"/>
                  </a:lnTo>
                  <a:lnTo>
                    <a:pt x="6122196" y="33363"/>
                  </a:lnTo>
                  <a:lnTo>
                    <a:pt x="6175670" y="46921"/>
                  </a:lnTo>
                  <a:cubicBezTo>
                    <a:pt x="6467059" y="118563"/>
                    <a:pt x="7113763" y="261849"/>
                    <a:pt x="7625164" y="261849"/>
                  </a:cubicBezTo>
                  <a:cubicBezTo>
                    <a:pt x="8246612" y="261849"/>
                    <a:pt x="9047835" y="44278"/>
                    <a:pt x="9184667" y="5788"/>
                  </a:cubicBezTo>
                  <a:cubicBezTo>
                    <a:pt x="9197915" y="2026"/>
                    <a:pt x="9204997" y="0"/>
                    <a:pt x="9204997" y="0"/>
                  </a:cubicBezTo>
                  <a:close/>
                </a:path>
              </a:pathLst>
            </a:custGeom>
            <a:solidFill>
              <a:srgbClr val="AB141D"/>
            </a:solidFill>
            <a:ln w="845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9" name="Text Placeholder 42">
            <a:extLst>
              <a:ext uri="{FF2B5EF4-FFF2-40B4-BE49-F238E27FC236}">
                <a16:creationId xmlns:a16="http://schemas.microsoft.com/office/drawing/2014/main" id="{C4A7A46B-FC26-017A-AE72-740DA6016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5503" y="3110567"/>
            <a:ext cx="10480995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512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DD3DE9B-63EA-E12C-B17A-545E207D0113}"/>
              </a:ext>
            </a:extLst>
          </p:cNvPr>
          <p:cNvSpPr/>
          <p:nvPr userDrawn="1"/>
        </p:nvSpPr>
        <p:spPr>
          <a:xfrm>
            <a:off x="8244634" y="0"/>
            <a:ext cx="3294221" cy="6846834"/>
          </a:xfrm>
          <a:custGeom>
            <a:avLst/>
            <a:gdLst>
              <a:gd name="connsiteX0" fmla="*/ 2698785 w 2812762"/>
              <a:gd name="connsiteY0" fmla="*/ 3973088 h 4417951"/>
              <a:gd name="connsiteX1" fmla="*/ 2638806 w 2812762"/>
              <a:gd name="connsiteY1" fmla="*/ 3739151 h 4417951"/>
              <a:gd name="connsiteX2" fmla="*/ 2596161 w 2812762"/>
              <a:gd name="connsiteY2" fmla="*/ 3572251 h 4417951"/>
              <a:gd name="connsiteX3" fmla="*/ 2572843 w 2812762"/>
              <a:gd name="connsiteY3" fmla="*/ 3481744 h 4417951"/>
              <a:gd name="connsiteX4" fmla="*/ 2543851 w 2812762"/>
              <a:gd name="connsiteY4" fmla="*/ 3368228 h 4417951"/>
              <a:gd name="connsiteX5" fmla="*/ 2495683 w 2812762"/>
              <a:gd name="connsiteY5" fmla="*/ 3180158 h 4417951"/>
              <a:gd name="connsiteX6" fmla="*/ 2317737 w 2812762"/>
              <a:gd name="connsiteY6" fmla="*/ 2485404 h 4417951"/>
              <a:gd name="connsiteX7" fmla="*/ 2294881 w 2812762"/>
              <a:gd name="connsiteY7" fmla="*/ 2396432 h 4417951"/>
              <a:gd name="connsiteX8" fmla="*/ 1888981 w 2812762"/>
              <a:gd name="connsiteY8" fmla="*/ 811952 h 4417951"/>
              <a:gd name="connsiteX9" fmla="*/ 1866278 w 2812762"/>
              <a:gd name="connsiteY9" fmla="*/ 723133 h 4417951"/>
              <a:gd name="connsiteX10" fmla="*/ 1680969 w 2812762"/>
              <a:gd name="connsiteY10" fmla="*/ 0 h 4417951"/>
              <a:gd name="connsiteX11" fmla="*/ 217370 w 2812762"/>
              <a:gd name="connsiteY11" fmla="*/ 0 h 4417951"/>
              <a:gd name="connsiteX12" fmla="*/ 195894 w 2812762"/>
              <a:gd name="connsiteY12" fmla="*/ 31447 h 4417951"/>
              <a:gd name="connsiteX13" fmla="*/ 117352 w 2812762"/>
              <a:gd name="connsiteY13" fmla="*/ 51543 h 4417951"/>
              <a:gd name="connsiteX14" fmla="*/ 82376 w 2812762"/>
              <a:gd name="connsiteY14" fmla="*/ 30834 h 4417951"/>
              <a:gd name="connsiteX15" fmla="*/ 74400 w 2812762"/>
              <a:gd name="connsiteY15" fmla="*/ 0 h 4417951"/>
              <a:gd name="connsiteX16" fmla="*/ 0 w 2812762"/>
              <a:gd name="connsiteY16" fmla="*/ 0 h 4417951"/>
              <a:gd name="connsiteX17" fmla="*/ 1053098 w 2812762"/>
              <a:gd name="connsiteY17" fmla="*/ 4110689 h 4417951"/>
              <a:gd name="connsiteX18" fmla="*/ 1107556 w 2812762"/>
              <a:gd name="connsiteY18" fmla="*/ 4323456 h 4417951"/>
              <a:gd name="connsiteX19" fmla="*/ 1123510 w 2812762"/>
              <a:gd name="connsiteY19" fmla="*/ 4385737 h 4417951"/>
              <a:gd name="connsiteX20" fmla="*/ 1131793 w 2812762"/>
              <a:gd name="connsiteY20" fmla="*/ 4417951 h 4417951"/>
              <a:gd name="connsiteX21" fmla="*/ 1206193 w 2812762"/>
              <a:gd name="connsiteY21" fmla="*/ 4417951 h 4417951"/>
              <a:gd name="connsiteX22" fmla="*/ 1199750 w 2812762"/>
              <a:gd name="connsiteY22" fmla="*/ 4393254 h 4417951"/>
              <a:gd name="connsiteX23" fmla="*/ 1197602 w 2812762"/>
              <a:gd name="connsiteY23" fmla="*/ 4384663 h 4417951"/>
              <a:gd name="connsiteX24" fmla="*/ 1218312 w 2812762"/>
              <a:gd name="connsiteY24" fmla="*/ 4349535 h 4417951"/>
              <a:gd name="connsiteX25" fmla="*/ 1245157 w 2812762"/>
              <a:gd name="connsiteY25" fmla="*/ 4342631 h 4417951"/>
              <a:gd name="connsiteX26" fmla="*/ 1296393 w 2812762"/>
              <a:gd name="connsiteY26" fmla="*/ 4329592 h 4417951"/>
              <a:gd name="connsiteX27" fmla="*/ 1296853 w 2812762"/>
              <a:gd name="connsiteY27" fmla="*/ 4329592 h 4417951"/>
              <a:gd name="connsiteX28" fmla="*/ 1331982 w 2812762"/>
              <a:gd name="connsiteY28" fmla="*/ 4350148 h 4417951"/>
              <a:gd name="connsiteX29" fmla="*/ 1349316 w 2812762"/>
              <a:gd name="connsiteY29" fmla="*/ 4417951 h 4417951"/>
              <a:gd name="connsiteX30" fmla="*/ 2606438 w 2812762"/>
              <a:gd name="connsiteY30" fmla="*/ 4417951 h 4417951"/>
              <a:gd name="connsiteX31" fmla="*/ 2597388 w 2812762"/>
              <a:gd name="connsiteY31" fmla="*/ 4403532 h 4417951"/>
              <a:gd name="connsiteX32" fmla="*/ 2596467 w 2812762"/>
              <a:gd name="connsiteY32" fmla="*/ 4399696 h 4417951"/>
              <a:gd name="connsiteX33" fmla="*/ 2581894 w 2812762"/>
              <a:gd name="connsiteY33" fmla="*/ 4342938 h 4417951"/>
              <a:gd name="connsiteX34" fmla="*/ 2570082 w 2812762"/>
              <a:gd name="connsiteY34" fmla="*/ 4297071 h 4417951"/>
              <a:gd name="connsiteX35" fmla="*/ 2590944 w 2812762"/>
              <a:gd name="connsiteY35" fmla="*/ 4261942 h 4417951"/>
              <a:gd name="connsiteX36" fmla="*/ 2669486 w 2812762"/>
              <a:gd name="connsiteY36" fmla="*/ 4241847 h 4417951"/>
              <a:gd name="connsiteX37" fmla="*/ 2676235 w 2812762"/>
              <a:gd name="connsiteY37" fmla="*/ 4240926 h 4417951"/>
              <a:gd name="connsiteX38" fmla="*/ 2704462 w 2812762"/>
              <a:gd name="connsiteY38" fmla="*/ 4262709 h 4417951"/>
              <a:gd name="connsiteX39" fmla="*/ 2731767 w 2812762"/>
              <a:gd name="connsiteY39" fmla="*/ 4369170 h 4417951"/>
              <a:gd name="connsiteX40" fmla="*/ 2711058 w 2812762"/>
              <a:gd name="connsiteY40" fmla="*/ 4404145 h 4417951"/>
              <a:gd name="connsiteX41" fmla="*/ 2661509 w 2812762"/>
              <a:gd name="connsiteY41" fmla="*/ 4416877 h 4417951"/>
              <a:gd name="connsiteX42" fmla="*/ 2657060 w 2812762"/>
              <a:gd name="connsiteY42" fmla="*/ 4417951 h 4417951"/>
              <a:gd name="connsiteX43" fmla="*/ 2812763 w 2812762"/>
              <a:gd name="connsiteY43" fmla="*/ 4417951 h 4417951"/>
              <a:gd name="connsiteX44" fmla="*/ 2698785 w 2812762"/>
              <a:gd name="connsiteY44" fmla="*/ 3973088 h 4417951"/>
              <a:gd name="connsiteX45" fmla="*/ 2604904 w 2812762"/>
              <a:gd name="connsiteY45" fmla="*/ 3873531 h 4417951"/>
              <a:gd name="connsiteX46" fmla="*/ 2584042 w 2812762"/>
              <a:gd name="connsiteY46" fmla="*/ 3908660 h 4417951"/>
              <a:gd name="connsiteX47" fmla="*/ 2505500 w 2812762"/>
              <a:gd name="connsiteY47" fmla="*/ 3928755 h 4417951"/>
              <a:gd name="connsiteX48" fmla="*/ 2496603 w 2812762"/>
              <a:gd name="connsiteY48" fmla="*/ 3929522 h 4417951"/>
              <a:gd name="connsiteX49" fmla="*/ 2470525 w 2812762"/>
              <a:gd name="connsiteY49" fmla="*/ 3907893 h 4417951"/>
              <a:gd name="connsiteX50" fmla="*/ 2443373 w 2812762"/>
              <a:gd name="connsiteY50" fmla="*/ 3802506 h 4417951"/>
              <a:gd name="connsiteX51" fmla="*/ 2443373 w 2812762"/>
              <a:gd name="connsiteY51" fmla="*/ 3801432 h 4417951"/>
              <a:gd name="connsiteX52" fmla="*/ 2445060 w 2812762"/>
              <a:gd name="connsiteY52" fmla="*/ 3782104 h 4417951"/>
              <a:gd name="connsiteX53" fmla="*/ 2445060 w 2812762"/>
              <a:gd name="connsiteY53" fmla="*/ 3781797 h 4417951"/>
              <a:gd name="connsiteX54" fmla="*/ 2445213 w 2812762"/>
              <a:gd name="connsiteY54" fmla="*/ 3781797 h 4417951"/>
              <a:gd name="connsiteX55" fmla="*/ 2463928 w 2812762"/>
              <a:gd name="connsiteY55" fmla="*/ 3766610 h 4417951"/>
              <a:gd name="connsiteX56" fmla="*/ 2542470 w 2812762"/>
              <a:gd name="connsiteY56" fmla="*/ 3746515 h 4417951"/>
              <a:gd name="connsiteX57" fmla="*/ 2577599 w 2812762"/>
              <a:gd name="connsiteY57" fmla="*/ 3767224 h 4417951"/>
              <a:gd name="connsiteX58" fmla="*/ 2593399 w 2812762"/>
              <a:gd name="connsiteY58" fmla="*/ 3828891 h 4417951"/>
              <a:gd name="connsiteX59" fmla="*/ 2604904 w 2812762"/>
              <a:gd name="connsiteY59" fmla="*/ 3873684 h 4417951"/>
              <a:gd name="connsiteX60" fmla="*/ 2146541 w 2812762"/>
              <a:gd name="connsiteY60" fmla="*/ 2527436 h 4417951"/>
              <a:gd name="connsiteX61" fmla="*/ 2225083 w 2812762"/>
              <a:gd name="connsiteY61" fmla="*/ 2507341 h 4417951"/>
              <a:gd name="connsiteX62" fmla="*/ 2260212 w 2812762"/>
              <a:gd name="connsiteY62" fmla="*/ 2528050 h 4417951"/>
              <a:gd name="connsiteX63" fmla="*/ 2287517 w 2812762"/>
              <a:gd name="connsiteY63" fmla="*/ 2634510 h 4417951"/>
              <a:gd name="connsiteX64" fmla="*/ 2266655 w 2812762"/>
              <a:gd name="connsiteY64" fmla="*/ 2669639 h 4417951"/>
              <a:gd name="connsiteX65" fmla="*/ 2188114 w 2812762"/>
              <a:gd name="connsiteY65" fmla="*/ 2689735 h 4417951"/>
              <a:gd name="connsiteX66" fmla="*/ 2153138 w 2812762"/>
              <a:gd name="connsiteY66" fmla="*/ 2669026 h 4417951"/>
              <a:gd name="connsiteX67" fmla="*/ 2125833 w 2812762"/>
              <a:gd name="connsiteY67" fmla="*/ 2562565 h 4417951"/>
              <a:gd name="connsiteX68" fmla="*/ 2146541 w 2812762"/>
              <a:gd name="connsiteY68" fmla="*/ 2527436 h 4417951"/>
              <a:gd name="connsiteX69" fmla="*/ 2514091 w 2812762"/>
              <a:gd name="connsiteY69" fmla="*/ 3519328 h 4417951"/>
              <a:gd name="connsiteX70" fmla="*/ 2529891 w 2812762"/>
              <a:gd name="connsiteY70" fmla="*/ 3581148 h 4417951"/>
              <a:gd name="connsiteX71" fmla="*/ 2541396 w 2812762"/>
              <a:gd name="connsiteY71" fmla="*/ 3625788 h 4417951"/>
              <a:gd name="connsiteX72" fmla="*/ 2520533 w 2812762"/>
              <a:gd name="connsiteY72" fmla="*/ 3660763 h 4417951"/>
              <a:gd name="connsiteX73" fmla="*/ 2519306 w 2812762"/>
              <a:gd name="connsiteY73" fmla="*/ 3661070 h 4417951"/>
              <a:gd name="connsiteX74" fmla="*/ 2453804 w 2812762"/>
              <a:gd name="connsiteY74" fmla="*/ 3677791 h 4417951"/>
              <a:gd name="connsiteX75" fmla="*/ 2442146 w 2812762"/>
              <a:gd name="connsiteY75" fmla="*/ 3680859 h 4417951"/>
              <a:gd name="connsiteX76" fmla="*/ 2407017 w 2812762"/>
              <a:gd name="connsiteY76" fmla="*/ 3660150 h 4417951"/>
              <a:gd name="connsiteX77" fmla="*/ 2379711 w 2812762"/>
              <a:gd name="connsiteY77" fmla="*/ 3553690 h 4417951"/>
              <a:gd name="connsiteX78" fmla="*/ 2400421 w 2812762"/>
              <a:gd name="connsiteY78" fmla="*/ 3518561 h 4417951"/>
              <a:gd name="connsiteX79" fmla="*/ 2468684 w 2812762"/>
              <a:gd name="connsiteY79" fmla="*/ 3501073 h 4417951"/>
              <a:gd name="connsiteX80" fmla="*/ 2478962 w 2812762"/>
              <a:gd name="connsiteY80" fmla="*/ 3498465 h 4417951"/>
              <a:gd name="connsiteX81" fmla="*/ 2514091 w 2812762"/>
              <a:gd name="connsiteY81" fmla="*/ 3519328 h 4417951"/>
              <a:gd name="connsiteX82" fmla="*/ 2450583 w 2812762"/>
              <a:gd name="connsiteY82" fmla="*/ 3271431 h 4417951"/>
              <a:gd name="connsiteX83" fmla="*/ 2477888 w 2812762"/>
              <a:gd name="connsiteY83" fmla="*/ 3377892 h 4417951"/>
              <a:gd name="connsiteX84" fmla="*/ 2478655 w 2812762"/>
              <a:gd name="connsiteY84" fmla="*/ 3382647 h 4417951"/>
              <a:gd name="connsiteX85" fmla="*/ 2478655 w 2812762"/>
              <a:gd name="connsiteY85" fmla="*/ 3382954 h 4417951"/>
              <a:gd name="connsiteX86" fmla="*/ 2477888 w 2812762"/>
              <a:gd name="connsiteY86" fmla="*/ 3391851 h 4417951"/>
              <a:gd name="connsiteX87" fmla="*/ 2457179 w 2812762"/>
              <a:gd name="connsiteY87" fmla="*/ 3413021 h 4417951"/>
              <a:gd name="connsiteX88" fmla="*/ 2378637 w 2812762"/>
              <a:gd name="connsiteY88" fmla="*/ 3433116 h 4417951"/>
              <a:gd name="connsiteX89" fmla="*/ 2343509 w 2812762"/>
              <a:gd name="connsiteY89" fmla="*/ 3412407 h 4417951"/>
              <a:gd name="connsiteX90" fmla="*/ 2316204 w 2812762"/>
              <a:gd name="connsiteY90" fmla="*/ 3305947 h 4417951"/>
              <a:gd name="connsiteX91" fmla="*/ 2337066 w 2812762"/>
              <a:gd name="connsiteY91" fmla="*/ 3270818 h 4417951"/>
              <a:gd name="connsiteX92" fmla="*/ 2415607 w 2812762"/>
              <a:gd name="connsiteY92" fmla="*/ 3250722 h 4417951"/>
              <a:gd name="connsiteX93" fmla="*/ 2450583 w 2812762"/>
              <a:gd name="connsiteY93" fmla="*/ 3271431 h 4417951"/>
              <a:gd name="connsiteX94" fmla="*/ 2387075 w 2812762"/>
              <a:gd name="connsiteY94" fmla="*/ 3023689 h 4417951"/>
              <a:gd name="connsiteX95" fmla="*/ 2414380 w 2812762"/>
              <a:gd name="connsiteY95" fmla="*/ 3130149 h 4417951"/>
              <a:gd name="connsiteX96" fmla="*/ 2393671 w 2812762"/>
              <a:gd name="connsiteY96" fmla="*/ 3165278 h 4417951"/>
              <a:gd name="connsiteX97" fmla="*/ 2315130 w 2812762"/>
              <a:gd name="connsiteY97" fmla="*/ 3185373 h 4417951"/>
              <a:gd name="connsiteX98" fmla="*/ 2280001 w 2812762"/>
              <a:gd name="connsiteY98" fmla="*/ 3164511 h 4417951"/>
              <a:gd name="connsiteX99" fmla="*/ 2252695 w 2812762"/>
              <a:gd name="connsiteY99" fmla="*/ 3058051 h 4417951"/>
              <a:gd name="connsiteX100" fmla="*/ 2273558 w 2812762"/>
              <a:gd name="connsiteY100" fmla="*/ 3023075 h 4417951"/>
              <a:gd name="connsiteX101" fmla="*/ 2352099 w 2812762"/>
              <a:gd name="connsiteY101" fmla="*/ 3002980 h 4417951"/>
              <a:gd name="connsiteX102" fmla="*/ 2387075 w 2812762"/>
              <a:gd name="connsiteY102" fmla="*/ 3023689 h 4417951"/>
              <a:gd name="connsiteX103" fmla="*/ 2323720 w 2812762"/>
              <a:gd name="connsiteY103" fmla="*/ 2775946 h 4417951"/>
              <a:gd name="connsiteX104" fmla="*/ 2350872 w 2812762"/>
              <a:gd name="connsiteY104" fmla="*/ 2882406 h 4417951"/>
              <a:gd name="connsiteX105" fmla="*/ 2330163 w 2812762"/>
              <a:gd name="connsiteY105" fmla="*/ 2917382 h 4417951"/>
              <a:gd name="connsiteX106" fmla="*/ 2251621 w 2812762"/>
              <a:gd name="connsiteY106" fmla="*/ 2937477 h 4417951"/>
              <a:gd name="connsiteX107" fmla="*/ 2216493 w 2812762"/>
              <a:gd name="connsiteY107" fmla="*/ 2916768 h 4417951"/>
              <a:gd name="connsiteX108" fmla="*/ 2189341 w 2812762"/>
              <a:gd name="connsiteY108" fmla="*/ 2810308 h 4417951"/>
              <a:gd name="connsiteX109" fmla="*/ 2210050 w 2812762"/>
              <a:gd name="connsiteY109" fmla="*/ 2775179 h 4417951"/>
              <a:gd name="connsiteX110" fmla="*/ 2288591 w 2812762"/>
              <a:gd name="connsiteY110" fmla="*/ 2755084 h 4417951"/>
              <a:gd name="connsiteX111" fmla="*/ 2323720 w 2812762"/>
              <a:gd name="connsiteY111" fmla="*/ 2775946 h 4417951"/>
              <a:gd name="connsiteX112" fmla="*/ 2196704 w 2812762"/>
              <a:gd name="connsiteY112" fmla="*/ 2280307 h 4417951"/>
              <a:gd name="connsiteX113" fmla="*/ 2224009 w 2812762"/>
              <a:gd name="connsiteY113" fmla="*/ 2386767 h 4417951"/>
              <a:gd name="connsiteX114" fmla="*/ 2224776 w 2812762"/>
              <a:gd name="connsiteY114" fmla="*/ 2390602 h 4417951"/>
              <a:gd name="connsiteX115" fmla="*/ 2203147 w 2812762"/>
              <a:gd name="connsiteY115" fmla="*/ 2421896 h 4417951"/>
              <a:gd name="connsiteX116" fmla="*/ 2124759 w 2812762"/>
              <a:gd name="connsiteY116" fmla="*/ 2441992 h 4417951"/>
              <a:gd name="connsiteX117" fmla="*/ 2089630 w 2812762"/>
              <a:gd name="connsiteY117" fmla="*/ 2421129 h 4417951"/>
              <a:gd name="connsiteX118" fmla="*/ 2078585 w 2812762"/>
              <a:gd name="connsiteY118" fmla="*/ 2378330 h 4417951"/>
              <a:gd name="connsiteX119" fmla="*/ 2062324 w 2812762"/>
              <a:gd name="connsiteY119" fmla="*/ 2314669 h 4417951"/>
              <a:gd name="connsiteX120" fmla="*/ 2083187 w 2812762"/>
              <a:gd name="connsiteY120" fmla="*/ 2279694 h 4417951"/>
              <a:gd name="connsiteX121" fmla="*/ 2161575 w 2812762"/>
              <a:gd name="connsiteY121" fmla="*/ 2259598 h 4417951"/>
              <a:gd name="connsiteX122" fmla="*/ 2196704 w 2812762"/>
              <a:gd name="connsiteY122" fmla="*/ 2280307 h 4417951"/>
              <a:gd name="connsiteX123" fmla="*/ 2133196 w 2812762"/>
              <a:gd name="connsiteY123" fmla="*/ 2032564 h 4417951"/>
              <a:gd name="connsiteX124" fmla="*/ 2160501 w 2812762"/>
              <a:gd name="connsiteY124" fmla="*/ 2139025 h 4417951"/>
              <a:gd name="connsiteX125" fmla="*/ 2139792 w 2812762"/>
              <a:gd name="connsiteY125" fmla="*/ 2174000 h 4417951"/>
              <a:gd name="connsiteX126" fmla="*/ 2061250 w 2812762"/>
              <a:gd name="connsiteY126" fmla="*/ 2194249 h 4417951"/>
              <a:gd name="connsiteX127" fmla="*/ 2026122 w 2812762"/>
              <a:gd name="connsiteY127" fmla="*/ 2173386 h 4417951"/>
              <a:gd name="connsiteX128" fmla="*/ 1998817 w 2812762"/>
              <a:gd name="connsiteY128" fmla="*/ 2066926 h 4417951"/>
              <a:gd name="connsiteX129" fmla="*/ 2019679 w 2812762"/>
              <a:gd name="connsiteY129" fmla="*/ 2031797 h 4417951"/>
              <a:gd name="connsiteX130" fmla="*/ 2098220 w 2812762"/>
              <a:gd name="connsiteY130" fmla="*/ 2011702 h 4417951"/>
              <a:gd name="connsiteX131" fmla="*/ 2133196 w 2812762"/>
              <a:gd name="connsiteY131" fmla="*/ 2032564 h 4417951"/>
              <a:gd name="connsiteX132" fmla="*/ 2069688 w 2812762"/>
              <a:gd name="connsiteY132" fmla="*/ 1784668 h 4417951"/>
              <a:gd name="connsiteX133" fmla="*/ 2096993 w 2812762"/>
              <a:gd name="connsiteY133" fmla="*/ 1891129 h 4417951"/>
              <a:gd name="connsiteX134" fmla="*/ 2076284 w 2812762"/>
              <a:gd name="connsiteY134" fmla="*/ 1926257 h 4417951"/>
              <a:gd name="connsiteX135" fmla="*/ 1997743 w 2812762"/>
              <a:gd name="connsiteY135" fmla="*/ 1946353 h 4417951"/>
              <a:gd name="connsiteX136" fmla="*/ 1962614 w 2812762"/>
              <a:gd name="connsiteY136" fmla="*/ 1925644 h 4417951"/>
              <a:gd name="connsiteX137" fmla="*/ 1935308 w 2812762"/>
              <a:gd name="connsiteY137" fmla="*/ 1819183 h 4417951"/>
              <a:gd name="connsiteX138" fmla="*/ 1956171 w 2812762"/>
              <a:gd name="connsiteY138" fmla="*/ 1784055 h 4417951"/>
              <a:gd name="connsiteX139" fmla="*/ 2034712 w 2812762"/>
              <a:gd name="connsiteY139" fmla="*/ 1763959 h 4417951"/>
              <a:gd name="connsiteX140" fmla="*/ 2069688 w 2812762"/>
              <a:gd name="connsiteY140" fmla="*/ 1784668 h 4417951"/>
              <a:gd name="connsiteX141" fmla="*/ 2006333 w 2812762"/>
              <a:gd name="connsiteY141" fmla="*/ 1536925 h 4417951"/>
              <a:gd name="connsiteX142" fmla="*/ 2033485 w 2812762"/>
              <a:gd name="connsiteY142" fmla="*/ 1643386 h 4417951"/>
              <a:gd name="connsiteX143" fmla="*/ 2012776 w 2812762"/>
              <a:gd name="connsiteY143" fmla="*/ 1678515 h 4417951"/>
              <a:gd name="connsiteX144" fmla="*/ 1934234 w 2812762"/>
              <a:gd name="connsiteY144" fmla="*/ 1698610 h 4417951"/>
              <a:gd name="connsiteX145" fmla="*/ 1899106 w 2812762"/>
              <a:gd name="connsiteY145" fmla="*/ 1677901 h 4417951"/>
              <a:gd name="connsiteX146" fmla="*/ 1871954 w 2812762"/>
              <a:gd name="connsiteY146" fmla="*/ 1571287 h 4417951"/>
              <a:gd name="connsiteX147" fmla="*/ 1892663 w 2812762"/>
              <a:gd name="connsiteY147" fmla="*/ 1536312 h 4417951"/>
              <a:gd name="connsiteX148" fmla="*/ 1971204 w 2812762"/>
              <a:gd name="connsiteY148" fmla="*/ 1516216 h 4417951"/>
              <a:gd name="connsiteX149" fmla="*/ 2006333 w 2812762"/>
              <a:gd name="connsiteY149" fmla="*/ 1536925 h 4417951"/>
              <a:gd name="connsiteX150" fmla="*/ 1942825 w 2812762"/>
              <a:gd name="connsiteY150" fmla="*/ 1289183 h 4417951"/>
              <a:gd name="connsiteX151" fmla="*/ 1970130 w 2812762"/>
              <a:gd name="connsiteY151" fmla="*/ 1395643 h 4417951"/>
              <a:gd name="connsiteX152" fmla="*/ 1949268 w 2812762"/>
              <a:gd name="connsiteY152" fmla="*/ 1430619 h 4417951"/>
              <a:gd name="connsiteX153" fmla="*/ 1870727 w 2812762"/>
              <a:gd name="connsiteY153" fmla="*/ 1450867 h 4417951"/>
              <a:gd name="connsiteX154" fmla="*/ 1835751 w 2812762"/>
              <a:gd name="connsiteY154" fmla="*/ 1430005 h 4417951"/>
              <a:gd name="connsiteX155" fmla="*/ 1808446 w 2812762"/>
              <a:gd name="connsiteY155" fmla="*/ 1323545 h 4417951"/>
              <a:gd name="connsiteX156" fmla="*/ 1829155 w 2812762"/>
              <a:gd name="connsiteY156" fmla="*/ 1288416 h 4417951"/>
              <a:gd name="connsiteX157" fmla="*/ 1907696 w 2812762"/>
              <a:gd name="connsiteY157" fmla="*/ 1268320 h 4417951"/>
              <a:gd name="connsiteX158" fmla="*/ 1942825 w 2812762"/>
              <a:gd name="connsiteY158" fmla="*/ 1289183 h 4417951"/>
              <a:gd name="connsiteX159" fmla="*/ 1906622 w 2812762"/>
              <a:gd name="connsiteY159" fmla="*/ 1147747 h 4417951"/>
              <a:gd name="connsiteX160" fmla="*/ 1885760 w 2812762"/>
              <a:gd name="connsiteY160" fmla="*/ 1182876 h 4417951"/>
              <a:gd name="connsiteX161" fmla="*/ 1807372 w 2812762"/>
              <a:gd name="connsiteY161" fmla="*/ 1202971 h 4417951"/>
              <a:gd name="connsiteX162" fmla="*/ 1772243 w 2812762"/>
              <a:gd name="connsiteY162" fmla="*/ 1182262 h 4417951"/>
              <a:gd name="connsiteX163" fmla="*/ 1744937 w 2812762"/>
              <a:gd name="connsiteY163" fmla="*/ 1075802 h 4417951"/>
              <a:gd name="connsiteX164" fmla="*/ 1765800 w 2812762"/>
              <a:gd name="connsiteY164" fmla="*/ 1040673 h 4417951"/>
              <a:gd name="connsiteX165" fmla="*/ 1844188 w 2812762"/>
              <a:gd name="connsiteY165" fmla="*/ 1020577 h 4417951"/>
              <a:gd name="connsiteX166" fmla="*/ 1879317 w 2812762"/>
              <a:gd name="connsiteY166" fmla="*/ 1041286 h 4417951"/>
              <a:gd name="connsiteX167" fmla="*/ 1906622 w 2812762"/>
              <a:gd name="connsiteY167" fmla="*/ 1147747 h 4417951"/>
              <a:gd name="connsiteX168" fmla="*/ 1843114 w 2812762"/>
              <a:gd name="connsiteY168" fmla="*/ 900004 h 4417951"/>
              <a:gd name="connsiteX169" fmla="*/ 1822405 w 2812762"/>
              <a:gd name="connsiteY169" fmla="*/ 935133 h 4417951"/>
              <a:gd name="connsiteX170" fmla="*/ 1743864 w 2812762"/>
              <a:gd name="connsiteY170" fmla="*/ 955229 h 4417951"/>
              <a:gd name="connsiteX171" fmla="*/ 1708735 w 2812762"/>
              <a:gd name="connsiteY171" fmla="*/ 934519 h 4417951"/>
              <a:gd name="connsiteX172" fmla="*/ 1681430 w 2812762"/>
              <a:gd name="connsiteY172" fmla="*/ 828059 h 4417951"/>
              <a:gd name="connsiteX173" fmla="*/ 1695542 w 2812762"/>
              <a:gd name="connsiteY173" fmla="*/ 795691 h 4417951"/>
              <a:gd name="connsiteX174" fmla="*/ 1702292 w 2812762"/>
              <a:gd name="connsiteY174" fmla="*/ 792930 h 4417951"/>
              <a:gd name="connsiteX175" fmla="*/ 1780833 w 2812762"/>
              <a:gd name="connsiteY175" fmla="*/ 772835 h 4417951"/>
              <a:gd name="connsiteX176" fmla="*/ 1815809 w 2812762"/>
              <a:gd name="connsiteY176" fmla="*/ 793544 h 4417951"/>
              <a:gd name="connsiteX177" fmla="*/ 1819030 w 2812762"/>
              <a:gd name="connsiteY177" fmla="*/ 806123 h 4417951"/>
              <a:gd name="connsiteX178" fmla="*/ 1843114 w 2812762"/>
              <a:gd name="connsiteY178" fmla="*/ 900004 h 4417951"/>
              <a:gd name="connsiteX179" fmla="*/ 1752301 w 2812762"/>
              <a:gd name="connsiteY179" fmla="*/ 545801 h 4417951"/>
              <a:gd name="connsiteX180" fmla="*/ 1779606 w 2812762"/>
              <a:gd name="connsiteY180" fmla="*/ 652261 h 4417951"/>
              <a:gd name="connsiteX181" fmla="*/ 1758897 w 2812762"/>
              <a:gd name="connsiteY181" fmla="*/ 687390 h 4417951"/>
              <a:gd name="connsiteX182" fmla="*/ 1680356 w 2812762"/>
              <a:gd name="connsiteY182" fmla="*/ 707486 h 4417951"/>
              <a:gd name="connsiteX183" fmla="*/ 1652897 w 2812762"/>
              <a:gd name="connsiteY183" fmla="*/ 700123 h 4417951"/>
              <a:gd name="connsiteX184" fmla="*/ 1645227 w 2812762"/>
              <a:gd name="connsiteY184" fmla="*/ 686623 h 4417951"/>
              <a:gd name="connsiteX185" fmla="*/ 1617921 w 2812762"/>
              <a:gd name="connsiteY185" fmla="*/ 580163 h 4417951"/>
              <a:gd name="connsiteX186" fmla="*/ 1638784 w 2812762"/>
              <a:gd name="connsiteY186" fmla="*/ 545187 h 4417951"/>
              <a:gd name="connsiteX187" fmla="*/ 1717325 w 2812762"/>
              <a:gd name="connsiteY187" fmla="*/ 524939 h 4417951"/>
              <a:gd name="connsiteX188" fmla="*/ 1752301 w 2812762"/>
              <a:gd name="connsiteY188" fmla="*/ 545801 h 4417951"/>
              <a:gd name="connsiteX189" fmla="*/ 1688946 w 2812762"/>
              <a:gd name="connsiteY189" fmla="*/ 297905 h 4417951"/>
              <a:gd name="connsiteX190" fmla="*/ 1716098 w 2812762"/>
              <a:gd name="connsiteY190" fmla="*/ 404519 h 4417951"/>
              <a:gd name="connsiteX191" fmla="*/ 1695389 w 2812762"/>
              <a:gd name="connsiteY191" fmla="*/ 439494 h 4417951"/>
              <a:gd name="connsiteX192" fmla="*/ 1621296 w 2812762"/>
              <a:gd name="connsiteY192" fmla="*/ 458516 h 4417951"/>
              <a:gd name="connsiteX193" fmla="*/ 1616847 w 2812762"/>
              <a:gd name="connsiteY193" fmla="*/ 459590 h 4417951"/>
              <a:gd name="connsiteX194" fmla="*/ 1581719 w 2812762"/>
              <a:gd name="connsiteY194" fmla="*/ 438881 h 4417951"/>
              <a:gd name="connsiteX195" fmla="*/ 1554567 w 2812762"/>
              <a:gd name="connsiteY195" fmla="*/ 332420 h 4417951"/>
              <a:gd name="connsiteX196" fmla="*/ 1555180 w 2812762"/>
              <a:gd name="connsiteY196" fmla="*/ 316006 h 4417951"/>
              <a:gd name="connsiteX197" fmla="*/ 1575276 w 2812762"/>
              <a:gd name="connsiteY197" fmla="*/ 297291 h 4417951"/>
              <a:gd name="connsiteX198" fmla="*/ 1584327 w 2812762"/>
              <a:gd name="connsiteY198" fmla="*/ 294990 h 4417951"/>
              <a:gd name="connsiteX199" fmla="*/ 1636176 w 2812762"/>
              <a:gd name="connsiteY199" fmla="*/ 281644 h 4417951"/>
              <a:gd name="connsiteX200" fmla="*/ 1653817 w 2812762"/>
              <a:gd name="connsiteY200" fmla="*/ 277196 h 4417951"/>
              <a:gd name="connsiteX201" fmla="*/ 1688946 w 2812762"/>
              <a:gd name="connsiteY201" fmla="*/ 297905 h 4417951"/>
              <a:gd name="connsiteX202" fmla="*/ 1511768 w 2812762"/>
              <a:gd name="connsiteY202" fmla="*/ 49549 h 4417951"/>
              <a:gd name="connsiteX203" fmla="*/ 1590309 w 2812762"/>
              <a:gd name="connsiteY203" fmla="*/ 29453 h 4417951"/>
              <a:gd name="connsiteX204" fmla="*/ 1607184 w 2812762"/>
              <a:gd name="connsiteY204" fmla="*/ 30220 h 4417951"/>
              <a:gd name="connsiteX205" fmla="*/ 1625438 w 2812762"/>
              <a:gd name="connsiteY205" fmla="*/ 50162 h 4417951"/>
              <a:gd name="connsiteX206" fmla="*/ 1648141 w 2812762"/>
              <a:gd name="connsiteY206" fmla="*/ 138828 h 4417951"/>
              <a:gd name="connsiteX207" fmla="*/ 1652744 w 2812762"/>
              <a:gd name="connsiteY207" fmla="*/ 156623 h 4417951"/>
              <a:gd name="connsiteX208" fmla="*/ 1644306 w 2812762"/>
              <a:gd name="connsiteY208" fmla="*/ 185155 h 4417951"/>
              <a:gd name="connsiteX209" fmla="*/ 1631881 w 2812762"/>
              <a:gd name="connsiteY209" fmla="*/ 191751 h 4417951"/>
              <a:gd name="connsiteX210" fmla="*/ 1592764 w 2812762"/>
              <a:gd name="connsiteY210" fmla="*/ 201722 h 4417951"/>
              <a:gd name="connsiteX211" fmla="*/ 1553340 w 2812762"/>
              <a:gd name="connsiteY211" fmla="*/ 211847 h 4417951"/>
              <a:gd name="connsiteX212" fmla="*/ 1518364 w 2812762"/>
              <a:gd name="connsiteY212" fmla="*/ 191138 h 4417951"/>
              <a:gd name="connsiteX213" fmla="*/ 1506245 w 2812762"/>
              <a:gd name="connsiteY213" fmla="*/ 143737 h 4417951"/>
              <a:gd name="connsiteX214" fmla="*/ 1491059 w 2812762"/>
              <a:gd name="connsiteY214" fmla="*/ 84524 h 4417951"/>
              <a:gd name="connsiteX215" fmla="*/ 1501336 w 2812762"/>
              <a:gd name="connsiteY215" fmla="*/ 54764 h 4417951"/>
              <a:gd name="connsiteX216" fmla="*/ 1511768 w 2812762"/>
              <a:gd name="connsiteY216" fmla="*/ 49549 h 4417951"/>
              <a:gd name="connsiteX217" fmla="*/ 145731 w 2812762"/>
              <a:gd name="connsiteY217" fmla="*/ 278576 h 4417951"/>
              <a:gd name="connsiteX218" fmla="*/ 118579 w 2812762"/>
              <a:gd name="connsiteY218" fmla="*/ 172116 h 4417951"/>
              <a:gd name="connsiteX219" fmla="*/ 139288 w 2812762"/>
              <a:gd name="connsiteY219" fmla="*/ 137141 h 4417951"/>
              <a:gd name="connsiteX220" fmla="*/ 217830 w 2812762"/>
              <a:gd name="connsiteY220" fmla="*/ 117045 h 4417951"/>
              <a:gd name="connsiteX221" fmla="*/ 252805 w 2812762"/>
              <a:gd name="connsiteY221" fmla="*/ 137754 h 4417951"/>
              <a:gd name="connsiteX222" fmla="*/ 280111 w 2812762"/>
              <a:gd name="connsiteY222" fmla="*/ 244215 h 4417951"/>
              <a:gd name="connsiteX223" fmla="*/ 259401 w 2812762"/>
              <a:gd name="connsiteY223" fmla="*/ 279190 h 4417951"/>
              <a:gd name="connsiteX224" fmla="*/ 180860 w 2812762"/>
              <a:gd name="connsiteY224" fmla="*/ 299439 h 4417951"/>
              <a:gd name="connsiteX225" fmla="*/ 145731 w 2812762"/>
              <a:gd name="connsiteY225" fmla="*/ 278576 h 4417951"/>
              <a:gd name="connsiteX226" fmla="*/ 209239 w 2812762"/>
              <a:gd name="connsiteY226" fmla="*/ 526473 h 4417951"/>
              <a:gd name="connsiteX227" fmla="*/ 181934 w 2812762"/>
              <a:gd name="connsiteY227" fmla="*/ 419859 h 4417951"/>
              <a:gd name="connsiteX228" fmla="*/ 202796 w 2812762"/>
              <a:gd name="connsiteY228" fmla="*/ 384883 h 4417951"/>
              <a:gd name="connsiteX229" fmla="*/ 281338 w 2812762"/>
              <a:gd name="connsiteY229" fmla="*/ 364788 h 4417951"/>
              <a:gd name="connsiteX230" fmla="*/ 316313 w 2812762"/>
              <a:gd name="connsiteY230" fmla="*/ 385497 h 4417951"/>
              <a:gd name="connsiteX231" fmla="*/ 343618 w 2812762"/>
              <a:gd name="connsiteY231" fmla="*/ 491957 h 4417951"/>
              <a:gd name="connsiteX232" fmla="*/ 322910 w 2812762"/>
              <a:gd name="connsiteY232" fmla="*/ 527086 h 4417951"/>
              <a:gd name="connsiteX233" fmla="*/ 244368 w 2812762"/>
              <a:gd name="connsiteY233" fmla="*/ 547182 h 4417951"/>
              <a:gd name="connsiteX234" fmla="*/ 209239 w 2812762"/>
              <a:gd name="connsiteY234" fmla="*/ 526473 h 4417951"/>
              <a:gd name="connsiteX235" fmla="*/ 272747 w 2812762"/>
              <a:gd name="connsiteY235" fmla="*/ 774215 h 4417951"/>
              <a:gd name="connsiteX236" fmla="*/ 245442 w 2812762"/>
              <a:gd name="connsiteY236" fmla="*/ 667755 h 4417951"/>
              <a:gd name="connsiteX237" fmla="*/ 266305 w 2812762"/>
              <a:gd name="connsiteY237" fmla="*/ 632626 h 4417951"/>
              <a:gd name="connsiteX238" fmla="*/ 344692 w 2812762"/>
              <a:gd name="connsiteY238" fmla="*/ 612531 h 4417951"/>
              <a:gd name="connsiteX239" fmla="*/ 379821 w 2812762"/>
              <a:gd name="connsiteY239" fmla="*/ 633240 h 4417951"/>
              <a:gd name="connsiteX240" fmla="*/ 407127 w 2812762"/>
              <a:gd name="connsiteY240" fmla="*/ 739853 h 4417951"/>
              <a:gd name="connsiteX241" fmla="*/ 386264 w 2812762"/>
              <a:gd name="connsiteY241" fmla="*/ 774829 h 4417951"/>
              <a:gd name="connsiteX242" fmla="*/ 307876 w 2812762"/>
              <a:gd name="connsiteY242" fmla="*/ 794924 h 4417951"/>
              <a:gd name="connsiteX243" fmla="*/ 272747 w 2812762"/>
              <a:gd name="connsiteY243" fmla="*/ 774215 h 4417951"/>
              <a:gd name="connsiteX244" fmla="*/ 336255 w 2812762"/>
              <a:gd name="connsiteY244" fmla="*/ 1021958 h 4417951"/>
              <a:gd name="connsiteX245" fmla="*/ 308950 w 2812762"/>
              <a:gd name="connsiteY245" fmla="*/ 915498 h 4417951"/>
              <a:gd name="connsiteX246" fmla="*/ 329659 w 2812762"/>
              <a:gd name="connsiteY246" fmla="*/ 880522 h 4417951"/>
              <a:gd name="connsiteX247" fmla="*/ 408201 w 2812762"/>
              <a:gd name="connsiteY247" fmla="*/ 860273 h 4417951"/>
              <a:gd name="connsiteX248" fmla="*/ 443329 w 2812762"/>
              <a:gd name="connsiteY248" fmla="*/ 881136 h 4417951"/>
              <a:gd name="connsiteX249" fmla="*/ 470634 w 2812762"/>
              <a:gd name="connsiteY249" fmla="*/ 987596 h 4417951"/>
              <a:gd name="connsiteX250" fmla="*/ 449772 w 2812762"/>
              <a:gd name="connsiteY250" fmla="*/ 1022725 h 4417951"/>
              <a:gd name="connsiteX251" fmla="*/ 371231 w 2812762"/>
              <a:gd name="connsiteY251" fmla="*/ 1042821 h 4417951"/>
              <a:gd name="connsiteX252" fmla="*/ 336255 w 2812762"/>
              <a:gd name="connsiteY252" fmla="*/ 1021958 h 4417951"/>
              <a:gd name="connsiteX253" fmla="*/ 399763 w 2812762"/>
              <a:gd name="connsiteY253" fmla="*/ 1269854 h 4417951"/>
              <a:gd name="connsiteX254" fmla="*/ 372458 w 2812762"/>
              <a:gd name="connsiteY254" fmla="*/ 1163394 h 4417951"/>
              <a:gd name="connsiteX255" fmla="*/ 393167 w 2812762"/>
              <a:gd name="connsiteY255" fmla="*/ 1128265 h 4417951"/>
              <a:gd name="connsiteX256" fmla="*/ 471708 w 2812762"/>
              <a:gd name="connsiteY256" fmla="*/ 1108169 h 4417951"/>
              <a:gd name="connsiteX257" fmla="*/ 506837 w 2812762"/>
              <a:gd name="connsiteY257" fmla="*/ 1128879 h 4417951"/>
              <a:gd name="connsiteX258" fmla="*/ 533989 w 2812762"/>
              <a:gd name="connsiteY258" fmla="*/ 1235339 h 4417951"/>
              <a:gd name="connsiteX259" fmla="*/ 513280 w 2812762"/>
              <a:gd name="connsiteY259" fmla="*/ 1270468 h 4417951"/>
              <a:gd name="connsiteX260" fmla="*/ 434739 w 2812762"/>
              <a:gd name="connsiteY260" fmla="*/ 1290563 h 4417951"/>
              <a:gd name="connsiteX261" fmla="*/ 399763 w 2812762"/>
              <a:gd name="connsiteY261" fmla="*/ 1269854 h 4417951"/>
              <a:gd name="connsiteX262" fmla="*/ 463118 w 2812762"/>
              <a:gd name="connsiteY262" fmla="*/ 1517597 h 4417951"/>
              <a:gd name="connsiteX263" fmla="*/ 435966 w 2812762"/>
              <a:gd name="connsiteY263" fmla="*/ 1411137 h 4417951"/>
              <a:gd name="connsiteX264" fmla="*/ 456675 w 2812762"/>
              <a:gd name="connsiteY264" fmla="*/ 1376008 h 4417951"/>
              <a:gd name="connsiteX265" fmla="*/ 535217 w 2812762"/>
              <a:gd name="connsiteY265" fmla="*/ 1355912 h 4417951"/>
              <a:gd name="connsiteX266" fmla="*/ 570192 w 2812762"/>
              <a:gd name="connsiteY266" fmla="*/ 1376621 h 4417951"/>
              <a:gd name="connsiteX267" fmla="*/ 597497 w 2812762"/>
              <a:gd name="connsiteY267" fmla="*/ 1483235 h 4417951"/>
              <a:gd name="connsiteX268" fmla="*/ 576788 w 2812762"/>
              <a:gd name="connsiteY268" fmla="*/ 1518211 h 4417951"/>
              <a:gd name="connsiteX269" fmla="*/ 498247 w 2812762"/>
              <a:gd name="connsiteY269" fmla="*/ 1538306 h 4417951"/>
              <a:gd name="connsiteX270" fmla="*/ 463118 w 2812762"/>
              <a:gd name="connsiteY270" fmla="*/ 1517597 h 4417951"/>
              <a:gd name="connsiteX271" fmla="*/ 526626 w 2812762"/>
              <a:gd name="connsiteY271" fmla="*/ 1765340 h 4417951"/>
              <a:gd name="connsiteX272" fmla="*/ 499321 w 2812762"/>
              <a:gd name="connsiteY272" fmla="*/ 1658879 h 4417951"/>
              <a:gd name="connsiteX273" fmla="*/ 520183 w 2812762"/>
              <a:gd name="connsiteY273" fmla="*/ 1623904 h 4417951"/>
              <a:gd name="connsiteX274" fmla="*/ 598724 w 2812762"/>
              <a:gd name="connsiteY274" fmla="*/ 1603655 h 4417951"/>
              <a:gd name="connsiteX275" fmla="*/ 633700 w 2812762"/>
              <a:gd name="connsiteY275" fmla="*/ 1624517 h 4417951"/>
              <a:gd name="connsiteX276" fmla="*/ 661005 w 2812762"/>
              <a:gd name="connsiteY276" fmla="*/ 1730978 h 4417951"/>
              <a:gd name="connsiteX277" fmla="*/ 640297 w 2812762"/>
              <a:gd name="connsiteY277" fmla="*/ 1766107 h 4417951"/>
              <a:gd name="connsiteX278" fmla="*/ 561755 w 2812762"/>
              <a:gd name="connsiteY278" fmla="*/ 1786202 h 4417951"/>
              <a:gd name="connsiteX279" fmla="*/ 526626 w 2812762"/>
              <a:gd name="connsiteY279" fmla="*/ 1765340 h 4417951"/>
              <a:gd name="connsiteX280" fmla="*/ 590134 w 2812762"/>
              <a:gd name="connsiteY280" fmla="*/ 2013236 h 4417951"/>
              <a:gd name="connsiteX281" fmla="*/ 562829 w 2812762"/>
              <a:gd name="connsiteY281" fmla="*/ 1906622 h 4417951"/>
              <a:gd name="connsiteX282" fmla="*/ 583691 w 2812762"/>
              <a:gd name="connsiteY282" fmla="*/ 1871647 h 4417951"/>
              <a:gd name="connsiteX283" fmla="*/ 662079 w 2812762"/>
              <a:gd name="connsiteY283" fmla="*/ 1851551 h 4417951"/>
              <a:gd name="connsiteX284" fmla="*/ 697208 w 2812762"/>
              <a:gd name="connsiteY284" fmla="*/ 1872260 h 4417951"/>
              <a:gd name="connsiteX285" fmla="*/ 724514 w 2812762"/>
              <a:gd name="connsiteY285" fmla="*/ 1978721 h 4417951"/>
              <a:gd name="connsiteX286" fmla="*/ 703651 w 2812762"/>
              <a:gd name="connsiteY286" fmla="*/ 2013849 h 4417951"/>
              <a:gd name="connsiteX287" fmla="*/ 625263 w 2812762"/>
              <a:gd name="connsiteY287" fmla="*/ 2033945 h 4417951"/>
              <a:gd name="connsiteX288" fmla="*/ 590134 w 2812762"/>
              <a:gd name="connsiteY288" fmla="*/ 2013236 h 4417951"/>
              <a:gd name="connsiteX289" fmla="*/ 653642 w 2812762"/>
              <a:gd name="connsiteY289" fmla="*/ 2260979 h 4417951"/>
              <a:gd name="connsiteX290" fmla="*/ 626337 w 2812762"/>
              <a:gd name="connsiteY290" fmla="*/ 2154518 h 4417951"/>
              <a:gd name="connsiteX291" fmla="*/ 647046 w 2812762"/>
              <a:gd name="connsiteY291" fmla="*/ 2119389 h 4417951"/>
              <a:gd name="connsiteX292" fmla="*/ 725587 w 2812762"/>
              <a:gd name="connsiteY292" fmla="*/ 2099294 h 4417951"/>
              <a:gd name="connsiteX293" fmla="*/ 760716 w 2812762"/>
              <a:gd name="connsiteY293" fmla="*/ 2120003 h 4417951"/>
              <a:gd name="connsiteX294" fmla="*/ 788021 w 2812762"/>
              <a:gd name="connsiteY294" fmla="*/ 2226463 h 4417951"/>
              <a:gd name="connsiteX295" fmla="*/ 767159 w 2812762"/>
              <a:gd name="connsiteY295" fmla="*/ 2261592 h 4417951"/>
              <a:gd name="connsiteX296" fmla="*/ 688618 w 2812762"/>
              <a:gd name="connsiteY296" fmla="*/ 2281688 h 4417951"/>
              <a:gd name="connsiteX297" fmla="*/ 653642 w 2812762"/>
              <a:gd name="connsiteY297" fmla="*/ 2260979 h 4417951"/>
              <a:gd name="connsiteX298" fmla="*/ 717150 w 2812762"/>
              <a:gd name="connsiteY298" fmla="*/ 2508721 h 4417951"/>
              <a:gd name="connsiteX299" fmla="*/ 689845 w 2812762"/>
              <a:gd name="connsiteY299" fmla="*/ 2402261 h 4417951"/>
              <a:gd name="connsiteX300" fmla="*/ 710554 w 2812762"/>
              <a:gd name="connsiteY300" fmla="*/ 2367132 h 4417951"/>
              <a:gd name="connsiteX301" fmla="*/ 789095 w 2812762"/>
              <a:gd name="connsiteY301" fmla="*/ 2347037 h 4417951"/>
              <a:gd name="connsiteX302" fmla="*/ 824224 w 2812762"/>
              <a:gd name="connsiteY302" fmla="*/ 2367899 h 4417951"/>
              <a:gd name="connsiteX303" fmla="*/ 851376 w 2812762"/>
              <a:gd name="connsiteY303" fmla="*/ 2474360 h 4417951"/>
              <a:gd name="connsiteX304" fmla="*/ 830667 w 2812762"/>
              <a:gd name="connsiteY304" fmla="*/ 2509335 h 4417951"/>
              <a:gd name="connsiteX305" fmla="*/ 752126 w 2812762"/>
              <a:gd name="connsiteY305" fmla="*/ 2529584 h 4417951"/>
              <a:gd name="connsiteX306" fmla="*/ 717150 w 2812762"/>
              <a:gd name="connsiteY306" fmla="*/ 2508721 h 4417951"/>
              <a:gd name="connsiteX307" fmla="*/ 780505 w 2812762"/>
              <a:gd name="connsiteY307" fmla="*/ 2756464 h 4417951"/>
              <a:gd name="connsiteX308" fmla="*/ 753353 w 2812762"/>
              <a:gd name="connsiteY308" fmla="*/ 2650004 h 4417951"/>
              <a:gd name="connsiteX309" fmla="*/ 774062 w 2812762"/>
              <a:gd name="connsiteY309" fmla="*/ 2615028 h 4417951"/>
              <a:gd name="connsiteX310" fmla="*/ 852604 w 2812762"/>
              <a:gd name="connsiteY310" fmla="*/ 2594933 h 4417951"/>
              <a:gd name="connsiteX311" fmla="*/ 887579 w 2812762"/>
              <a:gd name="connsiteY311" fmla="*/ 2615642 h 4417951"/>
              <a:gd name="connsiteX312" fmla="*/ 914884 w 2812762"/>
              <a:gd name="connsiteY312" fmla="*/ 2722102 h 4417951"/>
              <a:gd name="connsiteX313" fmla="*/ 894175 w 2812762"/>
              <a:gd name="connsiteY313" fmla="*/ 2757231 h 4417951"/>
              <a:gd name="connsiteX314" fmla="*/ 815634 w 2812762"/>
              <a:gd name="connsiteY314" fmla="*/ 2777327 h 4417951"/>
              <a:gd name="connsiteX315" fmla="*/ 780505 w 2812762"/>
              <a:gd name="connsiteY315" fmla="*/ 2756464 h 4417951"/>
              <a:gd name="connsiteX316" fmla="*/ 844013 w 2812762"/>
              <a:gd name="connsiteY316" fmla="*/ 3004360 h 4417951"/>
              <a:gd name="connsiteX317" fmla="*/ 816708 w 2812762"/>
              <a:gd name="connsiteY317" fmla="*/ 2897900 h 4417951"/>
              <a:gd name="connsiteX318" fmla="*/ 837570 w 2812762"/>
              <a:gd name="connsiteY318" fmla="*/ 2862771 h 4417951"/>
              <a:gd name="connsiteX319" fmla="*/ 916111 w 2812762"/>
              <a:gd name="connsiteY319" fmla="*/ 2842675 h 4417951"/>
              <a:gd name="connsiteX320" fmla="*/ 951087 w 2812762"/>
              <a:gd name="connsiteY320" fmla="*/ 2863385 h 4417951"/>
              <a:gd name="connsiteX321" fmla="*/ 978392 w 2812762"/>
              <a:gd name="connsiteY321" fmla="*/ 2969998 h 4417951"/>
              <a:gd name="connsiteX322" fmla="*/ 957683 w 2812762"/>
              <a:gd name="connsiteY322" fmla="*/ 3004974 h 4417951"/>
              <a:gd name="connsiteX323" fmla="*/ 879142 w 2812762"/>
              <a:gd name="connsiteY323" fmla="*/ 3025069 h 4417951"/>
              <a:gd name="connsiteX324" fmla="*/ 844013 w 2812762"/>
              <a:gd name="connsiteY324" fmla="*/ 3004360 h 4417951"/>
              <a:gd name="connsiteX325" fmla="*/ 907521 w 2812762"/>
              <a:gd name="connsiteY325" fmla="*/ 3252103 h 4417951"/>
              <a:gd name="connsiteX326" fmla="*/ 880216 w 2812762"/>
              <a:gd name="connsiteY326" fmla="*/ 3145643 h 4417951"/>
              <a:gd name="connsiteX327" fmla="*/ 900925 w 2812762"/>
              <a:gd name="connsiteY327" fmla="*/ 3110514 h 4417951"/>
              <a:gd name="connsiteX328" fmla="*/ 979466 w 2812762"/>
              <a:gd name="connsiteY328" fmla="*/ 3090418 h 4417951"/>
              <a:gd name="connsiteX329" fmla="*/ 1014595 w 2812762"/>
              <a:gd name="connsiteY329" fmla="*/ 3111281 h 4417951"/>
              <a:gd name="connsiteX330" fmla="*/ 1041900 w 2812762"/>
              <a:gd name="connsiteY330" fmla="*/ 3217741 h 4417951"/>
              <a:gd name="connsiteX331" fmla="*/ 1021038 w 2812762"/>
              <a:gd name="connsiteY331" fmla="*/ 3252716 h 4417951"/>
              <a:gd name="connsiteX332" fmla="*/ 942650 w 2812762"/>
              <a:gd name="connsiteY332" fmla="*/ 3272966 h 4417951"/>
              <a:gd name="connsiteX333" fmla="*/ 907521 w 2812762"/>
              <a:gd name="connsiteY333" fmla="*/ 3252103 h 4417951"/>
              <a:gd name="connsiteX334" fmla="*/ 971029 w 2812762"/>
              <a:gd name="connsiteY334" fmla="*/ 3499846 h 4417951"/>
              <a:gd name="connsiteX335" fmla="*/ 943724 w 2812762"/>
              <a:gd name="connsiteY335" fmla="*/ 3393385 h 4417951"/>
              <a:gd name="connsiteX336" fmla="*/ 964433 w 2812762"/>
              <a:gd name="connsiteY336" fmla="*/ 3358410 h 4417951"/>
              <a:gd name="connsiteX337" fmla="*/ 1042974 w 2812762"/>
              <a:gd name="connsiteY337" fmla="*/ 3338314 h 4417951"/>
              <a:gd name="connsiteX338" fmla="*/ 1078103 w 2812762"/>
              <a:gd name="connsiteY338" fmla="*/ 3359024 h 4417951"/>
              <a:gd name="connsiteX339" fmla="*/ 1105408 w 2812762"/>
              <a:gd name="connsiteY339" fmla="*/ 3465484 h 4417951"/>
              <a:gd name="connsiteX340" fmla="*/ 1084546 w 2812762"/>
              <a:gd name="connsiteY340" fmla="*/ 3500613 h 4417951"/>
              <a:gd name="connsiteX341" fmla="*/ 1006005 w 2812762"/>
              <a:gd name="connsiteY341" fmla="*/ 3520708 h 4417951"/>
              <a:gd name="connsiteX342" fmla="*/ 971029 w 2812762"/>
              <a:gd name="connsiteY342" fmla="*/ 3499846 h 4417951"/>
              <a:gd name="connsiteX343" fmla="*/ 1034537 w 2812762"/>
              <a:gd name="connsiteY343" fmla="*/ 3747742 h 4417951"/>
              <a:gd name="connsiteX344" fmla="*/ 1007232 w 2812762"/>
              <a:gd name="connsiteY344" fmla="*/ 3641281 h 4417951"/>
              <a:gd name="connsiteX345" fmla="*/ 1027941 w 2812762"/>
              <a:gd name="connsiteY345" fmla="*/ 3606153 h 4417951"/>
              <a:gd name="connsiteX346" fmla="*/ 1096818 w 2812762"/>
              <a:gd name="connsiteY346" fmla="*/ 3588511 h 4417951"/>
              <a:gd name="connsiteX347" fmla="*/ 1106482 w 2812762"/>
              <a:gd name="connsiteY347" fmla="*/ 3586057 h 4417951"/>
              <a:gd name="connsiteX348" fmla="*/ 1141611 w 2812762"/>
              <a:gd name="connsiteY348" fmla="*/ 3606766 h 4417951"/>
              <a:gd name="connsiteX349" fmla="*/ 1168763 w 2812762"/>
              <a:gd name="connsiteY349" fmla="*/ 3713227 h 4417951"/>
              <a:gd name="connsiteX350" fmla="*/ 1169223 w 2812762"/>
              <a:gd name="connsiteY350" fmla="*/ 3715834 h 4417951"/>
              <a:gd name="connsiteX351" fmla="*/ 1156184 w 2812762"/>
              <a:gd name="connsiteY351" fmla="*/ 3744827 h 4417951"/>
              <a:gd name="connsiteX352" fmla="*/ 1148054 w 2812762"/>
              <a:gd name="connsiteY352" fmla="*/ 3748356 h 4417951"/>
              <a:gd name="connsiteX353" fmla="*/ 1082091 w 2812762"/>
              <a:gd name="connsiteY353" fmla="*/ 3765229 h 4417951"/>
              <a:gd name="connsiteX354" fmla="*/ 1069512 w 2812762"/>
              <a:gd name="connsiteY354" fmla="*/ 3768451 h 4417951"/>
              <a:gd name="connsiteX355" fmla="*/ 1034537 w 2812762"/>
              <a:gd name="connsiteY355" fmla="*/ 3747742 h 4417951"/>
              <a:gd name="connsiteX356" fmla="*/ 1097892 w 2812762"/>
              <a:gd name="connsiteY356" fmla="*/ 3995484 h 4417951"/>
              <a:gd name="connsiteX357" fmla="*/ 1071507 w 2812762"/>
              <a:gd name="connsiteY357" fmla="*/ 3891785 h 4417951"/>
              <a:gd name="connsiteX358" fmla="*/ 1070740 w 2812762"/>
              <a:gd name="connsiteY358" fmla="*/ 3889024 h 4417951"/>
              <a:gd name="connsiteX359" fmla="*/ 1073501 w 2812762"/>
              <a:gd name="connsiteY359" fmla="*/ 3867855 h 4417951"/>
              <a:gd name="connsiteX360" fmla="*/ 1091449 w 2812762"/>
              <a:gd name="connsiteY360" fmla="*/ 3853895 h 4417951"/>
              <a:gd name="connsiteX361" fmla="*/ 1148207 w 2812762"/>
              <a:gd name="connsiteY361" fmla="*/ 3839322 h 4417951"/>
              <a:gd name="connsiteX362" fmla="*/ 1169990 w 2812762"/>
              <a:gd name="connsiteY362" fmla="*/ 3833800 h 4417951"/>
              <a:gd name="connsiteX363" fmla="*/ 1204966 w 2812762"/>
              <a:gd name="connsiteY363" fmla="*/ 3854662 h 4417951"/>
              <a:gd name="connsiteX364" fmla="*/ 1211716 w 2812762"/>
              <a:gd name="connsiteY364" fmla="*/ 3880894 h 4417951"/>
              <a:gd name="connsiteX365" fmla="*/ 1232271 w 2812762"/>
              <a:gd name="connsiteY365" fmla="*/ 3961123 h 4417951"/>
              <a:gd name="connsiteX366" fmla="*/ 1232885 w 2812762"/>
              <a:gd name="connsiteY366" fmla="*/ 3971247 h 4417951"/>
              <a:gd name="connsiteX367" fmla="*/ 1211562 w 2812762"/>
              <a:gd name="connsiteY367" fmla="*/ 3996098 h 4417951"/>
              <a:gd name="connsiteX368" fmla="*/ 1133327 w 2812762"/>
              <a:gd name="connsiteY368" fmla="*/ 4016194 h 4417951"/>
              <a:gd name="connsiteX369" fmla="*/ 1133021 w 2812762"/>
              <a:gd name="connsiteY369" fmla="*/ 4016194 h 4417951"/>
              <a:gd name="connsiteX370" fmla="*/ 1097892 w 2812762"/>
              <a:gd name="connsiteY370" fmla="*/ 3995484 h 4417951"/>
              <a:gd name="connsiteX371" fmla="*/ 1275070 w 2812762"/>
              <a:gd name="connsiteY371" fmla="*/ 4243994 h 4417951"/>
              <a:gd name="connsiteX372" fmla="*/ 1251753 w 2812762"/>
              <a:gd name="connsiteY372" fmla="*/ 4249977 h 4417951"/>
              <a:gd name="connsiteX373" fmla="*/ 1196529 w 2812762"/>
              <a:gd name="connsiteY373" fmla="*/ 4264090 h 4417951"/>
              <a:gd name="connsiteX374" fmla="*/ 1161400 w 2812762"/>
              <a:gd name="connsiteY374" fmla="*/ 4243227 h 4417951"/>
              <a:gd name="connsiteX375" fmla="*/ 1155877 w 2812762"/>
              <a:gd name="connsiteY375" fmla="*/ 4221445 h 4417951"/>
              <a:gd name="connsiteX376" fmla="*/ 1134094 w 2812762"/>
              <a:gd name="connsiteY376" fmla="*/ 4136767 h 4417951"/>
              <a:gd name="connsiteX377" fmla="*/ 1133941 w 2812762"/>
              <a:gd name="connsiteY377" fmla="*/ 4123574 h 4417951"/>
              <a:gd name="connsiteX378" fmla="*/ 1154957 w 2812762"/>
              <a:gd name="connsiteY378" fmla="*/ 4101792 h 4417951"/>
              <a:gd name="connsiteX379" fmla="*/ 1233345 w 2812762"/>
              <a:gd name="connsiteY379" fmla="*/ 4081696 h 4417951"/>
              <a:gd name="connsiteX380" fmla="*/ 1265713 w 2812762"/>
              <a:gd name="connsiteY380" fmla="*/ 4095962 h 4417951"/>
              <a:gd name="connsiteX381" fmla="*/ 1268474 w 2812762"/>
              <a:gd name="connsiteY381" fmla="*/ 4102405 h 4417951"/>
              <a:gd name="connsiteX382" fmla="*/ 1295779 w 2812762"/>
              <a:gd name="connsiteY382" fmla="*/ 4208866 h 4417951"/>
              <a:gd name="connsiteX383" fmla="*/ 1275070 w 2812762"/>
              <a:gd name="connsiteY383" fmla="*/ 4243994 h 4417951"/>
              <a:gd name="connsiteX384" fmla="*/ 2647550 w 2812762"/>
              <a:gd name="connsiteY384" fmla="*/ 4156402 h 4417951"/>
              <a:gd name="connsiteX385" fmla="*/ 2616256 w 2812762"/>
              <a:gd name="connsiteY385" fmla="*/ 4164379 h 4417951"/>
              <a:gd name="connsiteX386" fmla="*/ 2569008 w 2812762"/>
              <a:gd name="connsiteY386" fmla="*/ 4176498 h 4417951"/>
              <a:gd name="connsiteX387" fmla="*/ 2533879 w 2812762"/>
              <a:gd name="connsiteY387" fmla="*/ 4155789 h 4417951"/>
              <a:gd name="connsiteX388" fmla="*/ 2514244 w 2812762"/>
              <a:gd name="connsiteY388" fmla="*/ 4078935 h 4417951"/>
              <a:gd name="connsiteX389" fmla="*/ 2506727 w 2812762"/>
              <a:gd name="connsiteY389" fmla="*/ 4049328 h 4417951"/>
              <a:gd name="connsiteX390" fmla="*/ 2527437 w 2812762"/>
              <a:gd name="connsiteY390" fmla="*/ 4014199 h 4417951"/>
              <a:gd name="connsiteX391" fmla="*/ 2594473 w 2812762"/>
              <a:gd name="connsiteY391" fmla="*/ 3997019 h 4417951"/>
              <a:gd name="connsiteX392" fmla="*/ 2605978 w 2812762"/>
              <a:gd name="connsiteY392" fmla="*/ 3994104 h 4417951"/>
              <a:gd name="connsiteX393" fmla="*/ 2618097 w 2812762"/>
              <a:gd name="connsiteY393" fmla="*/ 3993644 h 4417951"/>
              <a:gd name="connsiteX394" fmla="*/ 2640953 w 2812762"/>
              <a:gd name="connsiteY394" fmla="*/ 4014813 h 4417951"/>
              <a:gd name="connsiteX395" fmla="*/ 2668259 w 2812762"/>
              <a:gd name="connsiteY395" fmla="*/ 4121273 h 4417951"/>
              <a:gd name="connsiteX396" fmla="*/ 2647550 w 2812762"/>
              <a:gd name="connsiteY396" fmla="*/ 4156402 h 441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2812762" h="4417951">
                <a:moveTo>
                  <a:pt x="2698785" y="3973088"/>
                </a:moveTo>
                <a:lnTo>
                  <a:pt x="2638806" y="3739151"/>
                </a:lnTo>
                <a:lnTo>
                  <a:pt x="2596161" y="3572251"/>
                </a:lnTo>
                <a:lnTo>
                  <a:pt x="2572843" y="3481744"/>
                </a:lnTo>
                <a:lnTo>
                  <a:pt x="2543851" y="3368228"/>
                </a:lnTo>
                <a:lnTo>
                  <a:pt x="2495683" y="3180158"/>
                </a:lnTo>
                <a:lnTo>
                  <a:pt x="2317737" y="2485404"/>
                </a:lnTo>
                <a:lnTo>
                  <a:pt x="2294881" y="2396432"/>
                </a:lnTo>
                <a:lnTo>
                  <a:pt x="1888981" y="811952"/>
                </a:lnTo>
                <a:lnTo>
                  <a:pt x="1866278" y="723133"/>
                </a:lnTo>
                <a:lnTo>
                  <a:pt x="1680969" y="0"/>
                </a:lnTo>
                <a:lnTo>
                  <a:pt x="217370" y="0"/>
                </a:lnTo>
                <a:cubicBezTo>
                  <a:pt x="219210" y="14113"/>
                  <a:pt x="210160" y="27766"/>
                  <a:pt x="195894" y="31447"/>
                </a:cubicBezTo>
                <a:lnTo>
                  <a:pt x="117352" y="51543"/>
                </a:lnTo>
                <a:cubicBezTo>
                  <a:pt x="102012" y="55531"/>
                  <a:pt x="86211" y="46327"/>
                  <a:pt x="82376" y="30834"/>
                </a:cubicBezTo>
                <a:lnTo>
                  <a:pt x="74400" y="0"/>
                </a:lnTo>
                <a:lnTo>
                  <a:pt x="0" y="0"/>
                </a:lnTo>
                <a:lnTo>
                  <a:pt x="1053098" y="4110689"/>
                </a:lnTo>
                <a:lnTo>
                  <a:pt x="1107556" y="4323456"/>
                </a:lnTo>
                <a:lnTo>
                  <a:pt x="1123510" y="4385737"/>
                </a:lnTo>
                <a:lnTo>
                  <a:pt x="1131793" y="4417951"/>
                </a:lnTo>
                <a:lnTo>
                  <a:pt x="1206193" y="4417951"/>
                </a:lnTo>
                <a:lnTo>
                  <a:pt x="1199750" y="4393254"/>
                </a:lnTo>
                <a:lnTo>
                  <a:pt x="1197602" y="4384663"/>
                </a:lnTo>
                <a:cubicBezTo>
                  <a:pt x="1193614" y="4369170"/>
                  <a:pt x="1202972" y="4353523"/>
                  <a:pt x="1218312" y="4349535"/>
                </a:cubicBezTo>
                <a:lnTo>
                  <a:pt x="1245157" y="4342631"/>
                </a:lnTo>
                <a:lnTo>
                  <a:pt x="1296393" y="4329592"/>
                </a:lnTo>
                <a:lnTo>
                  <a:pt x="1296853" y="4329592"/>
                </a:lnTo>
                <a:cubicBezTo>
                  <a:pt x="1312347" y="4325450"/>
                  <a:pt x="1327993" y="4334808"/>
                  <a:pt x="1331982" y="4350148"/>
                </a:cubicBezTo>
                <a:lnTo>
                  <a:pt x="1349316" y="4417951"/>
                </a:lnTo>
                <a:lnTo>
                  <a:pt x="2606438" y="4417951"/>
                </a:lnTo>
                <a:cubicBezTo>
                  <a:pt x="2602143" y="4414423"/>
                  <a:pt x="2598922" y="4409514"/>
                  <a:pt x="2597388" y="4403532"/>
                </a:cubicBezTo>
                <a:lnTo>
                  <a:pt x="2596467" y="4399696"/>
                </a:lnTo>
                <a:lnTo>
                  <a:pt x="2581894" y="4342938"/>
                </a:lnTo>
                <a:lnTo>
                  <a:pt x="2570082" y="4297071"/>
                </a:lnTo>
                <a:cubicBezTo>
                  <a:pt x="2566247" y="4281731"/>
                  <a:pt x="2575451" y="4265931"/>
                  <a:pt x="2590944" y="4261942"/>
                </a:cubicBezTo>
                <a:lnTo>
                  <a:pt x="2669486" y="4241847"/>
                </a:lnTo>
                <a:cubicBezTo>
                  <a:pt x="2671787" y="4241233"/>
                  <a:pt x="2673935" y="4240926"/>
                  <a:pt x="2676235" y="4240926"/>
                </a:cubicBezTo>
                <a:cubicBezTo>
                  <a:pt x="2689122" y="4240773"/>
                  <a:pt x="2701240" y="4249517"/>
                  <a:pt x="2704462" y="4262709"/>
                </a:cubicBezTo>
                <a:lnTo>
                  <a:pt x="2731767" y="4369170"/>
                </a:lnTo>
                <a:cubicBezTo>
                  <a:pt x="2735755" y="4384510"/>
                  <a:pt x="2726398" y="4400310"/>
                  <a:pt x="2711058" y="4404145"/>
                </a:cubicBezTo>
                <a:lnTo>
                  <a:pt x="2661509" y="4416877"/>
                </a:lnTo>
                <a:lnTo>
                  <a:pt x="2657060" y="4417951"/>
                </a:lnTo>
                <a:lnTo>
                  <a:pt x="2812763" y="4417951"/>
                </a:lnTo>
                <a:lnTo>
                  <a:pt x="2698785" y="3973088"/>
                </a:lnTo>
                <a:close/>
                <a:moveTo>
                  <a:pt x="2604904" y="3873531"/>
                </a:moveTo>
                <a:cubicBezTo>
                  <a:pt x="2608739" y="3889024"/>
                  <a:pt x="2599535" y="3904671"/>
                  <a:pt x="2584042" y="3908660"/>
                </a:cubicBezTo>
                <a:lnTo>
                  <a:pt x="2505500" y="3928755"/>
                </a:lnTo>
                <a:cubicBezTo>
                  <a:pt x="2502586" y="3929522"/>
                  <a:pt x="2499518" y="3929829"/>
                  <a:pt x="2496603" y="3929522"/>
                </a:cubicBezTo>
                <a:cubicBezTo>
                  <a:pt x="2484484" y="3928908"/>
                  <a:pt x="2473593" y="3920472"/>
                  <a:pt x="2470525" y="3907893"/>
                </a:cubicBezTo>
                <a:lnTo>
                  <a:pt x="2443373" y="3802506"/>
                </a:lnTo>
                <a:lnTo>
                  <a:pt x="2443373" y="3801432"/>
                </a:lnTo>
                <a:cubicBezTo>
                  <a:pt x="2441532" y="3794682"/>
                  <a:pt x="2442299" y="3787933"/>
                  <a:pt x="2445060" y="3782104"/>
                </a:cubicBezTo>
                <a:lnTo>
                  <a:pt x="2445060" y="3781797"/>
                </a:lnTo>
                <a:cubicBezTo>
                  <a:pt x="2445060" y="3781797"/>
                  <a:pt x="2445060" y="3781797"/>
                  <a:pt x="2445213" y="3781797"/>
                </a:cubicBezTo>
                <a:cubicBezTo>
                  <a:pt x="2449048" y="3774280"/>
                  <a:pt x="2455338" y="3768758"/>
                  <a:pt x="2463928" y="3766610"/>
                </a:cubicBezTo>
                <a:lnTo>
                  <a:pt x="2542470" y="3746515"/>
                </a:lnTo>
                <a:cubicBezTo>
                  <a:pt x="2557963" y="3742526"/>
                  <a:pt x="2573611" y="3751884"/>
                  <a:pt x="2577599" y="3767224"/>
                </a:cubicBezTo>
                <a:lnTo>
                  <a:pt x="2593399" y="3828891"/>
                </a:lnTo>
                <a:lnTo>
                  <a:pt x="2604904" y="3873684"/>
                </a:lnTo>
                <a:close/>
                <a:moveTo>
                  <a:pt x="2146541" y="2527436"/>
                </a:moveTo>
                <a:lnTo>
                  <a:pt x="2225083" y="2507341"/>
                </a:lnTo>
                <a:cubicBezTo>
                  <a:pt x="2240576" y="2503352"/>
                  <a:pt x="2256224" y="2512710"/>
                  <a:pt x="2260212" y="2528050"/>
                </a:cubicBezTo>
                <a:lnTo>
                  <a:pt x="2287517" y="2634510"/>
                </a:lnTo>
                <a:cubicBezTo>
                  <a:pt x="2291352" y="2650004"/>
                  <a:pt x="2282148" y="2665651"/>
                  <a:pt x="2266655" y="2669639"/>
                </a:cubicBezTo>
                <a:lnTo>
                  <a:pt x="2188114" y="2689735"/>
                </a:lnTo>
                <a:cubicBezTo>
                  <a:pt x="2172773" y="2693723"/>
                  <a:pt x="2156973" y="2684366"/>
                  <a:pt x="2153138" y="2669026"/>
                </a:cubicBezTo>
                <a:lnTo>
                  <a:pt x="2125833" y="2562565"/>
                </a:lnTo>
                <a:cubicBezTo>
                  <a:pt x="2121844" y="2547071"/>
                  <a:pt x="2131201" y="2531425"/>
                  <a:pt x="2146541" y="2527436"/>
                </a:cubicBezTo>
                <a:close/>
                <a:moveTo>
                  <a:pt x="2514091" y="3519328"/>
                </a:moveTo>
                <a:lnTo>
                  <a:pt x="2529891" y="3581148"/>
                </a:lnTo>
                <a:lnTo>
                  <a:pt x="2541396" y="3625788"/>
                </a:lnTo>
                <a:cubicBezTo>
                  <a:pt x="2545231" y="3641128"/>
                  <a:pt x="2536027" y="3656928"/>
                  <a:pt x="2520533" y="3660763"/>
                </a:cubicBezTo>
                <a:lnTo>
                  <a:pt x="2519306" y="3661070"/>
                </a:lnTo>
                <a:lnTo>
                  <a:pt x="2453804" y="3677791"/>
                </a:lnTo>
                <a:lnTo>
                  <a:pt x="2442146" y="3680859"/>
                </a:lnTo>
                <a:cubicBezTo>
                  <a:pt x="2426652" y="3684847"/>
                  <a:pt x="2411005" y="3675643"/>
                  <a:pt x="2407017" y="3660150"/>
                </a:cubicBezTo>
                <a:lnTo>
                  <a:pt x="2379711" y="3553690"/>
                </a:lnTo>
                <a:cubicBezTo>
                  <a:pt x="2375723" y="3538349"/>
                  <a:pt x="2385080" y="3522549"/>
                  <a:pt x="2400421" y="3518561"/>
                </a:cubicBezTo>
                <a:lnTo>
                  <a:pt x="2468684" y="3501073"/>
                </a:lnTo>
                <a:lnTo>
                  <a:pt x="2478962" y="3498465"/>
                </a:lnTo>
                <a:cubicBezTo>
                  <a:pt x="2494456" y="3494477"/>
                  <a:pt x="2510102" y="3503834"/>
                  <a:pt x="2514091" y="3519328"/>
                </a:cubicBezTo>
                <a:close/>
                <a:moveTo>
                  <a:pt x="2450583" y="3271431"/>
                </a:moveTo>
                <a:lnTo>
                  <a:pt x="2477888" y="3377892"/>
                </a:lnTo>
                <a:cubicBezTo>
                  <a:pt x="2478348" y="3379579"/>
                  <a:pt x="2478655" y="3380960"/>
                  <a:pt x="2478655" y="3382647"/>
                </a:cubicBezTo>
                <a:lnTo>
                  <a:pt x="2478655" y="3382954"/>
                </a:lnTo>
                <a:cubicBezTo>
                  <a:pt x="2478962" y="3386022"/>
                  <a:pt x="2478655" y="3388937"/>
                  <a:pt x="2477888" y="3391851"/>
                </a:cubicBezTo>
                <a:cubicBezTo>
                  <a:pt x="2475587" y="3401822"/>
                  <a:pt x="2467763" y="3410259"/>
                  <a:pt x="2457179" y="3413021"/>
                </a:cubicBezTo>
                <a:lnTo>
                  <a:pt x="2378637" y="3433116"/>
                </a:lnTo>
                <a:cubicBezTo>
                  <a:pt x="2363144" y="3437105"/>
                  <a:pt x="2347497" y="3427747"/>
                  <a:pt x="2343509" y="3412407"/>
                </a:cubicBezTo>
                <a:lnTo>
                  <a:pt x="2316204" y="3305947"/>
                </a:lnTo>
                <a:cubicBezTo>
                  <a:pt x="2312215" y="3290453"/>
                  <a:pt x="2321572" y="3274806"/>
                  <a:pt x="2337066" y="3270818"/>
                </a:cubicBezTo>
                <a:lnTo>
                  <a:pt x="2415607" y="3250722"/>
                </a:lnTo>
                <a:cubicBezTo>
                  <a:pt x="2430947" y="3246734"/>
                  <a:pt x="2446594" y="3256091"/>
                  <a:pt x="2450583" y="3271431"/>
                </a:cubicBezTo>
                <a:close/>
                <a:moveTo>
                  <a:pt x="2387075" y="3023689"/>
                </a:moveTo>
                <a:lnTo>
                  <a:pt x="2414380" y="3130149"/>
                </a:lnTo>
                <a:cubicBezTo>
                  <a:pt x="2418368" y="3145643"/>
                  <a:pt x="2409011" y="3161290"/>
                  <a:pt x="2393671" y="3165278"/>
                </a:cubicBezTo>
                <a:lnTo>
                  <a:pt x="2315130" y="3185373"/>
                </a:lnTo>
                <a:cubicBezTo>
                  <a:pt x="2299636" y="3189362"/>
                  <a:pt x="2283989" y="3180004"/>
                  <a:pt x="2280001" y="3164511"/>
                </a:cubicBezTo>
                <a:lnTo>
                  <a:pt x="2252695" y="3058051"/>
                </a:lnTo>
                <a:cubicBezTo>
                  <a:pt x="2248860" y="3042711"/>
                  <a:pt x="2258064" y="3027064"/>
                  <a:pt x="2273558" y="3023075"/>
                </a:cubicBezTo>
                <a:lnTo>
                  <a:pt x="2352099" y="3002980"/>
                </a:lnTo>
                <a:cubicBezTo>
                  <a:pt x="2367439" y="2998991"/>
                  <a:pt x="2383240" y="3008349"/>
                  <a:pt x="2387075" y="3023689"/>
                </a:cubicBezTo>
                <a:close/>
                <a:moveTo>
                  <a:pt x="2323720" y="2775946"/>
                </a:moveTo>
                <a:lnTo>
                  <a:pt x="2350872" y="2882406"/>
                </a:lnTo>
                <a:cubicBezTo>
                  <a:pt x="2354860" y="2897746"/>
                  <a:pt x="2345503" y="2913547"/>
                  <a:pt x="2330163" y="2917382"/>
                </a:cubicBezTo>
                <a:lnTo>
                  <a:pt x="2251621" y="2937477"/>
                </a:lnTo>
                <a:cubicBezTo>
                  <a:pt x="2236281" y="2941466"/>
                  <a:pt x="2220481" y="2932262"/>
                  <a:pt x="2216493" y="2916768"/>
                </a:cubicBezTo>
                <a:lnTo>
                  <a:pt x="2189341" y="2810308"/>
                </a:lnTo>
                <a:cubicBezTo>
                  <a:pt x="2185352" y="2794968"/>
                  <a:pt x="2194710" y="2779167"/>
                  <a:pt x="2210050" y="2775179"/>
                </a:cubicBezTo>
                <a:lnTo>
                  <a:pt x="2288591" y="2755084"/>
                </a:lnTo>
                <a:cubicBezTo>
                  <a:pt x="2303931" y="2751249"/>
                  <a:pt x="2319731" y="2760452"/>
                  <a:pt x="2323720" y="2775946"/>
                </a:cubicBezTo>
                <a:close/>
                <a:moveTo>
                  <a:pt x="2196704" y="2280307"/>
                </a:moveTo>
                <a:lnTo>
                  <a:pt x="2224009" y="2386767"/>
                </a:lnTo>
                <a:cubicBezTo>
                  <a:pt x="2224316" y="2387995"/>
                  <a:pt x="2224623" y="2389375"/>
                  <a:pt x="2224776" y="2390602"/>
                </a:cubicBezTo>
                <a:cubicBezTo>
                  <a:pt x="2226464" y="2404715"/>
                  <a:pt x="2217413" y="2418215"/>
                  <a:pt x="2203147" y="2421896"/>
                </a:cubicBezTo>
                <a:lnTo>
                  <a:pt x="2124759" y="2441992"/>
                </a:lnTo>
                <a:cubicBezTo>
                  <a:pt x="2109265" y="2445980"/>
                  <a:pt x="2093618" y="2436623"/>
                  <a:pt x="2089630" y="2421129"/>
                </a:cubicBezTo>
                <a:lnTo>
                  <a:pt x="2078585" y="2378330"/>
                </a:lnTo>
                <a:lnTo>
                  <a:pt x="2062324" y="2314669"/>
                </a:lnTo>
                <a:cubicBezTo>
                  <a:pt x="2058336" y="2299329"/>
                  <a:pt x="2067694" y="2283682"/>
                  <a:pt x="2083187" y="2279694"/>
                </a:cubicBezTo>
                <a:lnTo>
                  <a:pt x="2161575" y="2259598"/>
                </a:lnTo>
                <a:cubicBezTo>
                  <a:pt x="2177069" y="2255609"/>
                  <a:pt x="2192715" y="2264967"/>
                  <a:pt x="2196704" y="2280307"/>
                </a:cubicBezTo>
                <a:close/>
                <a:moveTo>
                  <a:pt x="2133196" y="2032564"/>
                </a:moveTo>
                <a:lnTo>
                  <a:pt x="2160501" y="2139025"/>
                </a:lnTo>
                <a:cubicBezTo>
                  <a:pt x="2164490" y="2154365"/>
                  <a:pt x="2155132" y="2170165"/>
                  <a:pt x="2139792" y="2174000"/>
                </a:cubicBezTo>
                <a:lnTo>
                  <a:pt x="2061250" y="2194249"/>
                </a:lnTo>
                <a:cubicBezTo>
                  <a:pt x="2045757" y="2198084"/>
                  <a:pt x="2030110" y="2188880"/>
                  <a:pt x="2026122" y="2173386"/>
                </a:cubicBezTo>
                <a:lnTo>
                  <a:pt x="1998817" y="2066926"/>
                </a:lnTo>
                <a:cubicBezTo>
                  <a:pt x="1994982" y="2051586"/>
                  <a:pt x="2004185" y="2035786"/>
                  <a:pt x="2019679" y="2031797"/>
                </a:cubicBezTo>
                <a:lnTo>
                  <a:pt x="2098220" y="2011702"/>
                </a:lnTo>
                <a:cubicBezTo>
                  <a:pt x="2113560" y="2007867"/>
                  <a:pt x="2129208" y="2017071"/>
                  <a:pt x="2133196" y="2032564"/>
                </a:cubicBezTo>
                <a:close/>
                <a:moveTo>
                  <a:pt x="2069688" y="1784668"/>
                </a:moveTo>
                <a:lnTo>
                  <a:pt x="2096993" y="1891129"/>
                </a:lnTo>
                <a:cubicBezTo>
                  <a:pt x="2100981" y="1906622"/>
                  <a:pt x="2091624" y="1922269"/>
                  <a:pt x="2076284" y="1926257"/>
                </a:cubicBezTo>
                <a:lnTo>
                  <a:pt x="1997743" y="1946353"/>
                </a:lnTo>
                <a:cubicBezTo>
                  <a:pt x="1982249" y="1950341"/>
                  <a:pt x="1966602" y="1940984"/>
                  <a:pt x="1962614" y="1925644"/>
                </a:cubicBezTo>
                <a:lnTo>
                  <a:pt x="1935308" y="1819183"/>
                </a:lnTo>
                <a:cubicBezTo>
                  <a:pt x="1931473" y="1803690"/>
                  <a:pt x="1940677" y="1788043"/>
                  <a:pt x="1956171" y="1784055"/>
                </a:cubicBezTo>
                <a:lnTo>
                  <a:pt x="2034712" y="1763959"/>
                </a:lnTo>
                <a:cubicBezTo>
                  <a:pt x="2050052" y="1759971"/>
                  <a:pt x="2065853" y="1769328"/>
                  <a:pt x="2069688" y="1784668"/>
                </a:cubicBezTo>
                <a:close/>
                <a:moveTo>
                  <a:pt x="2006333" y="1536925"/>
                </a:moveTo>
                <a:lnTo>
                  <a:pt x="2033485" y="1643386"/>
                </a:lnTo>
                <a:cubicBezTo>
                  <a:pt x="2037473" y="1658879"/>
                  <a:pt x="2028269" y="1674526"/>
                  <a:pt x="2012776" y="1678515"/>
                </a:cubicBezTo>
                <a:lnTo>
                  <a:pt x="1934234" y="1698610"/>
                </a:lnTo>
                <a:cubicBezTo>
                  <a:pt x="1918894" y="1702599"/>
                  <a:pt x="1903094" y="1693241"/>
                  <a:pt x="1899106" y="1677901"/>
                </a:cubicBezTo>
                <a:lnTo>
                  <a:pt x="1871954" y="1571287"/>
                </a:lnTo>
                <a:cubicBezTo>
                  <a:pt x="1867965" y="1555947"/>
                  <a:pt x="1877323" y="1540300"/>
                  <a:pt x="1892663" y="1536312"/>
                </a:cubicBezTo>
                <a:lnTo>
                  <a:pt x="1971204" y="1516216"/>
                </a:lnTo>
                <a:cubicBezTo>
                  <a:pt x="1986544" y="1512228"/>
                  <a:pt x="2002344" y="1521585"/>
                  <a:pt x="2006333" y="1536925"/>
                </a:cubicBezTo>
                <a:close/>
                <a:moveTo>
                  <a:pt x="1942825" y="1289183"/>
                </a:moveTo>
                <a:lnTo>
                  <a:pt x="1970130" y="1395643"/>
                </a:lnTo>
                <a:cubicBezTo>
                  <a:pt x="1973965" y="1410983"/>
                  <a:pt x="1964762" y="1426784"/>
                  <a:pt x="1949268" y="1430619"/>
                </a:cubicBezTo>
                <a:lnTo>
                  <a:pt x="1870727" y="1450867"/>
                </a:lnTo>
                <a:cubicBezTo>
                  <a:pt x="1855386" y="1454702"/>
                  <a:pt x="1839586" y="1445498"/>
                  <a:pt x="1835751" y="1430005"/>
                </a:cubicBezTo>
                <a:lnTo>
                  <a:pt x="1808446" y="1323545"/>
                </a:lnTo>
                <a:cubicBezTo>
                  <a:pt x="1804457" y="1308204"/>
                  <a:pt x="1813815" y="1292404"/>
                  <a:pt x="1829155" y="1288416"/>
                </a:cubicBezTo>
                <a:lnTo>
                  <a:pt x="1907696" y="1268320"/>
                </a:lnTo>
                <a:cubicBezTo>
                  <a:pt x="1923189" y="1264485"/>
                  <a:pt x="1938837" y="1273689"/>
                  <a:pt x="1942825" y="1289183"/>
                </a:cubicBezTo>
                <a:close/>
                <a:moveTo>
                  <a:pt x="1906622" y="1147747"/>
                </a:moveTo>
                <a:cubicBezTo>
                  <a:pt x="1910611" y="1163240"/>
                  <a:pt x="1901253" y="1178887"/>
                  <a:pt x="1885760" y="1182876"/>
                </a:cubicBezTo>
                <a:lnTo>
                  <a:pt x="1807372" y="1202971"/>
                </a:lnTo>
                <a:cubicBezTo>
                  <a:pt x="1791878" y="1206960"/>
                  <a:pt x="1776231" y="1197602"/>
                  <a:pt x="1772243" y="1182262"/>
                </a:cubicBezTo>
                <a:lnTo>
                  <a:pt x="1744937" y="1075802"/>
                </a:lnTo>
                <a:cubicBezTo>
                  <a:pt x="1740949" y="1060308"/>
                  <a:pt x="1750307" y="1044661"/>
                  <a:pt x="1765800" y="1040673"/>
                </a:cubicBezTo>
                <a:lnTo>
                  <a:pt x="1844188" y="1020577"/>
                </a:lnTo>
                <a:cubicBezTo>
                  <a:pt x="1859682" y="1016589"/>
                  <a:pt x="1875328" y="1025946"/>
                  <a:pt x="1879317" y="1041286"/>
                </a:cubicBezTo>
                <a:lnTo>
                  <a:pt x="1906622" y="1147747"/>
                </a:lnTo>
                <a:close/>
                <a:moveTo>
                  <a:pt x="1843114" y="900004"/>
                </a:moveTo>
                <a:cubicBezTo>
                  <a:pt x="1847103" y="915498"/>
                  <a:pt x="1837745" y="931145"/>
                  <a:pt x="1822405" y="935133"/>
                </a:cubicBezTo>
                <a:lnTo>
                  <a:pt x="1743864" y="955229"/>
                </a:lnTo>
                <a:cubicBezTo>
                  <a:pt x="1728370" y="959217"/>
                  <a:pt x="1712723" y="949859"/>
                  <a:pt x="1708735" y="934519"/>
                </a:cubicBezTo>
                <a:lnTo>
                  <a:pt x="1681430" y="828059"/>
                </a:lnTo>
                <a:cubicBezTo>
                  <a:pt x="1678208" y="815020"/>
                  <a:pt x="1684191" y="801827"/>
                  <a:pt x="1695542" y="795691"/>
                </a:cubicBezTo>
                <a:cubicBezTo>
                  <a:pt x="1697690" y="794464"/>
                  <a:pt x="1699838" y="793544"/>
                  <a:pt x="1702292" y="792930"/>
                </a:cubicBezTo>
                <a:lnTo>
                  <a:pt x="1780833" y="772835"/>
                </a:lnTo>
                <a:cubicBezTo>
                  <a:pt x="1796173" y="768846"/>
                  <a:pt x="1811821" y="778204"/>
                  <a:pt x="1815809" y="793544"/>
                </a:cubicBezTo>
                <a:lnTo>
                  <a:pt x="1819030" y="806123"/>
                </a:lnTo>
                <a:lnTo>
                  <a:pt x="1843114" y="900004"/>
                </a:lnTo>
                <a:close/>
                <a:moveTo>
                  <a:pt x="1752301" y="545801"/>
                </a:moveTo>
                <a:lnTo>
                  <a:pt x="1779606" y="652261"/>
                </a:lnTo>
                <a:cubicBezTo>
                  <a:pt x="1783595" y="667755"/>
                  <a:pt x="1774237" y="683402"/>
                  <a:pt x="1758897" y="687390"/>
                </a:cubicBezTo>
                <a:lnTo>
                  <a:pt x="1680356" y="707486"/>
                </a:lnTo>
                <a:cubicBezTo>
                  <a:pt x="1670078" y="709940"/>
                  <a:pt x="1659800" y="706872"/>
                  <a:pt x="1652897" y="700123"/>
                </a:cubicBezTo>
                <a:cubicBezTo>
                  <a:pt x="1649369" y="696441"/>
                  <a:pt x="1646607" y="691992"/>
                  <a:pt x="1645227" y="686623"/>
                </a:cubicBezTo>
                <a:lnTo>
                  <a:pt x="1617921" y="580163"/>
                </a:lnTo>
                <a:cubicBezTo>
                  <a:pt x="1614086" y="564823"/>
                  <a:pt x="1623291" y="549022"/>
                  <a:pt x="1638784" y="545187"/>
                </a:cubicBezTo>
                <a:lnTo>
                  <a:pt x="1717325" y="524939"/>
                </a:lnTo>
                <a:cubicBezTo>
                  <a:pt x="1732666" y="521103"/>
                  <a:pt x="1748466" y="530308"/>
                  <a:pt x="1752301" y="545801"/>
                </a:cubicBezTo>
                <a:close/>
                <a:moveTo>
                  <a:pt x="1688946" y="297905"/>
                </a:moveTo>
                <a:lnTo>
                  <a:pt x="1716098" y="404519"/>
                </a:lnTo>
                <a:cubicBezTo>
                  <a:pt x="1720087" y="419859"/>
                  <a:pt x="1710882" y="435506"/>
                  <a:pt x="1695389" y="439494"/>
                </a:cubicBezTo>
                <a:lnTo>
                  <a:pt x="1621296" y="458516"/>
                </a:lnTo>
                <a:lnTo>
                  <a:pt x="1616847" y="459590"/>
                </a:lnTo>
                <a:cubicBezTo>
                  <a:pt x="1601507" y="463578"/>
                  <a:pt x="1585707" y="454374"/>
                  <a:pt x="1581719" y="438881"/>
                </a:cubicBezTo>
                <a:lnTo>
                  <a:pt x="1554567" y="332420"/>
                </a:lnTo>
                <a:cubicBezTo>
                  <a:pt x="1553186" y="326744"/>
                  <a:pt x="1553493" y="321068"/>
                  <a:pt x="1555180" y="316006"/>
                </a:cubicBezTo>
                <a:cubicBezTo>
                  <a:pt x="1558249" y="307109"/>
                  <a:pt x="1565612" y="299899"/>
                  <a:pt x="1575276" y="297291"/>
                </a:cubicBezTo>
                <a:lnTo>
                  <a:pt x="1584327" y="294990"/>
                </a:lnTo>
                <a:lnTo>
                  <a:pt x="1636176" y="281644"/>
                </a:lnTo>
                <a:lnTo>
                  <a:pt x="1653817" y="277196"/>
                </a:lnTo>
                <a:cubicBezTo>
                  <a:pt x="1669157" y="273207"/>
                  <a:pt x="1684958" y="282565"/>
                  <a:pt x="1688946" y="297905"/>
                </a:cubicBezTo>
                <a:close/>
                <a:moveTo>
                  <a:pt x="1511768" y="49549"/>
                </a:moveTo>
                <a:lnTo>
                  <a:pt x="1590309" y="29453"/>
                </a:lnTo>
                <a:cubicBezTo>
                  <a:pt x="1596139" y="27919"/>
                  <a:pt x="1601968" y="28379"/>
                  <a:pt x="1607184" y="30220"/>
                </a:cubicBezTo>
                <a:cubicBezTo>
                  <a:pt x="1615927" y="33288"/>
                  <a:pt x="1622984" y="40651"/>
                  <a:pt x="1625438" y="50162"/>
                </a:cubicBezTo>
                <a:lnTo>
                  <a:pt x="1648141" y="138828"/>
                </a:lnTo>
                <a:lnTo>
                  <a:pt x="1652744" y="156623"/>
                </a:lnTo>
                <a:cubicBezTo>
                  <a:pt x="1655351" y="167361"/>
                  <a:pt x="1651823" y="178099"/>
                  <a:pt x="1644306" y="185155"/>
                </a:cubicBezTo>
                <a:cubicBezTo>
                  <a:pt x="1640932" y="188223"/>
                  <a:pt x="1636636" y="190524"/>
                  <a:pt x="1631881" y="191751"/>
                </a:cubicBezTo>
                <a:lnTo>
                  <a:pt x="1592764" y="201722"/>
                </a:lnTo>
                <a:lnTo>
                  <a:pt x="1553340" y="211847"/>
                </a:lnTo>
                <a:cubicBezTo>
                  <a:pt x="1538000" y="215835"/>
                  <a:pt x="1522199" y="206478"/>
                  <a:pt x="1518364" y="191138"/>
                </a:cubicBezTo>
                <a:lnTo>
                  <a:pt x="1506245" y="143737"/>
                </a:lnTo>
                <a:lnTo>
                  <a:pt x="1491059" y="84524"/>
                </a:lnTo>
                <a:cubicBezTo>
                  <a:pt x="1488144" y="73172"/>
                  <a:pt x="1492439" y="61514"/>
                  <a:pt x="1501336" y="54764"/>
                </a:cubicBezTo>
                <a:cubicBezTo>
                  <a:pt x="1504251" y="52310"/>
                  <a:pt x="1507780" y="50622"/>
                  <a:pt x="1511768" y="49549"/>
                </a:cubicBezTo>
                <a:close/>
                <a:moveTo>
                  <a:pt x="145731" y="278576"/>
                </a:moveTo>
                <a:lnTo>
                  <a:pt x="118579" y="172116"/>
                </a:lnTo>
                <a:cubicBezTo>
                  <a:pt x="114591" y="156776"/>
                  <a:pt x="123795" y="140976"/>
                  <a:pt x="139288" y="137141"/>
                </a:cubicBezTo>
                <a:lnTo>
                  <a:pt x="217830" y="117045"/>
                </a:lnTo>
                <a:cubicBezTo>
                  <a:pt x="233170" y="113057"/>
                  <a:pt x="248970" y="122261"/>
                  <a:pt x="252805" y="137754"/>
                </a:cubicBezTo>
                <a:lnTo>
                  <a:pt x="280111" y="244215"/>
                </a:lnTo>
                <a:cubicBezTo>
                  <a:pt x="284099" y="259555"/>
                  <a:pt x="274741" y="275355"/>
                  <a:pt x="259401" y="279190"/>
                </a:cubicBezTo>
                <a:lnTo>
                  <a:pt x="180860" y="299439"/>
                </a:lnTo>
                <a:cubicBezTo>
                  <a:pt x="165520" y="303274"/>
                  <a:pt x="149720" y="294070"/>
                  <a:pt x="145731" y="278576"/>
                </a:cubicBezTo>
                <a:close/>
                <a:moveTo>
                  <a:pt x="209239" y="526473"/>
                </a:moveTo>
                <a:lnTo>
                  <a:pt x="181934" y="419859"/>
                </a:lnTo>
                <a:cubicBezTo>
                  <a:pt x="178099" y="404519"/>
                  <a:pt x="187303" y="388872"/>
                  <a:pt x="202796" y="384883"/>
                </a:cubicBezTo>
                <a:lnTo>
                  <a:pt x="281338" y="364788"/>
                </a:lnTo>
                <a:cubicBezTo>
                  <a:pt x="296678" y="360799"/>
                  <a:pt x="312478" y="370157"/>
                  <a:pt x="316313" y="385497"/>
                </a:cubicBezTo>
                <a:lnTo>
                  <a:pt x="343618" y="491957"/>
                </a:lnTo>
                <a:cubicBezTo>
                  <a:pt x="347607" y="507451"/>
                  <a:pt x="338250" y="523098"/>
                  <a:pt x="322910" y="527086"/>
                </a:cubicBezTo>
                <a:lnTo>
                  <a:pt x="244368" y="547182"/>
                </a:lnTo>
                <a:cubicBezTo>
                  <a:pt x="228875" y="551170"/>
                  <a:pt x="213227" y="541813"/>
                  <a:pt x="209239" y="526473"/>
                </a:cubicBezTo>
                <a:close/>
                <a:moveTo>
                  <a:pt x="272747" y="774215"/>
                </a:moveTo>
                <a:lnTo>
                  <a:pt x="245442" y="667755"/>
                </a:lnTo>
                <a:cubicBezTo>
                  <a:pt x="241454" y="652261"/>
                  <a:pt x="250811" y="636614"/>
                  <a:pt x="266305" y="632626"/>
                </a:cubicBezTo>
                <a:lnTo>
                  <a:pt x="344692" y="612531"/>
                </a:lnTo>
                <a:cubicBezTo>
                  <a:pt x="360186" y="608542"/>
                  <a:pt x="375833" y="617900"/>
                  <a:pt x="379821" y="633240"/>
                </a:cubicBezTo>
                <a:lnTo>
                  <a:pt x="407127" y="739853"/>
                </a:lnTo>
                <a:cubicBezTo>
                  <a:pt x="411115" y="755194"/>
                  <a:pt x="401758" y="770840"/>
                  <a:pt x="386264" y="774829"/>
                </a:cubicBezTo>
                <a:lnTo>
                  <a:pt x="307876" y="794924"/>
                </a:lnTo>
                <a:cubicBezTo>
                  <a:pt x="292382" y="798913"/>
                  <a:pt x="276736" y="789709"/>
                  <a:pt x="272747" y="774215"/>
                </a:cubicBezTo>
                <a:close/>
                <a:moveTo>
                  <a:pt x="336255" y="1021958"/>
                </a:moveTo>
                <a:lnTo>
                  <a:pt x="308950" y="915498"/>
                </a:lnTo>
                <a:cubicBezTo>
                  <a:pt x="304961" y="900158"/>
                  <a:pt x="314319" y="884357"/>
                  <a:pt x="329659" y="880522"/>
                </a:cubicBezTo>
                <a:lnTo>
                  <a:pt x="408201" y="860273"/>
                </a:lnTo>
                <a:cubicBezTo>
                  <a:pt x="423694" y="856438"/>
                  <a:pt x="439341" y="865642"/>
                  <a:pt x="443329" y="881136"/>
                </a:cubicBezTo>
                <a:lnTo>
                  <a:pt x="470634" y="987596"/>
                </a:lnTo>
                <a:cubicBezTo>
                  <a:pt x="474469" y="1003090"/>
                  <a:pt x="465266" y="1018737"/>
                  <a:pt x="449772" y="1022725"/>
                </a:cubicBezTo>
                <a:lnTo>
                  <a:pt x="371231" y="1042821"/>
                </a:lnTo>
                <a:cubicBezTo>
                  <a:pt x="355891" y="1046656"/>
                  <a:pt x="340244" y="1037451"/>
                  <a:pt x="336255" y="1021958"/>
                </a:cubicBezTo>
                <a:close/>
                <a:moveTo>
                  <a:pt x="399763" y="1269854"/>
                </a:moveTo>
                <a:lnTo>
                  <a:pt x="372458" y="1163394"/>
                </a:lnTo>
                <a:cubicBezTo>
                  <a:pt x="368470" y="1147900"/>
                  <a:pt x="377827" y="1132253"/>
                  <a:pt x="393167" y="1128265"/>
                </a:cubicBezTo>
                <a:lnTo>
                  <a:pt x="471708" y="1108169"/>
                </a:lnTo>
                <a:cubicBezTo>
                  <a:pt x="487202" y="1104181"/>
                  <a:pt x="502849" y="1113538"/>
                  <a:pt x="506837" y="1128879"/>
                </a:cubicBezTo>
                <a:lnTo>
                  <a:pt x="533989" y="1235339"/>
                </a:lnTo>
                <a:cubicBezTo>
                  <a:pt x="537978" y="1250832"/>
                  <a:pt x="528774" y="1266479"/>
                  <a:pt x="513280" y="1270468"/>
                </a:cubicBezTo>
                <a:lnTo>
                  <a:pt x="434739" y="1290563"/>
                </a:lnTo>
                <a:cubicBezTo>
                  <a:pt x="419399" y="1294552"/>
                  <a:pt x="403598" y="1285194"/>
                  <a:pt x="399763" y="1269854"/>
                </a:cubicBezTo>
                <a:close/>
                <a:moveTo>
                  <a:pt x="463118" y="1517597"/>
                </a:moveTo>
                <a:lnTo>
                  <a:pt x="435966" y="1411137"/>
                </a:lnTo>
                <a:cubicBezTo>
                  <a:pt x="431978" y="1395643"/>
                  <a:pt x="441182" y="1379996"/>
                  <a:pt x="456675" y="1376008"/>
                </a:cubicBezTo>
                <a:lnTo>
                  <a:pt x="535217" y="1355912"/>
                </a:lnTo>
                <a:cubicBezTo>
                  <a:pt x="550557" y="1351924"/>
                  <a:pt x="566357" y="1361281"/>
                  <a:pt x="570192" y="1376621"/>
                </a:cubicBezTo>
                <a:lnTo>
                  <a:pt x="597497" y="1483235"/>
                </a:lnTo>
                <a:cubicBezTo>
                  <a:pt x="601486" y="1498575"/>
                  <a:pt x="592128" y="1514222"/>
                  <a:pt x="576788" y="1518211"/>
                </a:cubicBezTo>
                <a:lnTo>
                  <a:pt x="498247" y="1538306"/>
                </a:lnTo>
                <a:cubicBezTo>
                  <a:pt x="482753" y="1542294"/>
                  <a:pt x="467107" y="1532937"/>
                  <a:pt x="463118" y="1517597"/>
                </a:cubicBezTo>
                <a:close/>
                <a:moveTo>
                  <a:pt x="526626" y="1765340"/>
                </a:moveTo>
                <a:lnTo>
                  <a:pt x="499321" y="1658879"/>
                </a:lnTo>
                <a:cubicBezTo>
                  <a:pt x="495486" y="1643539"/>
                  <a:pt x="504690" y="1627739"/>
                  <a:pt x="520183" y="1623904"/>
                </a:cubicBezTo>
                <a:lnTo>
                  <a:pt x="598724" y="1603655"/>
                </a:lnTo>
                <a:cubicBezTo>
                  <a:pt x="614065" y="1599820"/>
                  <a:pt x="629712" y="1609024"/>
                  <a:pt x="633700" y="1624517"/>
                </a:cubicBezTo>
                <a:lnTo>
                  <a:pt x="661005" y="1730978"/>
                </a:lnTo>
                <a:cubicBezTo>
                  <a:pt x="664994" y="1746471"/>
                  <a:pt x="655637" y="1762118"/>
                  <a:pt x="640297" y="1766107"/>
                </a:cubicBezTo>
                <a:lnTo>
                  <a:pt x="561755" y="1786202"/>
                </a:lnTo>
                <a:cubicBezTo>
                  <a:pt x="546262" y="1790037"/>
                  <a:pt x="530614" y="1780833"/>
                  <a:pt x="526626" y="1765340"/>
                </a:cubicBezTo>
                <a:close/>
                <a:moveTo>
                  <a:pt x="590134" y="2013236"/>
                </a:moveTo>
                <a:lnTo>
                  <a:pt x="562829" y="1906622"/>
                </a:lnTo>
                <a:cubicBezTo>
                  <a:pt x="558840" y="1891282"/>
                  <a:pt x="568198" y="1875635"/>
                  <a:pt x="583691" y="1871647"/>
                </a:cubicBezTo>
                <a:lnTo>
                  <a:pt x="662079" y="1851551"/>
                </a:lnTo>
                <a:cubicBezTo>
                  <a:pt x="677573" y="1847563"/>
                  <a:pt x="693220" y="1856920"/>
                  <a:pt x="697208" y="1872260"/>
                </a:cubicBezTo>
                <a:lnTo>
                  <a:pt x="724514" y="1978721"/>
                </a:lnTo>
                <a:cubicBezTo>
                  <a:pt x="728502" y="1994214"/>
                  <a:pt x="719144" y="2009861"/>
                  <a:pt x="703651" y="2013849"/>
                </a:cubicBezTo>
                <a:lnTo>
                  <a:pt x="625263" y="2033945"/>
                </a:lnTo>
                <a:cubicBezTo>
                  <a:pt x="609769" y="2037933"/>
                  <a:pt x="594123" y="2028576"/>
                  <a:pt x="590134" y="2013236"/>
                </a:cubicBezTo>
                <a:close/>
                <a:moveTo>
                  <a:pt x="653642" y="2260979"/>
                </a:moveTo>
                <a:lnTo>
                  <a:pt x="626337" y="2154518"/>
                </a:lnTo>
                <a:cubicBezTo>
                  <a:pt x="622348" y="2139025"/>
                  <a:pt x="631706" y="2123378"/>
                  <a:pt x="647046" y="2119389"/>
                </a:cubicBezTo>
                <a:lnTo>
                  <a:pt x="725587" y="2099294"/>
                </a:lnTo>
                <a:cubicBezTo>
                  <a:pt x="741081" y="2095305"/>
                  <a:pt x="756728" y="2104663"/>
                  <a:pt x="760716" y="2120003"/>
                </a:cubicBezTo>
                <a:lnTo>
                  <a:pt x="788021" y="2226463"/>
                </a:lnTo>
                <a:cubicBezTo>
                  <a:pt x="791856" y="2241957"/>
                  <a:pt x="782653" y="2257604"/>
                  <a:pt x="767159" y="2261592"/>
                </a:cubicBezTo>
                <a:lnTo>
                  <a:pt x="688618" y="2281688"/>
                </a:lnTo>
                <a:cubicBezTo>
                  <a:pt x="673278" y="2285676"/>
                  <a:pt x="657630" y="2276319"/>
                  <a:pt x="653642" y="2260979"/>
                </a:cubicBezTo>
                <a:close/>
                <a:moveTo>
                  <a:pt x="717150" y="2508721"/>
                </a:moveTo>
                <a:lnTo>
                  <a:pt x="689845" y="2402261"/>
                </a:lnTo>
                <a:cubicBezTo>
                  <a:pt x="685856" y="2386921"/>
                  <a:pt x="695214" y="2371121"/>
                  <a:pt x="710554" y="2367132"/>
                </a:cubicBezTo>
                <a:lnTo>
                  <a:pt x="789095" y="2347037"/>
                </a:lnTo>
                <a:cubicBezTo>
                  <a:pt x="804589" y="2343202"/>
                  <a:pt x="820236" y="2352406"/>
                  <a:pt x="824224" y="2367899"/>
                </a:cubicBezTo>
                <a:lnTo>
                  <a:pt x="851376" y="2474360"/>
                </a:lnTo>
                <a:cubicBezTo>
                  <a:pt x="855365" y="2489700"/>
                  <a:pt x="846161" y="2505500"/>
                  <a:pt x="830667" y="2509335"/>
                </a:cubicBezTo>
                <a:lnTo>
                  <a:pt x="752126" y="2529584"/>
                </a:lnTo>
                <a:cubicBezTo>
                  <a:pt x="736785" y="2533419"/>
                  <a:pt x="720985" y="2524215"/>
                  <a:pt x="717150" y="2508721"/>
                </a:cubicBezTo>
                <a:close/>
                <a:moveTo>
                  <a:pt x="780505" y="2756464"/>
                </a:moveTo>
                <a:lnTo>
                  <a:pt x="753353" y="2650004"/>
                </a:lnTo>
                <a:cubicBezTo>
                  <a:pt x="749364" y="2634664"/>
                  <a:pt x="758569" y="2619017"/>
                  <a:pt x="774062" y="2615028"/>
                </a:cubicBezTo>
                <a:lnTo>
                  <a:pt x="852604" y="2594933"/>
                </a:lnTo>
                <a:cubicBezTo>
                  <a:pt x="867944" y="2590944"/>
                  <a:pt x="883744" y="2600302"/>
                  <a:pt x="887579" y="2615642"/>
                </a:cubicBezTo>
                <a:lnTo>
                  <a:pt x="914884" y="2722102"/>
                </a:lnTo>
                <a:cubicBezTo>
                  <a:pt x="918872" y="2737596"/>
                  <a:pt x="909515" y="2753243"/>
                  <a:pt x="894175" y="2757231"/>
                </a:cubicBezTo>
                <a:lnTo>
                  <a:pt x="815634" y="2777327"/>
                </a:lnTo>
                <a:cubicBezTo>
                  <a:pt x="800140" y="2781315"/>
                  <a:pt x="784493" y="2771958"/>
                  <a:pt x="780505" y="2756464"/>
                </a:cubicBezTo>
                <a:close/>
                <a:moveTo>
                  <a:pt x="844013" y="3004360"/>
                </a:moveTo>
                <a:lnTo>
                  <a:pt x="816708" y="2897900"/>
                </a:lnTo>
                <a:cubicBezTo>
                  <a:pt x="812873" y="2882406"/>
                  <a:pt x="822076" y="2866760"/>
                  <a:pt x="837570" y="2862771"/>
                </a:cubicBezTo>
                <a:lnTo>
                  <a:pt x="916111" y="2842675"/>
                </a:lnTo>
                <a:cubicBezTo>
                  <a:pt x="931451" y="2838687"/>
                  <a:pt x="947099" y="2848045"/>
                  <a:pt x="951087" y="2863385"/>
                </a:cubicBezTo>
                <a:lnTo>
                  <a:pt x="978392" y="2969998"/>
                </a:lnTo>
                <a:cubicBezTo>
                  <a:pt x="982381" y="2985338"/>
                  <a:pt x="973023" y="3000985"/>
                  <a:pt x="957683" y="3004974"/>
                </a:cubicBezTo>
                <a:lnTo>
                  <a:pt x="879142" y="3025069"/>
                </a:lnTo>
                <a:cubicBezTo>
                  <a:pt x="863648" y="3029058"/>
                  <a:pt x="848001" y="3019700"/>
                  <a:pt x="844013" y="3004360"/>
                </a:cubicBezTo>
                <a:close/>
                <a:moveTo>
                  <a:pt x="907521" y="3252103"/>
                </a:moveTo>
                <a:lnTo>
                  <a:pt x="880216" y="3145643"/>
                </a:lnTo>
                <a:cubicBezTo>
                  <a:pt x="876227" y="3130302"/>
                  <a:pt x="885585" y="3114502"/>
                  <a:pt x="900925" y="3110514"/>
                </a:cubicBezTo>
                <a:lnTo>
                  <a:pt x="979466" y="3090418"/>
                </a:lnTo>
                <a:cubicBezTo>
                  <a:pt x="994960" y="3086583"/>
                  <a:pt x="1010606" y="3095787"/>
                  <a:pt x="1014595" y="3111281"/>
                </a:cubicBezTo>
                <a:lnTo>
                  <a:pt x="1041900" y="3217741"/>
                </a:lnTo>
                <a:cubicBezTo>
                  <a:pt x="1045889" y="3233081"/>
                  <a:pt x="1036531" y="3248881"/>
                  <a:pt x="1021038" y="3252716"/>
                </a:cubicBezTo>
                <a:lnTo>
                  <a:pt x="942650" y="3272966"/>
                </a:lnTo>
                <a:cubicBezTo>
                  <a:pt x="927156" y="3276801"/>
                  <a:pt x="911510" y="3267596"/>
                  <a:pt x="907521" y="3252103"/>
                </a:cubicBezTo>
                <a:close/>
                <a:moveTo>
                  <a:pt x="971029" y="3499846"/>
                </a:moveTo>
                <a:lnTo>
                  <a:pt x="943724" y="3393385"/>
                </a:lnTo>
                <a:cubicBezTo>
                  <a:pt x="939735" y="3378045"/>
                  <a:pt x="949093" y="3362398"/>
                  <a:pt x="964433" y="3358410"/>
                </a:cubicBezTo>
                <a:lnTo>
                  <a:pt x="1042974" y="3338314"/>
                </a:lnTo>
                <a:cubicBezTo>
                  <a:pt x="1058468" y="3334326"/>
                  <a:pt x="1074115" y="3343683"/>
                  <a:pt x="1078103" y="3359024"/>
                </a:cubicBezTo>
                <a:lnTo>
                  <a:pt x="1105408" y="3465484"/>
                </a:lnTo>
                <a:cubicBezTo>
                  <a:pt x="1109243" y="3480977"/>
                  <a:pt x="1100039" y="3496624"/>
                  <a:pt x="1084546" y="3500613"/>
                </a:cubicBezTo>
                <a:lnTo>
                  <a:pt x="1006005" y="3520708"/>
                </a:lnTo>
                <a:cubicBezTo>
                  <a:pt x="990665" y="3524697"/>
                  <a:pt x="974864" y="3515339"/>
                  <a:pt x="971029" y="3499846"/>
                </a:cubicBezTo>
                <a:close/>
                <a:moveTo>
                  <a:pt x="1034537" y="3747742"/>
                </a:moveTo>
                <a:lnTo>
                  <a:pt x="1007232" y="3641281"/>
                </a:lnTo>
                <a:cubicBezTo>
                  <a:pt x="1003243" y="3625788"/>
                  <a:pt x="1012601" y="3610141"/>
                  <a:pt x="1027941" y="3606153"/>
                </a:cubicBezTo>
                <a:lnTo>
                  <a:pt x="1096818" y="3588511"/>
                </a:lnTo>
                <a:lnTo>
                  <a:pt x="1106482" y="3586057"/>
                </a:lnTo>
                <a:cubicBezTo>
                  <a:pt x="1121822" y="3582069"/>
                  <a:pt x="1137623" y="3591426"/>
                  <a:pt x="1141611" y="3606766"/>
                </a:cubicBezTo>
                <a:lnTo>
                  <a:pt x="1168763" y="3713227"/>
                </a:lnTo>
                <a:cubicBezTo>
                  <a:pt x="1168917" y="3714147"/>
                  <a:pt x="1169223" y="3714914"/>
                  <a:pt x="1169223" y="3715834"/>
                </a:cubicBezTo>
                <a:cubicBezTo>
                  <a:pt x="1171217" y="3727493"/>
                  <a:pt x="1165848" y="3738844"/>
                  <a:pt x="1156184" y="3744827"/>
                </a:cubicBezTo>
                <a:cubicBezTo>
                  <a:pt x="1153730" y="3746361"/>
                  <a:pt x="1150968" y="3747588"/>
                  <a:pt x="1148054" y="3748356"/>
                </a:cubicBezTo>
                <a:lnTo>
                  <a:pt x="1082091" y="3765229"/>
                </a:lnTo>
                <a:lnTo>
                  <a:pt x="1069512" y="3768451"/>
                </a:lnTo>
                <a:cubicBezTo>
                  <a:pt x="1054172" y="3772439"/>
                  <a:pt x="1038372" y="3763082"/>
                  <a:pt x="1034537" y="3747742"/>
                </a:cubicBezTo>
                <a:close/>
                <a:moveTo>
                  <a:pt x="1097892" y="3995484"/>
                </a:moveTo>
                <a:lnTo>
                  <a:pt x="1071507" y="3891785"/>
                </a:lnTo>
                <a:lnTo>
                  <a:pt x="1070740" y="3889024"/>
                </a:lnTo>
                <a:cubicBezTo>
                  <a:pt x="1068746" y="3881661"/>
                  <a:pt x="1069973" y="3874144"/>
                  <a:pt x="1073501" y="3867855"/>
                </a:cubicBezTo>
                <a:cubicBezTo>
                  <a:pt x="1077029" y="3861105"/>
                  <a:pt x="1083472" y="3856043"/>
                  <a:pt x="1091449" y="3853895"/>
                </a:cubicBezTo>
                <a:lnTo>
                  <a:pt x="1148207" y="3839322"/>
                </a:lnTo>
                <a:lnTo>
                  <a:pt x="1169990" y="3833800"/>
                </a:lnTo>
                <a:cubicBezTo>
                  <a:pt x="1185331" y="3829811"/>
                  <a:pt x="1201131" y="3839169"/>
                  <a:pt x="1204966" y="3854662"/>
                </a:cubicBezTo>
                <a:lnTo>
                  <a:pt x="1211716" y="3880894"/>
                </a:lnTo>
                <a:lnTo>
                  <a:pt x="1232271" y="3961123"/>
                </a:lnTo>
                <a:cubicBezTo>
                  <a:pt x="1233192" y="3964498"/>
                  <a:pt x="1233345" y="3967872"/>
                  <a:pt x="1232885" y="3971247"/>
                </a:cubicBezTo>
                <a:cubicBezTo>
                  <a:pt x="1231811" y="3982752"/>
                  <a:pt x="1223527" y="3993184"/>
                  <a:pt x="1211562" y="3996098"/>
                </a:cubicBezTo>
                <a:lnTo>
                  <a:pt x="1133327" y="4016194"/>
                </a:lnTo>
                <a:lnTo>
                  <a:pt x="1133021" y="4016194"/>
                </a:lnTo>
                <a:cubicBezTo>
                  <a:pt x="1117527" y="4020182"/>
                  <a:pt x="1101880" y="4010978"/>
                  <a:pt x="1097892" y="3995484"/>
                </a:cubicBezTo>
                <a:close/>
                <a:moveTo>
                  <a:pt x="1275070" y="4243994"/>
                </a:moveTo>
                <a:lnTo>
                  <a:pt x="1251753" y="4249977"/>
                </a:lnTo>
                <a:lnTo>
                  <a:pt x="1196529" y="4264090"/>
                </a:lnTo>
                <a:cubicBezTo>
                  <a:pt x="1181035" y="4268079"/>
                  <a:pt x="1165388" y="4258721"/>
                  <a:pt x="1161400" y="4243227"/>
                </a:cubicBezTo>
                <a:lnTo>
                  <a:pt x="1155877" y="4221445"/>
                </a:lnTo>
                <a:lnTo>
                  <a:pt x="1134094" y="4136767"/>
                </a:lnTo>
                <a:cubicBezTo>
                  <a:pt x="1133021" y="4132318"/>
                  <a:pt x="1133021" y="4127870"/>
                  <a:pt x="1133941" y="4123574"/>
                </a:cubicBezTo>
                <a:cubicBezTo>
                  <a:pt x="1136089" y="4113143"/>
                  <a:pt x="1143912" y="4104553"/>
                  <a:pt x="1154957" y="4101792"/>
                </a:cubicBezTo>
                <a:lnTo>
                  <a:pt x="1233345" y="4081696"/>
                </a:lnTo>
                <a:cubicBezTo>
                  <a:pt x="1246537" y="4078321"/>
                  <a:pt x="1259730" y="4084610"/>
                  <a:pt x="1265713" y="4095962"/>
                </a:cubicBezTo>
                <a:cubicBezTo>
                  <a:pt x="1266940" y="4097957"/>
                  <a:pt x="1267860" y="4100104"/>
                  <a:pt x="1268474" y="4102405"/>
                </a:cubicBezTo>
                <a:lnTo>
                  <a:pt x="1295779" y="4208866"/>
                </a:lnTo>
                <a:cubicBezTo>
                  <a:pt x="1299768" y="4224359"/>
                  <a:pt x="1290410" y="4240006"/>
                  <a:pt x="1275070" y="4243994"/>
                </a:cubicBezTo>
                <a:close/>
                <a:moveTo>
                  <a:pt x="2647550" y="4156402"/>
                </a:moveTo>
                <a:lnTo>
                  <a:pt x="2616256" y="4164379"/>
                </a:lnTo>
                <a:lnTo>
                  <a:pt x="2569008" y="4176498"/>
                </a:lnTo>
                <a:cubicBezTo>
                  <a:pt x="2553668" y="4180486"/>
                  <a:pt x="2537868" y="4171129"/>
                  <a:pt x="2533879" y="4155789"/>
                </a:cubicBezTo>
                <a:lnTo>
                  <a:pt x="2514244" y="4078935"/>
                </a:lnTo>
                <a:lnTo>
                  <a:pt x="2506727" y="4049328"/>
                </a:lnTo>
                <a:cubicBezTo>
                  <a:pt x="2502739" y="4033835"/>
                  <a:pt x="2511943" y="4018188"/>
                  <a:pt x="2527437" y="4014199"/>
                </a:cubicBezTo>
                <a:lnTo>
                  <a:pt x="2594473" y="3997019"/>
                </a:lnTo>
                <a:lnTo>
                  <a:pt x="2605978" y="3994104"/>
                </a:lnTo>
                <a:cubicBezTo>
                  <a:pt x="2610120" y="3993030"/>
                  <a:pt x="2614108" y="3992877"/>
                  <a:pt x="2618097" y="3993644"/>
                </a:cubicBezTo>
                <a:cubicBezTo>
                  <a:pt x="2628835" y="3995484"/>
                  <a:pt x="2638192" y="4003615"/>
                  <a:pt x="2640953" y="4014813"/>
                </a:cubicBezTo>
                <a:lnTo>
                  <a:pt x="2668259" y="4121273"/>
                </a:lnTo>
                <a:cubicBezTo>
                  <a:pt x="2672247" y="4136767"/>
                  <a:pt x="2662890" y="4152414"/>
                  <a:pt x="2647550" y="4156402"/>
                </a:cubicBezTo>
                <a:close/>
              </a:path>
            </a:pathLst>
          </a:custGeom>
          <a:solidFill>
            <a:srgbClr val="262626">
              <a:alpha val="4000"/>
            </a:srgbClr>
          </a:solidFill>
          <a:ln w="153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242CDA7-EADB-9B32-7F3C-83424FAE3189}"/>
              </a:ext>
            </a:extLst>
          </p:cNvPr>
          <p:cNvSpPr/>
          <p:nvPr userDrawn="1"/>
        </p:nvSpPr>
        <p:spPr>
          <a:xfrm>
            <a:off x="0" y="136187"/>
            <a:ext cx="12192000" cy="920755"/>
          </a:xfrm>
          <a:custGeom>
            <a:avLst/>
            <a:gdLst>
              <a:gd name="connsiteX0" fmla="*/ 9072584 w 9144000"/>
              <a:gd name="connsiteY0" fmla="*/ 793882 h 920755"/>
              <a:gd name="connsiteX1" fmla="*/ 9072584 w 9144000"/>
              <a:gd name="connsiteY1" fmla="*/ 861913 h 920755"/>
              <a:gd name="connsiteX2" fmla="*/ 9106599 w 9144000"/>
              <a:gd name="connsiteY2" fmla="*/ 861913 h 920755"/>
              <a:gd name="connsiteX3" fmla="*/ 9106599 w 9144000"/>
              <a:gd name="connsiteY3" fmla="*/ 793882 h 920755"/>
              <a:gd name="connsiteX4" fmla="*/ 8971817 w 9144000"/>
              <a:gd name="connsiteY4" fmla="*/ 793882 h 920755"/>
              <a:gd name="connsiteX5" fmla="*/ 8971817 w 9144000"/>
              <a:gd name="connsiteY5" fmla="*/ 861913 h 920755"/>
              <a:gd name="connsiteX6" fmla="*/ 9039848 w 9144000"/>
              <a:gd name="connsiteY6" fmla="*/ 861913 h 920755"/>
              <a:gd name="connsiteX7" fmla="*/ 9039848 w 9144000"/>
              <a:gd name="connsiteY7" fmla="*/ 793882 h 920755"/>
              <a:gd name="connsiteX8" fmla="*/ 8871050 w 9144000"/>
              <a:gd name="connsiteY8" fmla="*/ 793882 h 920755"/>
              <a:gd name="connsiteX9" fmla="*/ 8871050 w 9144000"/>
              <a:gd name="connsiteY9" fmla="*/ 861913 h 920755"/>
              <a:gd name="connsiteX10" fmla="*/ 8939082 w 9144000"/>
              <a:gd name="connsiteY10" fmla="*/ 861913 h 920755"/>
              <a:gd name="connsiteX11" fmla="*/ 8939082 w 9144000"/>
              <a:gd name="connsiteY11" fmla="*/ 793882 h 920755"/>
              <a:gd name="connsiteX12" fmla="*/ 8770283 w 9144000"/>
              <a:gd name="connsiteY12" fmla="*/ 793882 h 920755"/>
              <a:gd name="connsiteX13" fmla="*/ 8770283 w 9144000"/>
              <a:gd name="connsiteY13" fmla="*/ 861913 h 920755"/>
              <a:gd name="connsiteX14" fmla="*/ 8838314 w 9144000"/>
              <a:gd name="connsiteY14" fmla="*/ 861913 h 920755"/>
              <a:gd name="connsiteX15" fmla="*/ 8838314 w 9144000"/>
              <a:gd name="connsiteY15" fmla="*/ 793882 h 920755"/>
              <a:gd name="connsiteX16" fmla="*/ 8669516 w 9144000"/>
              <a:gd name="connsiteY16" fmla="*/ 793882 h 920755"/>
              <a:gd name="connsiteX17" fmla="*/ 8669516 w 9144000"/>
              <a:gd name="connsiteY17" fmla="*/ 861913 h 920755"/>
              <a:gd name="connsiteX18" fmla="*/ 8737547 w 9144000"/>
              <a:gd name="connsiteY18" fmla="*/ 861913 h 920755"/>
              <a:gd name="connsiteX19" fmla="*/ 8737547 w 9144000"/>
              <a:gd name="connsiteY19" fmla="*/ 793882 h 920755"/>
              <a:gd name="connsiteX20" fmla="*/ 8568749 w 9144000"/>
              <a:gd name="connsiteY20" fmla="*/ 793882 h 920755"/>
              <a:gd name="connsiteX21" fmla="*/ 8568749 w 9144000"/>
              <a:gd name="connsiteY21" fmla="*/ 861913 h 920755"/>
              <a:gd name="connsiteX22" fmla="*/ 8636781 w 9144000"/>
              <a:gd name="connsiteY22" fmla="*/ 861913 h 920755"/>
              <a:gd name="connsiteX23" fmla="*/ 8636781 w 9144000"/>
              <a:gd name="connsiteY23" fmla="*/ 793882 h 920755"/>
              <a:gd name="connsiteX24" fmla="*/ 8467983 w 9144000"/>
              <a:gd name="connsiteY24" fmla="*/ 793882 h 920755"/>
              <a:gd name="connsiteX25" fmla="*/ 8467983 w 9144000"/>
              <a:gd name="connsiteY25" fmla="*/ 861913 h 920755"/>
              <a:gd name="connsiteX26" fmla="*/ 8536014 w 9144000"/>
              <a:gd name="connsiteY26" fmla="*/ 861913 h 920755"/>
              <a:gd name="connsiteX27" fmla="*/ 8536014 w 9144000"/>
              <a:gd name="connsiteY27" fmla="*/ 793882 h 920755"/>
              <a:gd name="connsiteX28" fmla="*/ 8367216 w 9144000"/>
              <a:gd name="connsiteY28" fmla="*/ 793882 h 920755"/>
              <a:gd name="connsiteX29" fmla="*/ 8367216 w 9144000"/>
              <a:gd name="connsiteY29" fmla="*/ 861913 h 920755"/>
              <a:gd name="connsiteX30" fmla="*/ 8435247 w 9144000"/>
              <a:gd name="connsiteY30" fmla="*/ 861913 h 920755"/>
              <a:gd name="connsiteX31" fmla="*/ 8435247 w 9144000"/>
              <a:gd name="connsiteY31" fmla="*/ 793882 h 920755"/>
              <a:gd name="connsiteX32" fmla="*/ 8266449 w 9144000"/>
              <a:gd name="connsiteY32" fmla="*/ 793882 h 920755"/>
              <a:gd name="connsiteX33" fmla="*/ 8266449 w 9144000"/>
              <a:gd name="connsiteY33" fmla="*/ 861913 h 920755"/>
              <a:gd name="connsiteX34" fmla="*/ 8334481 w 9144000"/>
              <a:gd name="connsiteY34" fmla="*/ 861913 h 920755"/>
              <a:gd name="connsiteX35" fmla="*/ 8334481 w 9144000"/>
              <a:gd name="connsiteY35" fmla="*/ 793882 h 920755"/>
              <a:gd name="connsiteX36" fmla="*/ 8165682 w 9144000"/>
              <a:gd name="connsiteY36" fmla="*/ 793882 h 920755"/>
              <a:gd name="connsiteX37" fmla="*/ 8165682 w 9144000"/>
              <a:gd name="connsiteY37" fmla="*/ 861913 h 920755"/>
              <a:gd name="connsiteX38" fmla="*/ 8199698 w 9144000"/>
              <a:gd name="connsiteY38" fmla="*/ 861913 h 920755"/>
              <a:gd name="connsiteX39" fmla="*/ 8233713 w 9144000"/>
              <a:gd name="connsiteY39" fmla="*/ 861913 h 920755"/>
              <a:gd name="connsiteX40" fmla="*/ 8233713 w 9144000"/>
              <a:gd name="connsiteY40" fmla="*/ 793882 h 920755"/>
              <a:gd name="connsiteX41" fmla="*/ 8199698 w 9144000"/>
              <a:gd name="connsiteY41" fmla="*/ 793882 h 920755"/>
              <a:gd name="connsiteX42" fmla="*/ 8064915 w 9144000"/>
              <a:gd name="connsiteY42" fmla="*/ 793882 h 920755"/>
              <a:gd name="connsiteX43" fmla="*/ 8064915 w 9144000"/>
              <a:gd name="connsiteY43" fmla="*/ 861913 h 920755"/>
              <a:gd name="connsiteX44" fmla="*/ 8132946 w 9144000"/>
              <a:gd name="connsiteY44" fmla="*/ 861913 h 920755"/>
              <a:gd name="connsiteX45" fmla="*/ 8132946 w 9144000"/>
              <a:gd name="connsiteY45" fmla="*/ 793882 h 920755"/>
              <a:gd name="connsiteX46" fmla="*/ 7964148 w 9144000"/>
              <a:gd name="connsiteY46" fmla="*/ 793882 h 920755"/>
              <a:gd name="connsiteX47" fmla="*/ 7964148 w 9144000"/>
              <a:gd name="connsiteY47" fmla="*/ 861913 h 920755"/>
              <a:gd name="connsiteX48" fmla="*/ 8032179 w 9144000"/>
              <a:gd name="connsiteY48" fmla="*/ 861913 h 920755"/>
              <a:gd name="connsiteX49" fmla="*/ 8032179 w 9144000"/>
              <a:gd name="connsiteY49" fmla="*/ 793882 h 920755"/>
              <a:gd name="connsiteX50" fmla="*/ 7863381 w 9144000"/>
              <a:gd name="connsiteY50" fmla="*/ 793882 h 920755"/>
              <a:gd name="connsiteX51" fmla="*/ 7863381 w 9144000"/>
              <a:gd name="connsiteY51" fmla="*/ 861913 h 920755"/>
              <a:gd name="connsiteX52" fmla="*/ 7931412 w 9144000"/>
              <a:gd name="connsiteY52" fmla="*/ 861913 h 920755"/>
              <a:gd name="connsiteX53" fmla="*/ 7931412 w 9144000"/>
              <a:gd name="connsiteY53" fmla="*/ 793882 h 920755"/>
              <a:gd name="connsiteX54" fmla="*/ 7762614 w 9144000"/>
              <a:gd name="connsiteY54" fmla="*/ 793882 h 920755"/>
              <a:gd name="connsiteX55" fmla="*/ 7762614 w 9144000"/>
              <a:gd name="connsiteY55" fmla="*/ 861913 h 920755"/>
              <a:gd name="connsiteX56" fmla="*/ 7830645 w 9144000"/>
              <a:gd name="connsiteY56" fmla="*/ 861913 h 920755"/>
              <a:gd name="connsiteX57" fmla="*/ 7830645 w 9144000"/>
              <a:gd name="connsiteY57" fmla="*/ 793882 h 920755"/>
              <a:gd name="connsiteX58" fmla="*/ 7661848 w 9144000"/>
              <a:gd name="connsiteY58" fmla="*/ 793882 h 920755"/>
              <a:gd name="connsiteX59" fmla="*/ 7661848 w 9144000"/>
              <a:gd name="connsiteY59" fmla="*/ 861913 h 920755"/>
              <a:gd name="connsiteX60" fmla="*/ 7729879 w 9144000"/>
              <a:gd name="connsiteY60" fmla="*/ 861913 h 920755"/>
              <a:gd name="connsiteX61" fmla="*/ 7729879 w 9144000"/>
              <a:gd name="connsiteY61" fmla="*/ 793882 h 920755"/>
              <a:gd name="connsiteX62" fmla="*/ 7561081 w 9144000"/>
              <a:gd name="connsiteY62" fmla="*/ 793882 h 920755"/>
              <a:gd name="connsiteX63" fmla="*/ 7561081 w 9144000"/>
              <a:gd name="connsiteY63" fmla="*/ 861913 h 920755"/>
              <a:gd name="connsiteX64" fmla="*/ 7629113 w 9144000"/>
              <a:gd name="connsiteY64" fmla="*/ 861913 h 920755"/>
              <a:gd name="connsiteX65" fmla="*/ 7629113 w 9144000"/>
              <a:gd name="connsiteY65" fmla="*/ 793882 h 920755"/>
              <a:gd name="connsiteX66" fmla="*/ 7460268 w 9144000"/>
              <a:gd name="connsiteY66" fmla="*/ 793882 h 920755"/>
              <a:gd name="connsiteX67" fmla="*/ 7460268 w 9144000"/>
              <a:gd name="connsiteY67" fmla="*/ 861913 h 920755"/>
              <a:gd name="connsiteX68" fmla="*/ 7528299 w 9144000"/>
              <a:gd name="connsiteY68" fmla="*/ 861913 h 920755"/>
              <a:gd name="connsiteX69" fmla="*/ 7528299 w 9144000"/>
              <a:gd name="connsiteY69" fmla="*/ 793882 h 920755"/>
              <a:gd name="connsiteX70" fmla="*/ 7359501 w 9144000"/>
              <a:gd name="connsiteY70" fmla="*/ 793882 h 920755"/>
              <a:gd name="connsiteX71" fmla="*/ 7359501 w 9144000"/>
              <a:gd name="connsiteY71" fmla="*/ 861913 h 920755"/>
              <a:gd name="connsiteX72" fmla="*/ 7427532 w 9144000"/>
              <a:gd name="connsiteY72" fmla="*/ 861913 h 920755"/>
              <a:gd name="connsiteX73" fmla="*/ 7427532 w 9144000"/>
              <a:gd name="connsiteY73" fmla="*/ 793882 h 920755"/>
              <a:gd name="connsiteX74" fmla="*/ 7258734 w 9144000"/>
              <a:gd name="connsiteY74" fmla="*/ 793882 h 920755"/>
              <a:gd name="connsiteX75" fmla="*/ 7258734 w 9144000"/>
              <a:gd name="connsiteY75" fmla="*/ 861913 h 920755"/>
              <a:gd name="connsiteX76" fmla="*/ 7292750 w 9144000"/>
              <a:gd name="connsiteY76" fmla="*/ 861913 h 920755"/>
              <a:gd name="connsiteX77" fmla="*/ 7326765 w 9144000"/>
              <a:gd name="connsiteY77" fmla="*/ 861913 h 920755"/>
              <a:gd name="connsiteX78" fmla="*/ 7326765 w 9144000"/>
              <a:gd name="connsiteY78" fmla="*/ 793882 h 920755"/>
              <a:gd name="connsiteX79" fmla="*/ 7292750 w 9144000"/>
              <a:gd name="connsiteY79" fmla="*/ 793882 h 920755"/>
              <a:gd name="connsiteX80" fmla="*/ 7157967 w 9144000"/>
              <a:gd name="connsiteY80" fmla="*/ 793882 h 920755"/>
              <a:gd name="connsiteX81" fmla="*/ 7157967 w 9144000"/>
              <a:gd name="connsiteY81" fmla="*/ 861913 h 920755"/>
              <a:gd name="connsiteX82" fmla="*/ 7225998 w 9144000"/>
              <a:gd name="connsiteY82" fmla="*/ 861913 h 920755"/>
              <a:gd name="connsiteX83" fmla="*/ 7225998 w 9144000"/>
              <a:gd name="connsiteY83" fmla="*/ 793882 h 920755"/>
              <a:gd name="connsiteX84" fmla="*/ 7057201 w 9144000"/>
              <a:gd name="connsiteY84" fmla="*/ 793882 h 920755"/>
              <a:gd name="connsiteX85" fmla="*/ 7057201 w 9144000"/>
              <a:gd name="connsiteY85" fmla="*/ 861913 h 920755"/>
              <a:gd name="connsiteX86" fmla="*/ 7125232 w 9144000"/>
              <a:gd name="connsiteY86" fmla="*/ 861913 h 920755"/>
              <a:gd name="connsiteX87" fmla="*/ 7125232 w 9144000"/>
              <a:gd name="connsiteY87" fmla="*/ 793882 h 920755"/>
              <a:gd name="connsiteX88" fmla="*/ 6956434 w 9144000"/>
              <a:gd name="connsiteY88" fmla="*/ 793882 h 920755"/>
              <a:gd name="connsiteX89" fmla="*/ 6956434 w 9144000"/>
              <a:gd name="connsiteY89" fmla="*/ 861913 h 920755"/>
              <a:gd name="connsiteX90" fmla="*/ 7024466 w 9144000"/>
              <a:gd name="connsiteY90" fmla="*/ 861913 h 920755"/>
              <a:gd name="connsiteX91" fmla="*/ 7024466 w 9144000"/>
              <a:gd name="connsiteY91" fmla="*/ 793882 h 920755"/>
              <a:gd name="connsiteX92" fmla="*/ 6855667 w 9144000"/>
              <a:gd name="connsiteY92" fmla="*/ 793882 h 920755"/>
              <a:gd name="connsiteX93" fmla="*/ 6855667 w 9144000"/>
              <a:gd name="connsiteY93" fmla="*/ 861913 h 920755"/>
              <a:gd name="connsiteX94" fmla="*/ 6923698 w 9144000"/>
              <a:gd name="connsiteY94" fmla="*/ 861913 h 920755"/>
              <a:gd name="connsiteX95" fmla="*/ 6923698 w 9144000"/>
              <a:gd name="connsiteY95" fmla="*/ 793882 h 920755"/>
              <a:gd name="connsiteX96" fmla="*/ 6754900 w 9144000"/>
              <a:gd name="connsiteY96" fmla="*/ 793882 h 920755"/>
              <a:gd name="connsiteX97" fmla="*/ 6754900 w 9144000"/>
              <a:gd name="connsiteY97" fmla="*/ 861913 h 920755"/>
              <a:gd name="connsiteX98" fmla="*/ 6822931 w 9144000"/>
              <a:gd name="connsiteY98" fmla="*/ 861913 h 920755"/>
              <a:gd name="connsiteX99" fmla="*/ 6822931 w 9144000"/>
              <a:gd name="connsiteY99" fmla="*/ 793882 h 920755"/>
              <a:gd name="connsiteX100" fmla="*/ 6654133 w 9144000"/>
              <a:gd name="connsiteY100" fmla="*/ 793882 h 920755"/>
              <a:gd name="connsiteX101" fmla="*/ 6654133 w 9144000"/>
              <a:gd name="connsiteY101" fmla="*/ 861913 h 920755"/>
              <a:gd name="connsiteX102" fmla="*/ 6722165 w 9144000"/>
              <a:gd name="connsiteY102" fmla="*/ 861913 h 920755"/>
              <a:gd name="connsiteX103" fmla="*/ 6722165 w 9144000"/>
              <a:gd name="connsiteY103" fmla="*/ 793882 h 920755"/>
              <a:gd name="connsiteX104" fmla="*/ 6553366 w 9144000"/>
              <a:gd name="connsiteY104" fmla="*/ 793882 h 920755"/>
              <a:gd name="connsiteX105" fmla="*/ 6553366 w 9144000"/>
              <a:gd name="connsiteY105" fmla="*/ 861913 h 920755"/>
              <a:gd name="connsiteX106" fmla="*/ 6621397 w 9144000"/>
              <a:gd name="connsiteY106" fmla="*/ 861913 h 920755"/>
              <a:gd name="connsiteX107" fmla="*/ 6621397 w 9144000"/>
              <a:gd name="connsiteY107" fmla="*/ 793882 h 920755"/>
              <a:gd name="connsiteX108" fmla="*/ 6452599 w 9144000"/>
              <a:gd name="connsiteY108" fmla="*/ 793882 h 920755"/>
              <a:gd name="connsiteX109" fmla="*/ 6452599 w 9144000"/>
              <a:gd name="connsiteY109" fmla="*/ 861913 h 920755"/>
              <a:gd name="connsiteX110" fmla="*/ 6520630 w 9144000"/>
              <a:gd name="connsiteY110" fmla="*/ 861913 h 920755"/>
              <a:gd name="connsiteX111" fmla="*/ 6520630 w 9144000"/>
              <a:gd name="connsiteY111" fmla="*/ 793882 h 920755"/>
              <a:gd name="connsiteX112" fmla="*/ 6351832 w 9144000"/>
              <a:gd name="connsiteY112" fmla="*/ 793882 h 920755"/>
              <a:gd name="connsiteX113" fmla="*/ 6351832 w 9144000"/>
              <a:gd name="connsiteY113" fmla="*/ 861913 h 920755"/>
              <a:gd name="connsiteX114" fmla="*/ 6385848 w 9144000"/>
              <a:gd name="connsiteY114" fmla="*/ 861913 h 920755"/>
              <a:gd name="connsiteX115" fmla="*/ 6419863 w 9144000"/>
              <a:gd name="connsiteY115" fmla="*/ 861913 h 920755"/>
              <a:gd name="connsiteX116" fmla="*/ 6419863 w 9144000"/>
              <a:gd name="connsiteY116" fmla="*/ 793882 h 920755"/>
              <a:gd name="connsiteX117" fmla="*/ 6385848 w 9144000"/>
              <a:gd name="connsiteY117" fmla="*/ 793882 h 920755"/>
              <a:gd name="connsiteX118" fmla="*/ 6251066 w 9144000"/>
              <a:gd name="connsiteY118" fmla="*/ 793882 h 920755"/>
              <a:gd name="connsiteX119" fmla="*/ 6251066 w 9144000"/>
              <a:gd name="connsiteY119" fmla="*/ 861913 h 920755"/>
              <a:gd name="connsiteX120" fmla="*/ 6319097 w 9144000"/>
              <a:gd name="connsiteY120" fmla="*/ 861913 h 920755"/>
              <a:gd name="connsiteX121" fmla="*/ 6319097 w 9144000"/>
              <a:gd name="connsiteY121" fmla="*/ 793882 h 920755"/>
              <a:gd name="connsiteX122" fmla="*/ 6150299 w 9144000"/>
              <a:gd name="connsiteY122" fmla="*/ 793882 h 920755"/>
              <a:gd name="connsiteX123" fmla="*/ 6150299 w 9144000"/>
              <a:gd name="connsiteY123" fmla="*/ 861913 h 920755"/>
              <a:gd name="connsiteX124" fmla="*/ 6218330 w 9144000"/>
              <a:gd name="connsiteY124" fmla="*/ 861913 h 920755"/>
              <a:gd name="connsiteX125" fmla="*/ 6218330 w 9144000"/>
              <a:gd name="connsiteY125" fmla="*/ 793882 h 920755"/>
              <a:gd name="connsiteX126" fmla="*/ 6049532 w 9144000"/>
              <a:gd name="connsiteY126" fmla="*/ 793882 h 920755"/>
              <a:gd name="connsiteX127" fmla="*/ 6049532 w 9144000"/>
              <a:gd name="connsiteY127" fmla="*/ 861913 h 920755"/>
              <a:gd name="connsiteX128" fmla="*/ 6117564 w 9144000"/>
              <a:gd name="connsiteY128" fmla="*/ 861913 h 920755"/>
              <a:gd name="connsiteX129" fmla="*/ 6117564 w 9144000"/>
              <a:gd name="connsiteY129" fmla="*/ 793882 h 920755"/>
              <a:gd name="connsiteX130" fmla="*/ 5948765 w 9144000"/>
              <a:gd name="connsiteY130" fmla="*/ 793882 h 920755"/>
              <a:gd name="connsiteX131" fmla="*/ 5948765 w 9144000"/>
              <a:gd name="connsiteY131" fmla="*/ 861913 h 920755"/>
              <a:gd name="connsiteX132" fmla="*/ 6016796 w 9144000"/>
              <a:gd name="connsiteY132" fmla="*/ 861913 h 920755"/>
              <a:gd name="connsiteX133" fmla="*/ 6016796 w 9144000"/>
              <a:gd name="connsiteY133" fmla="*/ 793882 h 920755"/>
              <a:gd name="connsiteX134" fmla="*/ 5847998 w 9144000"/>
              <a:gd name="connsiteY134" fmla="*/ 793882 h 920755"/>
              <a:gd name="connsiteX135" fmla="*/ 5847998 w 9144000"/>
              <a:gd name="connsiteY135" fmla="*/ 861913 h 920755"/>
              <a:gd name="connsiteX136" fmla="*/ 5916029 w 9144000"/>
              <a:gd name="connsiteY136" fmla="*/ 861913 h 920755"/>
              <a:gd name="connsiteX137" fmla="*/ 5916029 w 9144000"/>
              <a:gd name="connsiteY137" fmla="*/ 793882 h 920755"/>
              <a:gd name="connsiteX138" fmla="*/ 5747231 w 9144000"/>
              <a:gd name="connsiteY138" fmla="*/ 793882 h 920755"/>
              <a:gd name="connsiteX139" fmla="*/ 5747231 w 9144000"/>
              <a:gd name="connsiteY139" fmla="*/ 861913 h 920755"/>
              <a:gd name="connsiteX140" fmla="*/ 5815263 w 9144000"/>
              <a:gd name="connsiteY140" fmla="*/ 861913 h 920755"/>
              <a:gd name="connsiteX141" fmla="*/ 5815263 w 9144000"/>
              <a:gd name="connsiteY141" fmla="*/ 793882 h 920755"/>
              <a:gd name="connsiteX142" fmla="*/ 5646419 w 9144000"/>
              <a:gd name="connsiteY142" fmla="*/ 793882 h 920755"/>
              <a:gd name="connsiteX143" fmla="*/ 5646419 w 9144000"/>
              <a:gd name="connsiteY143" fmla="*/ 861913 h 920755"/>
              <a:gd name="connsiteX144" fmla="*/ 5714450 w 9144000"/>
              <a:gd name="connsiteY144" fmla="*/ 861913 h 920755"/>
              <a:gd name="connsiteX145" fmla="*/ 5714450 w 9144000"/>
              <a:gd name="connsiteY145" fmla="*/ 793882 h 920755"/>
              <a:gd name="connsiteX146" fmla="*/ 5545652 w 9144000"/>
              <a:gd name="connsiteY146" fmla="*/ 793882 h 920755"/>
              <a:gd name="connsiteX147" fmla="*/ 5545652 w 9144000"/>
              <a:gd name="connsiteY147" fmla="*/ 861913 h 920755"/>
              <a:gd name="connsiteX148" fmla="*/ 5613683 w 9144000"/>
              <a:gd name="connsiteY148" fmla="*/ 861913 h 920755"/>
              <a:gd name="connsiteX149" fmla="*/ 5613683 w 9144000"/>
              <a:gd name="connsiteY149" fmla="*/ 793882 h 920755"/>
              <a:gd name="connsiteX150" fmla="*/ 5444885 w 9144000"/>
              <a:gd name="connsiteY150" fmla="*/ 793882 h 920755"/>
              <a:gd name="connsiteX151" fmla="*/ 5444885 w 9144000"/>
              <a:gd name="connsiteY151" fmla="*/ 861913 h 920755"/>
              <a:gd name="connsiteX152" fmla="*/ 5478900 w 9144000"/>
              <a:gd name="connsiteY152" fmla="*/ 861913 h 920755"/>
              <a:gd name="connsiteX153" fmla="*/ 5478901 w 9144000"/>
              <a:gd name="connsiteY153" fmla="*/ 861913 h 920755"/>
              <a:gd name="connsiteX154" fmla="*/ 5512915 w 9144000"/>
              <a:gd name="connsiteY154" fmla="*/ 861913 h 920755"/>
              <a:gd name="connsiteX155" fmla="*/ 5512915 w 9144000"/>
              <a:gd name="connsiteY155" fmla="*/ 793882 h 920755"/>
              <a:gd name="connsiteX156" fmla="*/ 5478901 w 9144000"/>
              <a:gd name="connsiteY156" fmla="*/ 793882 h 920755"/>
              <a:gd name="connsiteX157" fmla="*/ 5478900 w 9144000"/>
              <a:gd name="connsiteY157" fmla="*/ 793882 h 920755"/>
              <a:gd name="connsiteX158" fmla="*/ 5344118 w 9144000"/>
              <a:gd name="connsiteY158" fmla="*/ 793882 h 920755"/>
              <a:gd name="connsiteX159" fmla="*/ 5344118 w 9144000"/>
              <a:gd name="connsiteY159" fmla="*/ 861913 h 920755"/>
              <a:gd name="connsiteX160" fmla="*/ 5412149 w 9144000"/>
              <a:gd name="connsiteY160" fmla="*/ 861913 h 920755"/>
              <a:gd name="connsiteX161" fmla="*/ 5412149 w 9144000"/>
              <a:gd name="connsiteY161" fmla="*/ 793882 h 920755"/>
              <a:gd name="connsiteX162" fmla="*/ 5243351 w 9144000"/>
              <a:gd name="connsiteY162" fmla="*/ 793882 h 920755"/>
              <a:gd name="connsiteX163" fmla="*/ 5243351 w 9144000"/>
              <a:gd name="connsiteY163" fmla="*/ 861913 h 920755"/>
              <a:gd name="connsiteX164" fmla="*/ 5311382 w 9144000"/>
              <a:gd name="connsiteY164" fmla="*/ 861913 h 920755"/>
              <a:gd name="connsiteX165" fmla="*/ 5311382 w 9144000"/>
              <a:gd name="connsiteY165" fmla="*/ 793882 h 920755"/>
              <a:gd name="connsiteX166" fmla="*/ 5142584 w 9144000"/>
              <a:gd name="connsiteY166" fmla="*/ 793882 h 920755"/>
              <a:gd name="connsiteX167" fmla="*/ 5142584 w 9144000"/>
              <a:gd name="connsiteY167" fmla="*/ 861913 h 920755"/>
              <a:gd name="connsiteX168" fmla="*/ 5210616 w 9144000"/>
              <a:gd name="connsiteY168" fmla="*/ 861913 h 920755"/>
              <a:gd name="connsiteX169" fmla="*/ 5210616 w 9144000"/>
              <a:gd name="connsiteY169" fmla="*/ 793882 h 920755"/>
              <a:gd name="connsiteX170" fmla="*/ 5041817 w 9144000"/>
              <a:gd name="connsiteY170" fmla="*/ 793882 h 920755"/>
              <a:gd name="connsiteX171" fmla="*/ 5041817 w 9144000"/>
              <a:gd name="connsiteY171" fmla="*/ 861913 h 920755"/>
              <a:gd name="connsiteX172" fmla="*/ 5109848 w 9144000"/>
              <a:gd name="connsiteY172" fmla="*/ 861913 h 920755"/>
              <a:gd name="connsiteX173" fmla="*/ 5109848 w 9144000"/>
              <a:gd name="connsiteY173" fmla="*/ 793882 h 920755"/>
              <a:gd name="connsiteX174" fmla="*/ 4941050 w 9144000"/>
              <a:gd name="connsiteY174" fmla="*/ 793882 h 920755"/>
              <a:gd name="connsiteX175" fmla="*/ 4941050 w 9144000"/>
              <a:gd name="connsiteY175" fmla="*/ 861913 h 920755"/>
              <a:gd name="connsiteX176" fmla="*/ 5009081 w 9144000"/>
              <a:gd name="connsiteY176" fmla="*/ 861913 h 920755"/>
              <a:gd name="connsiteX177" fmla="*/ 5009081 w 9144000"/>
              <a:gd name="connsiteY177" fmla="*/ 793882 h 920755"/>
              <a:gd name="connsiteX178" fmla="*/ 4840283 w 9144000"/>
              <a:gd name="connsiteY178" fmla="*/ 793882 h 920755"/>
              <a:gd name="connsiteX179" fmla="*/ 4840283 w 9144000"/>
              <a:gd name="connsiteY179" fmla="*/ 861913 h 920755"/>
              <a:gd name="connsiteX180" fmla="*/ 4908315 w 9144000"/>
              <a:gd name="connsiteY180" fmla="*/ 861913 h 920755"/>
              <a:gd name="connsiteX181" fmla="*/ 4908315 w 9144000"/>
              <a:gd name="connsiteY181" fmla="*/ 793882 h 920755"/>
              <a:gd name="connsiteX182" fmla="*/ 4739517 w 9144000"/>
              <a:gd name="connsiteY182" fmla="*/ 793882 h 920755"/>
              <a:gd name="connsiteX183" fmla="*/ 4739517 w 9144000"/>
              <a:gd name="connsiteY183" fmla="*/ 861913 h 920755"/>
              <a:gd name="connsiteX184" fmla="*/ 4807548 w 9144000"/>
              <a:gd name="connsiteY184" fmla="*/ 861913 h 920755"/>
              <a:gd name="connsiteX185" fmla="*/ 4807548 w 9144000"/>
              <a:gd name="connsiteY185" fmla="*/ 793882 h 920755"/>
              <a:gd name="connsiteX186" fmla="*/ 4638750 w 9144000"/>
              <a:gd name="connsiteY186" fmla="*/ 793882 h 920755"/>
              <a:gd name="connsiteX187" fmla="*/ 4638750 w 9144000"/>
              <a:gd name="connsiteY187" fmla="*/ 861913 h 920755"/>
              <a:gd name="connsiteX188" fmla="*/ 4706781 w 9144000"/>
              <a:gd name="connsiteY188" fmla="*/ 861913 h 920755"/>
              <a:gd name="connsiteX189" fmla="*/ 4706781 w 9144000"/>
              <a:gd name="connsiteY189" fmla="*/ 793882 h 920755"/>
              <a:gd name="connsiteX190" fmla="*/ 4537983 w 9144000"/>
              <a:gd name="connsiteY190" fmla="*/ 793882 h 920755"/>
              <a:gd name="connsiteX191" fmla="*/ 4537983 w 9144000"/>
              <a:gd name="connsiteY191" fmla="*/ 861913 h 920755"/>
              <a:gd name="connsiteX192" fmla="*/ 4571999 w 9144000"/>
              <a:gd name="connsiteY192" fmla="*/ 861913 h 920755"/>
              <a:gd name="connsiteX193" fmla="*/ 4606015 w 9144000"/>
              <a:gd name="connsiteY193" fmla="*/ 861913 h 920755"/>
              <a:gd name="connsiteX194" fmla="*/ 4606015 w 9144000"/>
              <a:gd name="connsiteY194" fmla="*/ 793882 h 920755"/>
              <a:gd name="connsiteX195" fmla="*/ 4571999 w 9144000"/>
              <a:gd name="connsiteY195" fmla="*/ 793882 h 920755"/>
              <a:gd name="connsiteX196" fmla="*/ 4437216 w 9144000"/>
              <a:gd name="connsiteY196" fmla="*/ 793882 h 920755"/>
              <a:gd name="connsiteX197" fmla="*/ 4437216 w 9144000"/>
              <a:gd name="connsiteY197" fmla="*/ 861913 h 920755"/>
              <a:gd name="connsiteX198" fmla="*/ 4505247 w 9144000"/>
              <a:gd name="connsiteY198" fmla="*/ 861913 h 920755"/>
              <a:gd name="connsiteX199" fmla="*/ 4505247 w 9144000"/>
              <a:gd name="connsiteY199" fmla="*/ 793882 h 920755"/>
              <a:gd name="connsiteX200" fmla="*/ 4336449 w 9144000"/>
              <a:gd name="connsiteY200" fmla="*/ 793882 h 920755"/>
              <a:gd name="connsiteX201" fmla="*/ 4336449 w 9144000"/>
              <a:gd name="connsiteY201" fmla="*/ 861913 h 920755"/>
              <a:gd name="connsiteX202" fmla="*/ 4404480 w 9144000"/>
              <a:gd name="connsiteY202" fmla="*/ 861913 h 920755"/>
              <a:gd name="connsiteX203" fmla="*/ 4404480 w 9144000"/>
              <a:gd name="connsiteY203" fmla="*/ 793882 h 920755"/>
              <a:gd name="connsiteX204" fmla="*/ 4235682 w 9144000"/>
              <a:gd name="connsiteY204" fmla="*/ 793882 h 920755"/>
              <a:gd name="connsiteX205" fmla="*/ 4235682 w 9144000"/>
              <a:gd name="connsiteY205" fmla="*/ 861913 h 920755"/>
              <a:gd name="connsiteX206" fmla="*/ 4303713 w 9144000"/>
              <a:gd name="connsiteY206" fmla="*/ 861913 h 920755"/>
              <a:gd name="connsiteX207" fmla="*/ 4303713 w 9144000"/>
              <a:gd name="connsiteY207" fmla="*/ 793882 h 920755"/>
              <a:gd name="connsiteX208" fmla="*/ 4134922 w 9144000"/>
              <a:gd name="connsiteY208" fmla="*/ 793882 h 920755"/>
              <a:gd name="connsiteX209" fmla="*/ 4134922 w 9144000"/>
              <a:gd name="connsiteY209" fmla="*/ 861913 h 920755"/>
              <a:gd name="connsiteX210" fmla="*/ 4202946 w 9144000"/>
              <a:gd name="connsiteY210" fmla="*/ 861913 h 920755"/>
              <a:gd name="connsiteX211" fmla="*/ 4202946 w 9144000"/>
              <a:gd name="connsiteY211" fmla="*/ 793882 h 920755"/>
              <a:gd name="connsiteX212" fmla="*/ 4034155 w 9144000"/>
              <a:gd name="connsiteY212" fmla="*/ 793882 h 920755"/>
              <a:gd name="connsiteX213" fmla="*/ 4034155 w 9144000"/>
              <a:gd name="connsiteY213" fmla="*/ 861913 h 920755"/>
              <a:gd name="connsiteX214" fmla="*/ 4102186 w 9144000"/>
              <a:gd name="connsiteY214" fmla="*/ 861913 h 920755"/>
              <a:gd name="connsiteX215" fmla="*/ 4102186 w 9144000"/>
              <a:gd name="connsiteY215" fmla="*/ 793882 h 920755"/>
              <a:gd name="connsiteX216" fmla="*/ 3933390 w 9144000"/>
              <a:gd name="connsiteY216" fmla="*/ 793882 h 920755"/>
              <a:gd name="connsiteX217" fmla="*/ 3933390 w 9144000"/>
              <a:gd name="connsiteY217" fmla="*/ 861913 h 920755"/>
              <a:gd name="connsiteX218" fmla="*/ 4001420 w 9144000"/>
              <a:gd name="connsiteY218" fmla="*/ 861913 h 920755"/>
              <a:gd name="connsiteX219" fmla="*/ 4001420 w 9144000"/>
              <a:gd name="connsiteY219" fmla="*/ 793882 h 920755"/>
              <a:gd name="connsiteX220" fmla="*/ 3832577 w 9144000"/>
              <a:gd name="connsiteY220" fmla="*/ 793882 h 920755"/>
              <a:gd name="connsiteX221" fmla="*/ 3832577 w 9144000"/>
              <a:gd name="connsiteY221" fmla="*/ 861913 h 920755"/>
              <a:gd name="connsiteX222" fmla="*/ 3900607 w 9144000"/>
              <a:gd name="connsiteY222" fmla="*/ 861913 h 920755"/>
              <a:gd name="connsiteX223" fmla="*/ 3900607 w 9144000"/>
              <a:gd name="connsiteY223" fmla="*/ 793882 h 920755"/>
              <a:gd name="connsiteX224" fmla="*/ 3731809 w 9144000"/>
              <a:gd name="connsiteY224" fmla="*/ 793882 h 920755"/>
              <a:gd name="connsiteX225" fmla="*/ 3731809 w 9144000"/>
              <a:gd name="connsiteY225" fmla="*/ 861913 h 920755"/>
              <a:gd name="connsiteX226" fmla="*/ 3799840 w 9144000"/>
              <a:gd name="connsiteY226" fmla="*/ 861913 h 920755"/>
              <a:gd name="connsiteX227" fmla="*/ 3799840 w 9144000"/>
              <a:gd name="connsiteY227" fmla="*/ 793882 h 920755"/>
              <a:gd name="connsiteX228" fmla="*/ 3631044 w 9144000"/>
              <a:gd name="connsiteY228" fmla="*/ 793882 h 920755"/>
              <a:gd name="connsiteX229" fmla="*/ 3631044 w 9144000"/>
              <a:gd name="connsiteY229" fmla="*/ 861913 h 920755"/>
              <a:gd name="connsiteX230" fmla="*/ 3665056 w 9144000"/>
              <a:gd name="connsiteY230" fmla="*/ 861913 h 920755"/>
              <a:gd name="connsiteX231" fmla="*/ 3665059 w 9144000"/>
              <a:gd name="connsiteY231" fmla="*/ 861913 h 920755"/>
              <a:gd name="connsiteX232" fmla="*/ 3699074 w 9144000"/>
              <a:gd name="connsiteY232" fmla="*/ 861913 h 920755"/>
              <a:gd name="connsiteX233" fmla="*/ 3699074 w 9144000"/>
              <a:gd name="connsiteY233" fmla="*/ 793882 h 920755"/>
              <a:gd name="connsiteX234" fmla="*/ 3665059 w 9144000"/>
              <a:gd name="connsiteY234" fmla="*/ 793882 h 920755"/>
              <a:gd name="connsiteX235" fmla="*/ 3665056 w 9144000"/>
              <a:gd name="connsiteY235" fmla="*/ 793882 h 920755"/>
              <a:gd name="connsiteX236" fmla="*/ 3530276 w 9144000"/>
              <a:gd name="connsiteY236" fmla="*/ 793882 h 920755"/>
              <a:gd name="connsiteX237" fmla="*/ 3530276 w 9144000"/>
              <a:gd name="connsiteY237" fmla="*/ 861913 h 920755"/>
              <a:gd name="connsiteX238" fmla="*/ 3598306 w 9144000"/>
              <a:gd name="connsiteY238" fmla="*/ 861913 h 920755"/>
              <a:gd name="connsiteX239" fmla="*/ 3598306 w 9144000"/>
              <a:gd name="connsiteY239" fmla="*/ 793882 h 920755"/>
              <a:gd name="connsiteX240" fmla="*/ 3429508 w 9144000"/>
              <a:gd name="connsiteY240" fmla="*/ 793882 h 920755"/>
              <a:gd name="connsiteX241" fmla="*/ 3429508 w 9144000"/>
              <a:gd name="connsiteY241" fmla="*/ 861913 h 920755"/>
              <a:gd name="connsiteX242" fmla="*/ 3497540 w 9144000"/>
              <a:gd name="connsiteY242" fmla="*/ 861913 h 920755"/>
              <a:gd name="connsiteX243" fmla="*/ 3497540 w 9144000"/>
              <a:gd name="connsiteY243" fmla="*/ 793882 h 920755"/>
              <a:gd name="connsiteX244" fmla="*/ 3328743 w 9144000"/>
              <a:gd name="connsiteY244" fmla="*/ 793882 h 920755"/>
              <a:gd name="connsiteX245" fmla="*/ 3328743 w 9144000"/>
              <a:gd name="connsiteY245" fmla="*/ 861913 h 920755"/>
              <a:gd name="connsiteX246" fmla="*/ 3396773 w 9144000"/>
              <a:gd name="connsiteY246" fmla="*/ 861913 h 920755"/>
              <a:gd name="connsiteX247" fmla="*/ 3396773 w 9144000"/>
              <a:gd name="connsiteY247" fmla="*/ 793882 h 920755"/>
              <a:gd name="connsiteX248" fmla="*/ 3227975 w 9144000"/>
              <a:gd name="connsiteY248" fmla="*/ 793882 h 920755"/>
              <a:gd name="connsiteX249" fmla="*/ 3227975 w 9144000"/>
              <a:gd name="connsiteY249" fmla="*/ 861913 h 920755"/>
              <a:gd name="connsiteX250" fmla="*/ 3296007 w 9144000"/>
              <a:gd name="connsiteY250" fmla="*/ 861913 h 920755"/>
              <a:gd name="connsiteX251" fmla="*/ 3296007 w 9144000"/>
              <a:gd name="connsiteY251" fmla="*/ 793882 h 920755"/>
              <a:gd name="connsiteX252" fmla="*/ 3127208 w 9144000"/>
              <a:gd name="connsiteY252" fmla="*/ 793882 h 920755"/>
              <a:gd name="connsiteX253" fmla="*/ 3127208 w 9144000"/>
              <a:gd name="connsiteY253" fmla="*/ 861913 h 920755"/>
              <a:gd name="connsiteX254" fmla="*/ 3195239 w 9144000"/>
              <a:gd name="connsiteY254" fmla="*/ 861913 h 920755"/>
              <a:gd name="connsiteX255" fmla="*/ 3195239 w 9144000"/>
              <a:gd name="connsiteY255" fmla="*/ 793882 h 920755"/>
              <a:gd name="connsiteX256" fmla="*/ 3026443 w 9144000"/>
              <a:gd name="connsiteY256" fmla="*/ 793882 h 920755"/>
              <a:gd name="connsiteX257" fmla="*/ 3026443 w 9144000"/>
              <a:gd name="connsiteY257" fmla="*/ 861913 h 920755"/>
              <a:gd name="connsiteX258" fmla="*/ 3094474 w 9144000"/>
              <a:gd name="connsiteY258" fmla="*/ 861913 h 920755"/>
              <a:gd name="connsiteX259" fmla="*/ 3094474 w 9144000"/>
              <a:gd name="connsiteY259" fmla="*/ 793882 h 920755"/>
              <a:gd name="connsiteX260" fmla="*/ 2925675 w 9144000"/>
              <a:gd name="connsiteY260" fmla="*/ 793882 h 920755"/>
              <a:gd name="connsiteX261" fmla="*/ 2925675 w 9144000"/>
              <a:gd name="connsiteY261" fmla="*/ 861913 h 920755"/>
              <a:gd name="connsiteX262" fmla="*/ 2993706 w 9144000"/>
              <a:gd name="connsiteY262" fmla="*/ 861913 h 920755"/>
              <a:gd name="connsiteX263" fmla="*/ 2993706 w 9144000"/>
              <a:gd name="connsiteY263" fmla="*/ 793882 h 920755"/>
              <a:gd name="connsiteX264" fmla="*/ 2824909 w 9144000"/>
              <a:gd name="connsiteY264" fmla="*/ 793882 h 920755"/>
              <a:gd name="connsiteX265" fmla="*/ 2824909 w 9144000"/>
              <a:gd name="connsiteY265" fmla="*/ 861913 h 920755"/>
              <a:gd name="connsiteX266" fmla="*/ 2892940 w 9144000"/>
              <a:gd name="connsiteY266" fmla="*/ 861913 h 920755"/>
              <a:gd name="connsiteX267" fmla="*/ 2892940 w 9144000"/>
              <a:gd name="connsiteY267" fmla="*/ 793882 h 920755"/>
              <a:gd name="connsiteX268" fmla="*/ 2724141 w 9144000"/>
              <a:gd name="connsiteY268" fmla="*/ 793882 h 920755"/>
              <a:gd name="connsiteX269" fmla="*/ 2724141 w 9144000"/>
              <a:gd name="connsiteY269" fmla="*/ 861913 h 920755"/>
              <a:gd name="connsiteX270" fmla="*/ 2758156 w 9144000"/>
              <a:gd name="connsiteY270" fmla="*/ 861913 h 920755"/>
              <a:gd name="connsiteX271" fmla="*/ 2758157 w 9144000"/>
              <a:gd name="connsiteY271" fmla="*/ 861913 h 920755"/>
              <a:gd name="connsiteX272" fmla="*/ 2792172 w 9144000"/>
              <a:gd name="connsiteY272" fmla="*/ 861913 h 920755"/>
              <a:gd name="connsiteX273" fmla="*/ 2792172 w 9144000"/>
              <a:gd name="connsiteY273" fmla="*/ 793882 h 920755"/>
              <a:gd name="connsiteX274" fmla="*/ 2758157 w 9144000"/>
              <a:gd name="connsiteY274" fmla="*/ 793882 h 920755"/>
              <a:gd name="connsiteX275" fmla="*/ 2758156 w 9144000"/>
              <a:gd name="connsiteY275" fmla="*/ 793882 h 920755"/>
              <a:gd name="connsiteX276" fmla="*/ 2623373 w 9144000"/>
              <a:gd name="connsiteY276" fmla="*/ 793882 h 920755"/>
              <a:gd name="connsiteX277" fmla="*/ 2623373 w 9144000"/>
              <a:gd name="connsiteY277" fmla="*/ 861913 h 920755"/>
              <a:gd name="connsiteX278" fmla="*/ 2691406 w 9144000"/>
              <a:gd name="connsiteY278" fmla="*/ 861913 h 920755"/>
              <a:gd name="connsiteX279" fmla="*/ 2691406 w 9144000"/>
              <a:gd name="connsiteY279" fmla="*/ 793882 h 920755"/>
              <a:gd name="connsiteX280" fmla="*/ 2522611 w 9144000"/>
              <a:gd name="connsiteY280" fmla="*/ 793882 h 920755"/>
              <a:gd name="connsiteX281" fmla="*/ 2522611 w 9144000"/>
              <a:gd name="connsiteY281" fmla="*/ 861913 h 920755"/>
              <a:gd name="connsiteX282" fmla="*/ 2590638 w 9144000"/>
              <a:gd name="connsiteY282" fmla="*/ 861913 h 920755"/>
              <a:gd name="connsiteX283" fmla="*/ 2590638 w 9144000"/>
              <a:gd name="connsiteY283" fmla="*/ 793882 h 920755"/>
              <a:gd name="connsiteX284" fmla="*/ 2421842 w 9144000"/>
              <a:gd name="connsiteY284" fmla="*/ 793882 h 920755"/>
              <a:gd name="connsiteX285" fmla="*/ 2421842 w 9144000"/>
              <a:gd name="connsiteY285" fmla="*/ 861913 h 920755"/>
              <a:gd name="connsiteX286" fmla="*/ 2489876 w 9144000"/>
              <a:gd name="connsiteY286" fmla="*/ 861913 h 920755"/>
              <a:gd name="connsiteX287" fmla="*/ 2489876 w 9144000"/>
              <a:gd name="connsiteY287" fmla="*/ 793882 h 920755"/>
              <a:gd name="connsiteX288" fmla="*/ 2321075 w 9144000"/>
              <a:gd name="connsiteY288" fmla="*/ 793882 h 920755"/>
              <a:gd name="connsiteX289" fmla="*/ 2321075 w 9144000"/>
              <a:gd name="connsiteY289" fmla="*/ 861913 h 920755"/>
              <a:gd name="connsiteX290" fmla="*/ 2389107 w 9144000"/>
              <a:gd name="connsiteY290" fmla="*/ 861913 h 920755"/>
              <a:gd name="connsiteX291" fmla="*/ 2389107 w 9144000"/>
              <a:gd name="connsiteY291" fmla="*/ 793882 h 920755"/>
              <a:gd name="connsiteX292" fmla="*/ 2220308 w 9144000"/>
              <a:gd name="connsiteY292" fmla="*/ 793882 h 920755"/>
              <a:gd name="connsiteX293" fmla="*/ 2220308 w 9144000"/>
              <a:gd name="connsiteY293" fmla="*/ 861913 h 920755"/>
              <a:gd name="connsiteX294" fmla="*/ 2288339 w 9144000"/>
              <a:gd name="connsiteY294" fmla="*/ 861913 h 920755"/>
              <a:gd name="connsiteX295" fmla="*/ 2288339 w 9144000"/>
              <a:gd name="connsiteY295" fmla="*/ 793882 h 920755"/>
              <a:gd name="connsiteX296" fmla="*/ 2119543 w 9144000"/>
              <a:gd name="connsiteY296" fmla="*/ 793882 h 920755"/>
              <a:gd name="connsiteX297" fmla="*/ 2119543 w 9144000"/>
              <a:gd name="connsiteY297" fmla="*/ 861913 h 920755"/>
              <a:gd name="connsiteX298" fmla="*/ 2187571 w 9144000"/>
              <a:gd name="connsiteY298" fmla="*/ 861913 h 920755"/>
              <a:gd name="connsiteX299" fmla="*/ 2187571 w 9144000"/>
              <a:gd name="connsiteY299" fmla="*/ 793882 h 920755"/>
              <a:gd name="connsiteX300" fmla="*/ 2018729 w 9144000"/>
              <a:gd name="connsiteY300" fmla="*/ 793882 h 920755"/>
              <a:gd name="connsiteX301" fmla="*/ 2018729 w 9144000"/>
              <a:gd name="connsiteY301" fmla="*/ 861913 h 920755"/>
              <a:gd name="connsiteX302" fmla="*/ 2086760 w 9144000"/>
              <a:gd name="connsiteY302" fmla="*/ 861913 h 920755"/>
              <a:gd name="connsiteX303" fmla="*/ 2086760 w 9144000"/>
              <a:gd name="connsiteY303" fmla="*/ 793882 h 920755"/>
              <a:gd name="connsiteX304" fmla="*/ 1917963 w 9144000"/>
              <a:gd name="connsiteY304" fmla="*/ 793882 h 920755"/>
              <a:gd name="connsiteX305" fmla="*/ 1917963 w 9144000"/>
              <a:gd name="connsiteY305" fmla="*/ 861913 h 920755"/>
              <a:gd name="connsiteX306" fmla="*/ 1985994 w 9144000"/>
              <a:gd name="connsiteY306" fmla="*/ 861913 h 920755"/>
              <a:gd name="connsiteX307" fmla="*/ 1985994 w 9144000"/>
              <a:gd name="connsiteY307" fmla="*/ 793882 h 920755"/>
              <a:gd name="connsiteX308" fmla="*/ 1817196 w 9144000"/>
              <a:gd name="connsiteY308" fmla="*/ 793882 h 920755"/>
              <a:gd name="connsiteX309" fmla="*/ 1817196 w 9144000"/>
              <a:gd name="connsiteY309" fmla="*/ 861913 h 920755"/>
              <a:gd name="connsiteX310" fmla="*/ 1851210 w 9144000"/>
              <a:gd name="connsiteY310" fmla="*/ 861913 h 920755"/>
              <a:gd name="connsiteX311" fmla="*/ 1851212 w 9144000"/>
              <a:gd name="connsiteY311" fmla="*/ 861913 h 920755"/>
              <a:gd name="connsiteX312" fmla="*/ 1885226 w 9144000"/>
              <a:gd name="connsiteY312" fmla="*/ 861913 h 920755"/>
              <a:gd name="connsiteX313" fmla="*/ 1885226 w 9144000"/>
              <a:gd name="connsiteY313" fmla="*/ 793882 h 920755"/>
              <a:gd name="connsiteX314" fmla="*/ 1851212 w 9144000"/>
              <a:gd name="connsiteY314" fmla="*/ 793882 h 920755"/>
              <a:gd name="connsiteX315" fmla="*/ 1851210 w 9144000"/>
              <a:gd name="connsiteY315" fmla="*/ 793882 h 920755"/>
              <a:gd name="connsiteX316" fmla="*/ 1716429 w 9144000"/>
              <a:gd name="connsiteY316" fmla="*/ 793882 h 920755"/>
              <a:gd name="connsiteX317" fmla="*/ 1716429 w 9144000"/>
              <a:gd name="connsiteY317" fmla="*/ 861913 h 920755"/>
              <a:gd name="connsiteX318" fmla="*/ 1784460 w 9144000"/>
              <a:gd name="connsiteY318" fmla="*/ 861913 h 920755"/>
              <a:gd name="connsiteX319" fmla="*/ 1784460 w 9144000"/>
              <a:gd name="connsiteY319" fmla="*/ 793882 h 920755"/>
              <a:gd name="connsiteX320" fmla="*/ 1615663 w 9144000"/>
              <a:gd name="connsiteY320" fmla="*/ 793882 h 920755"/>
              <a:gd name="connsiteX321" fmla="*/ 1615663 w 9144000"/>
              <a:gd name="connsiteY321" fmla="*/ 861913 h 920755"/>
              <a:gd name="connsiteX322" fmla="*/ 1683693 w 9144000"/>
              <a:gd name="connsiteY322" fmla="*/ 861913 h 920755"/>
              <a:gd name="connsiteX323" fmla="*/ 1683693 w 9144000"/>
              <a:gd name="connsiteY323" fmla="*/ 793882 h 920755"/>
              <a:gd name="connsiteX324" fmla="*/ 1514895 w 9144000"/>
              <a:gd name="connsiteY324" fmla="*/ 793882 h 920755"/>
              <a:gd name="connsiteX325" fmla="*/ 1514895 w 9144000"/>
              <a:gd name="connsiteY325" fmla="*/ 861913 h 920755"/>
              <a:gd name="connsiteX326" fmla="*/ 1582926 w 9144000"/>
              <a:gd name="connsiteY326" fmla="*/ 861913 h 920755"/>
              <a:gd name="connsiteX327" fmla="*/ 1582926 w 9144000"/>
              <a:gd name="connsiteY327" fmla="*/ 793882 h 920755"/>
              <a:gd name="connsiteX328" fmla="*/ 1414129 w 9144000"/>
              <a:gd name="connsiteY328" fmla="*/ 793882 h 920755"/>
              <a:gd name="connsiteX329" fmla="*/ 1414129 w 9144000"/>
              <a:gd name="connsiteY329" fmla="*/ 861913 h 920755"/>
              <a:gd name="connsiteX330" fmla="*/ 1482159 w 9144000"/>
              <a:gd name="connsiteY330" fmla="*/ 861913 h 920755"/>
              <a:gd name="connsiteX331" fmla="*/ 1482159 w 9144000"/>
              <a:gd name="connsiteY331" fmla="*/ 793882 h 920755"/>
              <a:gd name="connsiteX332" fmla="*/ 1313361 w 9144000"/>
              <a:gd name="connsiteY332" fmla="*/ 793882 h 920755"/>
              <a:gd name="connsiteX333" fmla="*/ 1313361 w 9144000"/>
              <a:gd name="connsiteY333" fmla="*/ 861913 h 920755"/>
              <a:gd name="connsiteX334" fmla="*/ 1381394 w 9144000"/>
              <a:gd name="connsiteY334" fmla="*/ 861913 h 920755"/>
              <a:gd name="connsiteX335" fmla="*/ 1381394 w 9144000"/>
              <a:gd name="connsiteY335" fmla="*/ 793882 h 920755"/>
              <a:gd name="connsiteX336" fmla="*/ 1212595 w 9144000"/>
              <a:gd name="connsiteY336" fmla="*/ 793882 h 920755"/>
              <a:gd name="connsiteX337" fmla="*/ 1212595 w 9144000"/>
              <a:gd name="connsiteY337" fmla="*/ 861913 h 920755"/>
              <a:gd name="connsiteX338" fmla="*/ 1280626 w 9144000"/>
              <a:gd name="connsiteY338" fmla="*/ 861913 h 920755"/>
              <a:gd name="connsiteX339" fmla="*/ 1280626 w 9144000"/>
              <a:gd name="connsiteY339" fmla="*/ 793882 h 920755"/>
              <a:gd name="connsiteX340" fmla="*/ 1111828 w 9144000"/>
              <a:gd name="connsiteY340" fmla="*/ 793882 h 920755"/>
              <a:gd name="connsiteX341" fmla="*/ 1111828 w 9144000"/>
              <a:gd name="connsiteY341" fmla="*/ 861913 h 920755"/>
              <a:gd name="connsiteX342" fmla="*/ 1179859 w 9144000"/>
              <a:gd name="connsiteY342" fmla="*/ 861913 h 920755"/>
              <a:gd name="connsiteX343" fmla="*/ 1179859 w 9144000"/>
              <a:gd name="connsiteY343" fmla="*/ 793882 h 920755"/>
              <a:gd name="connsiteX344" fmla="*/ 1011061 w 9144000"/>
              <a:gd name="connsiteY344" fmla="*/ 793882 h 920755"/>
              <a:gd name="connsiteX345" fmla="*/ 1011061 w 9144000"/>
              <a:gd name="connsiteY345" fmla="*/ 861913 h 920755"/>
              <a:gd name="connsiteX346" fmla="*/ 1079093 w 9144000"/>
              <a:gd name="connsiteY346" fmla="*/ 861913 h 920755"/>
              <a:gd name="connsiteX347" fmla="*/ 1079093 w 9144000"/>
              <a:gd name="connsiteY347" fmla="*/ 793882 h 920755"/>
              <a:gd name="connsiteX348" fmla="*/ 910294 w 9144000"/>
              <a:gd name="connsiteY348" fmla="*/ 793882 h 920755"/>
              <a:gd name="connsiteX349" fmla="*/ 910294 w 9144000"/>
              <a:gd name="connsiteY349" fmla="*/ 861913 h 920755"/>
              <a:gd name="connsiteX350" fmla="*/ 944308 w 9144000"/>
              <a:gd name="connsiteY350" fmla="*/ 861913 h 920755"/>
              <a:gd name="connsiteX351" fmla="*/ 944310 w 9144000"/>
              <a:gd name="connsiteY351" fmla="*/ 861913 h 920755"/>
              <a:gd name="connsiteX352" fmla="*/ 978324 w 9144000"/>
              <a:gd name="connsiteY352" fmla="*/ 861913 h 920755"/>
              <a:gd name="connsiteX353" fmla="*/ 978324 w 9144000"/>
              <a:gd name="connsiteY353" fmla="*/ 793882 h 920755"/>
              <a:gd name="connsiteX354" fmla="*/ 944310 w 9144000"/>
              <a:gd name="connsiteY354" fmla="*/ 793882 h 920755"/>
              <a:gd name="connsiteX355" fmla="*/ 944308 w 9144000"/>
              <a:gd name="connsiteY355" fmla="*/ 793882 h 920755"/>
              <a:gd name="connsiteX356" fmla="*/ 809527 w 9144000"/>
              <a:gd name="connsiteY356" fmla="*/ 793882 h 920755"/>
              <a:gd name="connsiteX357" fmla="*/ 809527 w 9144000"/>
              <a:gd name="connsiteY357" fmla="*/ 861913 h 920755"/>
              <a:gd name="connsiteX358" fmla="*/ 877558 w 9144000"/>
              <a:gd name="connsiteY358" fmla="*/ 861913 h 920755"/>
              <a:gd name="connsiteX359" fmla="*/ 877558 w 9144000"/>
              <a:gd name="connsiteY359" fmla="*/ 793882 h 920755"/>
              <a:gd name="connsiteX360" fmla="*/ 708761 w 9144000"/>
              <a:gd name="connsiteY360" fmla="*/ 793882 h 920755"/>
              <a:gd name="connsiteX361" fmla="*/ 708761 w 9144000"/>
              <a:gd name="connsiteY361" fmla="*/ 861913 h 920755"/>
              <a:gd name="connsiteX362" fmla="*/ 776791 w 9144000"/>
              <a:gd name="connsiteY362" fmla="*/ 861913 h 920755"/>
              <a:gd name="connsiteX363" fmla="*/ 776791 w 9144000"/>
              <a:gd name="connsiteY363" fmla="*/ 793882 h 920755"/>
              <a:gd name="connsiteX364" fmla="*/ 607994 w 9144000"/>
              <a:gd name="connsiteY364" fmla="*/ 793882 h 920755"/>
              <a:gd name="connsiteX365" fmla="*/ 607994 w 9144000"/>
              <a:gd name="connsiteY365" fmla="*/ 861913 h 920755"/>
              <a:gd name="connsiteX366" fmla="*/ 676025 w 9144000"/>
              <a:gd name="connsiteY366" fmla="*/ 861913 h 920755"/>
              <a:gd name="connsiteX367" fmla="*/ 676025 w 9144000"/>
              <a:gd name="connsiteY367" fmla="*/ 793882 h 920755"/>
              <a:gd name="connsiteX368" fmla="*/ 507227 w 9144000"/>
              <a:gd name="connsiteY368" fmla="*/ 793882 h 920755"/>
              <a:gd name="connsiteX369" fmla="*/ 507227 w 9144000"/>
              <a:gd name="connsiteY369" fmla="*/ 861913 h 920755"/>
              <a:gd name="connsiteX370" fmla="*/ 575258 w 9144000"/>
              <a:gd name="connsiteY370" fmla="*/ 861913 h 920755"/>
              <a:gd name="connsiteX371" fmla="*/ 575258 w 9144000"/>
              <a:gd name="connsiteY371" fmla="*/ 793882 h 920755"/>
              <a:gd name="connsiteX372" fmla="*/ 406460 w 9144000"/>
              <a:gd name="connsiteY372" fmla="*/ 793882 h 920755"/>
              <a:gd name="connsiteX373" fmla="*/ 406460 w 9144000"/>
              <a:gd name="connsiteY373" fmla="*/ 861913 h 920755"/>
              <a:gd name="connsiteX374" fmla="*/ 474491 w 9144000"/>
              <a:gd name="connsiteY374" fmla="*/ 861913 h 920755"/>
              <a:gd name="connsiteX375" fmla="*/ 474491 w 9144000"/>
              <a:gd name="connsiteY375" fmla="*/ 793882 h 920755"/>
              <a:gd name="connsiteX376" fmla="*/ 305693 w 9144000"/>
              <a:gd name="connsiteY376" fmla="*/ 793882 h 920755"/>
              <a:gd name="connsiteX377" fmla="*/ 305693 w 9144000"/>
              <a:gd name="connsiteY377" fmla="*/ 861913 h 920755"/>
              <a:gd name="connsiteX378" fmla="*/ 373724 w 9144000"/>
              <a:gd name="connsiteY378" fmla="*/ 861913 h 920755"/>
              <a:gd name="connsiteX379" fmla="*/ 373724 w 9144000"/>
              <a:gd name="connsiteY379" fmla="*/ 793882 h 920755"/>
              <a:gd name="connsiteX380" fmla="*/ 204882 w 9144000"/>
              <a:gd name="connsiteY380" fmla="*/ 793882 h 920755"/>
              <a:gd name="connsiteX381" fmla="*/ 204882 w 9144000"/>
              <a:gd name="connsiteY381" fmla="*/ 861913 h 920755"/>
              <a:gd name="connsiteX382" fmla="*/ 272913 w 9144000"/>
              <a:gd name="connsiteY382" fmla="*/ 861913 h 920755"/>
              <a:gd name="connsiteX383" fmla="*/ 272913 w 9144000"/>
              <a:gd name="connsiteY383" fmla="*/ 793882 h 920755"/>
              <a:gd name="connsiteX384" fmla="*/ 104115 w 9144000"/>
              <a:gd name="connsiteY384" fmla="*/ 793882 h 920755"/>
              <a:gd name="connsiteX385" fmla="*/ 104115 w 9144000"/>
              <a:gd name="connsiteY385" fmla="*/ 861913 h 920755"/>
              <a:gd name="connsiteX386" fmla="*/ 172146 w 9144000"/>
              <a:gd name="connsiteY386" fmla="*/ 861913 h 920755"/>
              <a:gd name="connsiteX387" fmla="*/ 172146 w 9144000"/>
              <a:gd name="connsiteY387" fmla="*/ 793882 h 920755"/>
              <a:gd name="connsiteX388" fmla="*/ 37363 w 9144000"/>
              <a:gd name="connsiteY388" fmla="*/ 793882 h 920755"/>
              <a:gd name="connsiteX389" fmla="*/ 37363 w 9144000"/>
              <a:gd name="connsiteY389" fmla="*/ 861913 h 920755"/>
              <a:gd name="connsiteX390" fmla="*/ 71379 w 9144000"/>
              <a:gd name="connsiteY390" fmla="*/ 861913 h 920755"/>
              <a:gd name="connsiteX391" fmla="*/ 71379 w 9144000"/>
              <a:gd name="connsiteY391" fmla="*/ 793882 h 920755"/>
              <a:gd name="connsiteX392" fmla="*/ 9072584 w 9144000"/>
              <a:gd name="connsiteY392" fmla="*/ 58841 h 920755"/>
              <a:gd name="connsiteX393" fmla="*/ 9072584 w 9144000"/>
              <a:gd name="connsiteY393" fmla="*/ 126872 h 920755"/>
              <a:gd name="connsiteX394" fmla="*/ 9106599 w 9144000"/>
              <a:gd name="connsiteY394" fmla="*/ 126872 h 920755"/>
              <a:gd name="connsiteX395" fmla="*/ 9106599 w 9144000"/>
              <a:gd name="connsiteY395" fmla="*/ 58841 h 920755"/>
              <a:gd name="connsiteX396" fmla="*/ 8971817 w 9144000"/>
              <a:gd name="connsiteY396" fmla="*/ 58841 h 920755"/>
              <a:gd name="connsiteX397" fmla="*/ 8971817 w 9144000"/>
              <a:gd name="connsiteY397" fmla="*/ 126872 h 920755"/>
              <a:gd name="connsiteX398" fmla="*/ 9039848 w 9144000"/>
              <a:gd name="connsiteY398" fmla="*/ 126872 h 920755"/>
              <a:gd name="connsiteX399" fmla="*/ 9039848 w 9144000"/>
              <a:gd name="connsiteY399" fmla="*/ 58841 h 920755"/>
              <a:gd name="connsiteX400" fmla="*/ 8871050 w 9144000"/>
              <a:gd name="connsiteY400" fmla="*/ 58841 h 920755"/>
              <a:gd name="connsiteX401" fmla="*/ 8871050 w 9144000"/>
              <a:gd name="connsiteY401" fmla="*/ 126872 h 920755"/>
              <a:gd name="connsiteX402" fmla="*/ 8939082 w 9144000"/>
              <a:gd name="connsiteY402" fmla="*/ 126872 h 920755"/>
              <a:gd name="connsiteX403" fmla="*/ 8939082 w 9144000"/>
              <a:gd name="connsiteY403" fmla="*/ 58841 h 920755"/>
              <a:gd name="connsiteX404" fmla="*/ 8770283 w 9144000"/>
              <a:gd name="connsiteY404" fmla="*/ 58841 h 920755"/>
              <a:gd name="connsiteX405" fmla="*/ 8770283 w 9144000"/>
              <a:gd name="connsiteY405" fmla="*/ 126872 h 920755"/>
              <a:gd name="connsiteX406" fmla="*/ 8838314 w 9144000"/>
              <a:gd name="connsiteY406" fmla="*/ 126872 h 920755"/>
              <a:gd name="connsiteX407" fmla="*/ 8838314 w 9144000"/>
              <a:gd name="connsiteY407" fmla="*/ 58841 h 920755"/>
              <a:gd name="connsiteX408" fmla="*/ 8669516 w 9144000"/>
              <a:gd name="connsiteY408" fmla="*/ 58841 h 920755"/>
              <a:gd name="connsiteX409" fmla="*/ 8669516 w 9144000"/>
              <a:gd name="connsiteY409" fmla="*/ 126872 h 920755"/>
              <a:gd name="connsiteX410" fmla="*/ 8737547 w 9144000"/>
              <a:gd name="connsiteY410" fmla="*/ 126872 h 920755"/>
              <a:gd name="connsiteX411" fmla="*/ 8737547 w 9144000"/>
              <a:gd name="connsiteY411" fmla="*/ 58841 h 920755"/>
              <a:gd name="connsiteX412" fmla="*/ 8568749 w 9144000"/>
              <a:gd name="connsiteY412" fmla="*/ 58841 h 920755"/>
              <a:gd name="connsiteX413" fmla="*/ 8568749 w 9144000"/>
              <a:gd name="connsiteY413" fmla="*/ 126872 h 920755"/>
              <a:gd name="connsiteX414" fmla="*/ 8636781 w 9144000"/>
              <a:gd name="connsiteY414" fmla="*/ 126872 h 920755"/>
              <a:gd name="connsiteX415" fmla="*/ 8636781 w 9144000"/>
              <a:gd name="connsiteY415" fmla="*/ 58841 h 920755"/>
              <a:gd name="connsiteX416" fmla="*/ 8467983 w 9144000"/>
              <a:gd name="connsiteY416" fmla="*/ 58841 h 920755"/>
              <a:gd name="connsiteX417" fmla="*/ 8467983 w 9144000"/>
              <a:gd name="connsiteY417" fmla="*/ 126872 h 920755"/>
              <a:gd name="connsiteX418" fmla="*/ 8536014 w 9144000"/>
              <a:gd name="connsiteY418" fmla="*/ 126872 h 920755"/>
              <a:gd name="connsiteX419" fmla="*/ 8536014 w 9144000"/>
              <a:gd name="connsiteY419" fmla="*/ 58841 h 920755"/>
              <a:gd name="connsiteX420" fmla="*/ 8367216 w 9144000"/>
              <a:gd name="connsiteY420" fmla="*/ 58841 h 920755"/>
              <a:gd name="connsiteX421" fmla="*/ 8367216 w 9144000"/>
              <a:gd name="connsiteY421" fmla="*/ 126872 h 920755"/>
              <a:gd name="connsiteX422" fmla="*/ 8435247 w 9144000"/>
              <a:gd name="connsiteY422" fmla="*/ 126872 h 920755"/>
              <a:gd name="connsiteX423" fmla="*/ 8435247 w 9144000"/>
              <a:gd name="connsiteY423" fmla="*/ 58841 h 920755"/>
              <a:gd name="connsiteX424" fmla="*/ 8266449 w 9144000"/>
              <a:gd name="connsiteY424" fmla="*/ 58841 h 920755"/>
              <a:gd name="connsiteX425" fmla="*/ 8266449 w 9144000"/>
              <a:gd name="connsiteY425" fmla="*/ 126872 h 920755"/>
              <a:gd name="connsiteX426" fmla="*/ 8334481 w 9144000"/>
              <a:gd name="connsiteY426" fmla="*/ 126872 h 920755"/>
              <a:gd name="connsiteX427" fmla="*/ 8334481 w 9144000"/>
              <a:gd name="connsiteY427" fmla="*/ 58841 h 920755"/>
              <a:gd name="connsiteX428" fmla="*/ 8165682 w 9144000"/>
              <a:gd name="connsiteY428" fmla="*/ 58841 h 920755"/>
              <a:gd name="connsiteX429" fmla="*/ 8165682 w 9144000"/>
              <a:gd name="connsiteY429" fmla="*/ 126872 h 920755"/>
              <a:gd name="connsiteX430" fmla="*/ 8199698 w 9144000"/>
              <a:gd name="connsiteY430" fmla="*/ 126872 h 920755"/>
              <a:gd name="connsiteX431" fmla="*/ 8233713 w 9144000"/>
              <a:gd name="connsiteY431" fmla="*/ 126872 h 920755"/>
              <a:gd name="connsiteX432" fmla="*/ 8233713 w 9144000"/>
              <a:gd name="connsiteY432" fmla="*/ 58841 h 920755"/>
              <a:gd name="connsiteX433" fmla="*/ 8199698 w 9144000"/>
              <a:gd name="connsiteY433" fmla="*/ 58841 h 920755"/>
              <a:gd name="connsiteX434" fmla="*/ 8064915 w 9144000"/>
              <a:gd name="connsiteY434" fmla="*/ 58841 h 920755"/>
              <a:gd name="connsiteX435" fmla="*/ 8064915 w 9144000"/>
              <a:gd name="connsiteY435" fmla="*/ 126872 h 920755"/>
              <a:gd name="connsiteX436" fmla="*/ 8132946 w 9144000"/>
              <a:gd name="connsiteY436" fmla="*/ 126872 h 920755"/>
              <a:gd name="connsiteX437" fmla="*/ 8132946 w 9144000"/>
              <a:gd name="connsiteY437" fmla="*/ 58841 h 920755"/>
              <a:gd name="connsiteX438" fmla="*/ 7964148 w 9144000"/>
              <a:gd name="connsiteY438" fmla="*/ 58841 h 920755"/>
              <a:gd name="connsiteX439" fmla="*/ 7964148 w 9144000"/>
              <a:gd name="connsiteY439" fmla="*/ 126872 h 920755"/>
              <a:gd name="connsiteX440" fmla="*/ 8032179 w 9144000"/>
              <a:gd name="connsiteY440" fmla="*/ 126872 h 920755"/>
              <a:gd name="connsiteX441" fmla="*/ 8032179 w 9144000"/>
              <a:gd name="connsiteY441" fmla="*/ 58841 h 920755"/>
              <a:gd name="connsiteX442" fmla="*/ 7863381 w 9144000"/>
              <a:gd name="connsiteY442" fmla="*/ 58841 h 920755"/>
              <a:gd name="connsiteX443" fmla="*/ 7863381 w 9144000"/>
              <a:gd name="connsiteY443" fmla="*/ 126872 h 920755"/>
              <a:gd name="connsiteX444" fmla="*/ 7931412 w 9144000"/>
              <a:gd name="connsiteY444" fmla="*/ 126872 h 920755"/>
              <a:gd name="connsiteX445" fmla="*/ 7931412 w 9144000"/>
              <a:gd name="connsiteY445" fmla="*/ 58841 h 920755"/>
              <a:gd name="connsiteX446" fmla="*/ 7762614 w 9144000"/>
              <a:gd name="connsiteY446" fmla="*/ 58841 h 920755"/>
              <a:gd name="connsiteX447" fmla="*/ 7762614 w 9144000"/>
              <a:gd name="connsiteY447" fmla="*/ 126872 h 920755"/>
              <a:gd name="connsiteX448" fmla="*/ 7830645 w 9144000"/>
              <a:gd name="connsiteY448" fmla="*/ 126872 h 920755"/>
              <a:gd name="connsiteX449" fmla="*/ 7830645 w 9144000"/>
              <a:gd name="connsiteY449" fmla="*/ 58841 h 920755"/>
              <a:gd name="connsiteX450" fmla="*/ 7661848 w 9144000"/>
              <a:gd name="connsiteY450" fmla="*/ 58841 h 920755"/>
              <a:gd name="connsiteX451" fmla="*/ 7661848 w 9144000"/>
              <a:gd name="connsiteY451" fmla="*/ 126872 h 920755"/>
              <a:gd name="connsiteX452" fmla="*/ 7729879 w 9144000"/>
              <a:gd name="connsiteY452" fmla="*/ 126872 h 920755"/>
              <a:gd name="connsiteX453" fmla="*/ 7729879 w 9144000"/>
              <a:gd name="connsiteY453" fmla="*/ 58841 h 920755"/>
              <a:gd name="connsiteX454" fmla="*/ 7561081 w 9144000"/>
              <a:gd name="connsiteY454" fmla="*/ 58841 h 920755"/>
              <a:gd name="connsiteX455" fmla="*/ 7561081 w 9144000"/>
              <a:gd name="connsiteY455" fmla="*/ 126872 h 920755"/>
              <a:gd name="connsiteX456" fmla="*/ 7629113 w 9144000"/>
              <a:gd name="connsiteY456" fmla="*/ 126872 h 920755"/>
              <a:gd name="connsiteX457" fmla="*/ 7629113 w 9144000"/>
              <a:gd name="connsiteY457" fmla="*/ 58841 h 920755"/>
              <a:gd name="connsiteX458" fmla="*/ 7460268 w 9144000"/>
              <a:gd name="connsiteY458" fmla="*/ 58841 h 920755"/>
              <a:gd name="connsiteX459" fmla="*/ 7460268 w 9144000"/>
              <a:gd name="connsiteY459" fmla="*/ 126872 h 920755"/>
              <a:gd name="connsiteX460" fmla="*/ 7528299 w 9144000"/>
              <a:gd name="connsiteY460" fmla="*/ 126872 h 920755"/>
              <a:gd name="connsiteX461" fmla="*/ 7528299 w 9144000"/>
              <a:gd name="connsiteY461" fmla="*/ 58841 h 920755"/>
              <a:gd name="connsiteX462" fmla="*/ 7359501 w 9144000"/>
              <a:gd name="connsiteY462" fmla="*/ 58841 h 920755"/>
              <a:gd name="connsiteX463" fmla="*/ 7359501 w 9144000"/>
              <a:gd name="connsiteY463" fmla="*/ 126872 h 920755"/>
              <a:gd name="connsiteX464" fmla="*/ 7427532 w 9144000"/>
              <a:gd name="connsiteY464" fmla="*/ 126872 h 920755"/>
              <a:gd name="connsiteX465" fmla="*/ 7427532 w 9144000"/>
              <a:gd name="connsiteY465" fmla="*/ 58841 h 920755"/>
              <a:gd name="connsiteX466" fmla="*/ 7258734 w 9144000"/>
              <a:gd name="connsiteY466" fmla="*/ 58841 h 920755"/>
              <a:gd name="connsiteX467" fmla="*/ 7258734 w 9144000"/>
              <a:gd name="connsiteY467" fmla="*/ 126872 h 920755"/>
              <a:gd name="connsiteX468" fmla="*/ 7292750 w 9144000"/>
              <a:gd name="connsiteY468" fmla="*/ 126872 h 920755"/>
              <a:gd name="connsiteX469" fmla="*/ 7326765 w 9144000"/>
              <a:gd name="connsiteY469" fmla="*/ 126872 h 920755"/>
              <a:gd name="connsiteX470" fmla="*/ 7326765 w 9144000"/>
              <a:gd name="connsiteY470" fmla="*/ 58841 h 920755"/>
              <a:gd name="connsiteX471" fmla="*/ 7292750 w 9144000"/>
              <a:gd name="connsiteY471" fmla="*/ 58841 h 920755"/>
              <a:gd name="connsiteX472" fmla="*/ 7157967 w 9144000"/>
              <a:gd name="connsiteY472" fmla="*/ 58841 h 920755"/>
              <a:gd name="connsiteX473" fmla="*/ 7157967 w 9144000"/>
              <a:gd name="connsiteY473" fmla="*/ 126872 h 920755"/>
              <a:gd name="connsiteX474" fmla="*/ 7225998 w 9144000"/>
              <a:gd name="connsiteY474" fmla="*/ 126872 h 920755"/>
              <a:gd name="connsiteX475" fmla="*/ 7225998 w 9144000"/>
              <a:gd name="connsiteY475" fmla="*/ 58841 h 920755"/>
              <a:gd name="connsiteX476" fmla="*/ 7057201 w 9144000"/>
              <a:gd name="connsiteY476" fmla="*/ 58841 h 920755"/>
              <a:gd name="connsiteX477" fmla="*/ 7057201 w 9144000"/>
              <a:gd name="connsiteY477" fmla="*/ 126872 h 920755"/>
              <a:gd name="connsiteX478" fmla="*/ 7125232 w 9144000"/>
              <a:gd name="connsiteY478" fmla="*/ 126872 h 920755"/>
              <a:gd name="connsiteX479" fmla="*/ 7125232 w 9144000"/>
              <a:gd name="connsiteY479" fmla="*/ 58841 h 920755"/>
              <a:gd name="connsiteX480" fmla="*/ 6956434 w 9144000"/>
              <a:gd name="connsiteY480" fmla="*/ 58841 h 920755"/>
              <a:gd name="connsiteX481" fmla="*/ 6956434 w 9144000"/>
              <a:gd name="connsiteY481" fmla="*/ 126872 h 920755"/>
              <a:gd name="connsiteX482" fmla="*/ 7024466 w 9144000"/>
              <a:gd name="connsiteY482" fmla="*/ 126872 h 920755"/>
              <a:gd name="connsiteX483" fmla="*/ 7024466 w 9144000"/>
              <a:gd name="connsiteY483" fmla="*/ 58841 h 920755"/>
              <a:gd name="connsiteX484" fmla="*/ 6855667 w 9144000"/>
              <a:gd name="connsiteY484" fmla="*/ 58841 h 920755"/>
              <a:gd name="connsiteX485" fmla="*/ 6855667 w 9144000"/>
              <a:gd name="connsiteY485" fmla="*/ 126872 h 920755"/>
              <a:gd name="connsiteX486" fmla="*/ 6923698 w 9144000"/>
              <a:gd name="connsiteY486" fmla="*/ 126872 h 920755"/>
              <a:gd name="connsiteX487" fmla="*/ 6923698 w 9144000"/>
              <a:gd name="connsiteY487" fmla="*/ 58841 h 920755"/>
              <a:gd name="connsiteX488" fmla="*/ 6754900 w 9144000"/>
              <a:gd name="connsiteY488" fmla="*/ 58841 h 920755"/>
              <a:gd name="connsiteX489" fmla="*/ 6754900 w 9144000"/>
              <a:gd name="connsiteY489" fmla="*/ 126872 h 920755"/>
              <a:gd name="connsiteX490" fmla="*/ 6822931 w 9144000"/>
              <a:gd name="connsiteY490" fmla="*/ 126872 h 920755"/>
              <a:gd name="connsiteX491" fmla="*/ 6822931 w 9144000"/>
              <a:gd name="connsiteY491" fmla="*/ 58841 h 920755"/>
              <a:gd name="connsiteX492" fmla="*/ 6654133 w 9144000"/>
              <a:gd name="connsiteY492" fmla="*/ 58841 h 920755"/>
              <a:gd name="connsiteX493" fmla="*/ 6654133 w 9144000"/>
              <a:gd name="connsiteY493" fmla="*/ 126872 h 920755"/>
              <a:gd name="connsiteX494" fmla="*/ 6722165 w 9144000"/>
              <a:gd name="connsiteY494" fmla="*/ 126872 h 920755"/>
              <a:gd name="connsiteX495" fmla="*/ 6722165 w 9144000"/>
              <a:gd name="connsiteY495" fmla="*/ 58841 h 920755"/>
              <a:gd name="connsiteX496" fmla="*/ 6553366 w 9144000"/>
              <a:gd name="connsiteY496" fmla="*/ 58841 h 920755"/>
              <a:gd name="connsiteX497" fmla="*/ 6553366 w 9144000"/>
              <a:gd name="connsiteY497" fmla="*/ 126872 h 920755"/>
              <a:gd name="connsiteX498" fmla="*/ 6621397 w 9144000"/>
              <a:gd name="connsiteY498" fmla="*/ 126872 h 920755"/>
              <a:gd name="connsiteX499" fmla="*/ 6621397 w 9144000"/>
              <a:gd name="connsiteY499" fmla="*/ 58841 h 920755"/>
              <a:gd name="connsiteX500" fmla="*/ 6452599 w 9144000"/>
              <a:gd name="connsiteY500" fmla="*/ 58841 h 920755"/>
              <a:gd name="connsiteX501" fmla="*/ 6452599 w 9144000"/>
              <a:gd name="connsiteY501" fmla="*/ 126872 h 920755"/>
              <a:gd name="connsiteX502" fmla="*/ 6520630 w 9144000"/>
              <a:gd name="connsiteY502" fmla="*/ 126872 h 920755"/>
              <a:gd name="connsiteX503" fmla="*/ 6520630 w 9144000"/>
              <a:gd name="connsiteY503" fmla="*/ 58841 h 920755"/>
              <a:gd name="connsiteX504" fmla="*/ 6351832 w 9144000"/>
              <a:gd name="connsiteY504" fmla="*/ 58841 h 920755"/>
              <a:gd name="connsiteX505" fmla="*/ 6351832 w 9144000"/>
              <a:gd name="connsiteY505" fmla="*/ 126872 h 920755"/>
              <a:gd name="connsiteX506" fmla="*/ 6385848 w 9144000"/>
              <a:gd name="connsiteY506" fmla="*/ 126872 h 920755"/>
              <a:gd name="connsiteX507" fmla="*/ 6419863 w 9144000"/>
              <a:gd name="connsiteY507" fmla="*/ 126872 h 920755"/>
              <a:gd name="connsiteX508" fmla="*/ 6419863 w 9144000"/>
              <a:gd name="connsiteY508" fmla="*/ 58841 h 920755"/>
              <a:gd name="connsiteX509" fmla="*/ 6385848 w 9144000"/>
              <a:gd name="connsiteY509" fmla="*/ 58841 h 920755"/>
              <a:gd name="connsiteX510" fmla="*/ 6251066 w 9144000"/>
              <a:gd name="connsiteY510" fmla="*/ 58841 h 920755"/>
              <a:gd name="connsiteX511" fmla="*/ 6251066 w 9144000"/>
              <a:gd name="connsiteY511" fmla="*/ 126872 h 920755"/>
              <a:gd name="connsiteX512" fmla="*/ 6319097 w 9144000"/>
              <a:gd name="connsiteY512" fmla="*/ 126872 h 920755"/>
              <a:gd name="connsiteX513" fmla="*/ 6319097 w 9144000"/>
              <a:gd name="connsiteY513" fmla="*/ 58841 h 920755"/>
              <a:gd name="connsiteX514" fmla="*/ 6150299 w 9144000"/>
              <a:gd name="connsiteY514" fmla="*/ 58841 h 920755"/>
              <a:gd name="connsiteX515" fmla="*/ 6150299 w 9144000"/>
              <a:gd name="connsiteY515" fmla="*/ 126872 h 920755"/>
              <a:gd name="connsiteX516" fmla="*/ 6218330 w 9144000"/>
              <a:gd name="connsiteY516" fmla="*/ 126872 h 920755"/>
              <a:gd name="connsiteX517" fmla="*/ 6218330 w 9144000"/>
              <a:gd name="connsiteY517" fmla="*/ 58841 h 920755"/>
              <a:gd name="connsiteX518" fmla="*/ 6049532 w 9144000"/>
              <a:gd name="connsiteY518" fmla="*/ 58841 h 920755"/>
              <a:gd name="connsiteX519" fmla="*/ 6049532 w 9144000"/>
              <a:gd name="connsiteY519" fmla="*/ 126872 h 920755"/>
              <a:gd name="connsiteX520" fmla="*/ 6117564 w 9144000"/>
              <a:gd name="connsiteY520" fmla="*/ 126872 h 920755"/>
              <a:gd name="connsiteX521" fmla="*/ 6117564 w 9144000"/>
              <a:gd name="connsiteY521" fmla="*/ 58841 h 920755"/>
              <a:gd name="connsiteX522" fmla="*/ 5948765 w 9144000"/>
              <a:gd name="connsiteY522" fmla="*/ 58841 h 920755"/>
              <a:gd name="connsiteX523" fmla="*/ 5948765 w 9144000"/>
              <a:gd name="connsiteY523" fmla="*/ 126872 h 920755"/>
              <a:gd name="connsiteX524" fmla="*/ 6016796 w 9144000"/>
              <a:gd name="connsiteY524" fmla="*/ 126872 h 920755"/>
              <a:gd name="connsiteX525" fmla="*/ 6016796 w 9144000"/>
              <a:gd name="connsiteY525" fmla="*/ 58841 h 920755"/>
              <a:gd name="connsiteX526" fmla="*/ 5847998 w 9144000"/>
              <a:gd name="connsiteY526" fmla="*/ 58841 h 920755"/>
              <a:gd name="connsiteX527" fmla="*/ 5847998 w 9144000"/>
              <a:gd name="connsiteY527" fmla="*/ 126872 h 920755"/>
              <a:gd name="connsiteX528" fmla="*/ 5916029 w 9144000"/>
              <a:gd name="connsiteY528" fmla="*/ 126872 h 920755"/>
              <a:gd name="connsiteX529" fmla="*/ 5916029 w 9144000"/>
              <a:gd name="connsiteY529" fmla="*/ 58841 h 920755"/>
              <a:gd name="connsiteX530" fmla="*/ 5747231 w 9144000"/>
              <a:gd name="connsiteY530" fmla="*/ 58841 h 920755"/>
              <a:gd name="connsiteX531" fmla="*/ 5747231 w 9144000"/>
              <a:gd name="connsiteY531" fmla="*/ 126872 h 920755"/>
              <a:gd name="connsiteX532" fmla="*/ 5815263 w 9144000"/>
              <a:gd name="connsiteY532" fmla="*/ 126872 h 920755"/>
              <a:gd name="connsiteX533" fmla="*/ 5815263 w 9144000"/>
              <a:gd name="connsiteY533" fmla="*/ 58841 h 920755"/>
              <a:gd name="connsiteX534" fmla="*/ 5646419 w 9144000"/>
              <a:gd name="connsiteY534" fmla="*/ 58841 h 920755"/>
              <a:gd name="connsiteX535" fmla="*/ 5646419 w 9144000"/>
              <a:gd name="connsiteY535" fmla="*/ 126872 h 920755"/>
              <a:gd name="connsiteX536" fmla="*/ 5714450 w 9144000"/>
              <a:gd name="connsiteY536" fmla="*/ 126872 h 920755"/>
              <a:gd name="connsiteX537" fmla="*/ 5714450 w 9144000"/>
              <a:gd name="connsiteY537" fmla="*/ 58841 h 920755"/>
              <a:gd name="connsiteX538" fmla="*/ 5545652 w 9144000"/>
              <a:gd name="connsiteY538" fmla="*/ 58841 h 920755"/>
              <a:gd name="connsiteX539" fmla="*/ 5545652 w 9144000"/>
              <a:gd name="connsiteY539" fmla="*/ 126872 h 920755"/>
              <a:gd name="connsiteX540" fmla="*/ 5613683 w 9144000"/>
              <a:gd name="connsiteY540" fmla="*/ 126872 h 920755"/>
              <a:gd name="connsiteX541" fmla="*/ 5613683 w 9144000"/>
              <a:gd name="connsiteY541" fmla="*/ 58841 h 920755"/>
              <a:gd name="connsiteX542" fmla="*/ 5444885 w 9144000"/>
              <a:gd name="connsiteY542" fmla="*/ 58841 h 920755"/>
              <a:gd name="connsiteX543" fmla="*/ 5444885 w 9144000"/>
              <a:gd name="connsiteY543" fmla="*/ 126872 h 920755"/>
              <a:gd name="connsiteX544" fmla="*/ 5478900 w 9144000"/>
              <a:gd name="connsiteY544" fmla="*/ 126872 h 920755"/>
              <a:gd name="connsiteX545" fmla="*/ 5478901 w 9144000"/>
              <a:gd name="connsiteY545" fmla="*/ 126872 h 920755"/>
              <a:gd name="connsiteX546" fmla="*/ 5512915 w 9144000"/>
              <a:gd name="connsiteY546" fmla="*/ 126872 h 920755"/>
              <a:gd name="connsiteX547" fmla="*/ 5512915 w 9144000"/>
              <a:gd name="connsiteY547" fmla="*/ 58841 h 920755"/>
              <a:gd name="connsiteX548" fmla="*/ 5478901 w 9144000"/>
              <a:gd name="connsiteY548" fmla="*/ 58841 h 920755"/>
              <a:gd name="connsiteX549" fmla="*/ 5478900 w 9144000"/>
              <a:gd name="connsiteY549" fmla="*/ 58841 h 920755"/>
              <a:gd name="connsiteX550" fmla="*/ 5344118 w 9144000"/>
              <a:gd name="connsiteY550" fmla="*/ 58841 h 920755"/>
              <a:gd name="connsiteX551" fmla="*/ 5344118 w 9144000"/>
              <a:gd name="connsiteY551" fmla="*/ 126872 h 920755"/>
              <a:gd name="connsiteX552" fmla="*/ 5412149 w 9144000"/>
              <a:gd name="connsiteY552" fmla="*/ 126872 h 920755"/>
              <a:gd name="connsiteX553" fmla="*/ 5412149 w 9144000"/>
              <a:gd name="connsiteY553" fmla="*/ 58841 h 920755"/>
              <a:gd name="connsiteX554" fmla="*/ 5243351 w 9144000"/>
              <a:gd name="connsiteY554" fmla="*/ 58841 h 920755"/>
              <a:gd name="connsiteX555" fmla="*/ 5243351 w 9144000"/>
              <a:gd name="connsiteY555" fmla="*/ 126872 h 920755"/>
              <a:gd name="connsiteX556" fmla="*/ 5311382 w 9144000"/>
              <a:gd name="connsiteY556" fmla="*/ 126872 h 920755"/>
              <a:gd name="connsiteX557" fmla="*/ 5311382 w 9144000"/>
              <a:gd name="connsiteY557" fmla="*/ 58841 h 920755"/>
              <a:gd name="connsiteX558" fmla="*/ 5142584 w 9144000"/>
              <a:gd name="connsiteY558" fmla="*/ 58841 h 920755"/>
              <a:gd name="connsiteX559" fmla="*/ 5142584 w 9144000"/>
              <a:gd name="connsiteY559" fmla="*/ 126872 h 920755"/>
              <a:gd name="connsiteX560" fmla="*/ 5210616 w 9144000"/>
              <a:gd name="connsiteY560" fmla="*/ 126872 h 920755"/>
              <a:gd name="connsiteX561" fmla="*/ 5210616 w 9144000"/>
              <a:gd name="connsiteY561" fmla="*/ 58841 h 920755"/>
              <a:gd name="connsiteX562" fmla="*/ 5041817 w 9144000"/>
              <a:gd name="connsiteY562" fmla="*/ 58841 h 920755"/>
              <a:gd name="connsiteX563" fmla="*/ 5041817 w 9144000"/>
              <a:gd name="connsiteY563" fmla="*/ 126872 h 920755"/>
              <a:gd name="connsiteX564" fmla="*/ 5109848 w 9144000"/>
              <a:gd name="connsiteY564" fmla="*/ 126872 h 920755"/>
              <a:gd name="connsiteX565" fmla="*/ 5109848 w 9144000"/>
              <a:gd name="connsiteY565" fmla="*/ 58841 h 920755"/>
              <a:gd name="connsiteX566" fmla="*/ 4941050 w 9144000"/>
              <a:gd name="connsiteY566" fmla="*/ 58841 h 920755"/>
              <a:gd name="connsiteX567" fmla="*/ 4941050 w 9144000"/>
              <a:gd name="connsiteY567" fmla="*/ 126872 h 920755"/>
              <a:gd name="connsiteX568" fmla="*/ 5009081 w 9144000"/>
              <a:gd name="connsiteY568" fmla="*/ 126872 h 920755"/>
              <a:gd name="connsiteX569" fmla="*/ 5009081 w 9144000"/>
              <a:gd name="connsiteY569" fmla="*/ 58841 h 920755"/>
              <a:gd name="connsiteX570" fmla="*/ 4840283 w 9144000"/>
              <a:gd name="connsiteY570" fmla="*/ 58841 h 920755"/>
              <a:gd name="connsiteX571" fmla="*/ 4840283 w 9144000"/>
              <a:gd name="connsiteY571" fmla="*/ 126872 h 920755"/>
              <a:gd name="connsiteX572" fmla="*/ 4908315 w 9144000"/>
              <a:gd name="connsiteY572" fmla="*/ 126872 h 920755"/>
              <a:gd name="connsiteX573" fmla="*/ 4908315 w 9144000"/>
              <a:gd name="connsiteY573" fmla="*/ 58841 h 920755"/>
              <a:gd name="connsiteX574" fmla="*/ 4739517 w 9144000"/>
              <a:gd name="connsiteY574" fmla="*/ 58841 h 920755"/>
              <a:gd name="connsiteX575" fmla="*/ 4739517 w 9144000"/>
              <a:gd name="connsiteY575" fmla="*/ 126872 h 920755"/>
              <a:gd name="connsiteX576" fmla="*/ 4807548 w 9144000"/>
              <a:gd name="connsiteY576" fmla="*/ 126872 h 920755"/>
              <a:gd name="connsiteX577" fmla="*/ 4807548 w 9144000"/>
              <a:gd name="connsiteY577" fmla="*/ 58841 h 920755"/>
              <a:gd name="connsiteX578" fmla="*/ 4638750 w 9144000"/>
              <a:gd name="connsiteY578" fmla="*/ 58841 h 920755"/>
              <a:gd name="connsiteX579" fmla="*/ 4638750 w 9144000"/>
              <a:gd name="connsiteY579" fmla="*/ 126872 h 920755"/>
              <a:gd name="connsiteX580" fmla="*/ 4706781 w 9144000"/>
              <a:gd name="connsiteY580" fmla="*/ 126872 h 920755"/>
              <a:gd name="connsiteX581" fmla="*/ 4706781 w 9144000"/>
              <a:gd name="connsiteY581" fmla="*/ 58841 h 920755"/>
              <a:gd name="connsiteX582" fmla="*/ 4537983 w 9144000"/>
              <a:gd name="connsiteY582" fmla="*/ 58841 h 920755"/>
              <a:gd name="connsiteX583" fmla="*/ 4537983 w 9144000"/>
              <a:gd name="connsiteY583" fmla="*/ 126872 h 920755"/>
              <a:gd name="connsiteX584" fmla="*/ 4571999 w 9144000"/>
              <a:gd name="connsiteY584" fmla="*/ 126872 h 920755"/>
              <a:gd name="connsiteX585" fmla="*/ 4606015 w 9144000"/>
              <a:gd name="connsiteY585" fmla="*/ 126872 h 920755"/>
              <a:gd name="connsiteX586" fmla="*/ 4606015 w 9144000"/>
              <a:gd name="connsiteY586" fmla="*/ 58841 h 920755"/>
              <a:gd name="connsiteX587" fmla="*/ 4571999 w 9144000"/>
              <a:gd name="connsiteY587" fmla="*/ 58841 h 920755"/>
              <a:gd name="connsiteX588" fmla="*/ 4437216 w 9144000"/>
              <a:gd name="connsiteY588" fmla="*/ 58841 h 920755"/>
              <a:gd name="connsiteX589" fmla="*/ 4437216 w 9144000"/>
              <a:gd name="connsiteY589" fmla="*/ 126872 h 920755"/>
              <a:gd name="connsiteX590" fmla="*/ 4505247 w 9144000"/>
              <a:gd name="connsiteY590" fmla="*/ 126872 h 920755"/>
              <a:gd name="connsiteX591" fmla="*/ 4505247 w 9144000"/>
              <a:gd name="connsiteY591" fmla="*/ 58841 h 920755"/>
              <a:gd name="connsiteX592" fmla="*/ 4336449 w 9144000"/>
              <a:gd name="connsiteY592" fmla="*/ 58841 h 920755"/>
              <a:gd name="connsiteX593" fmla="*/ 4336449 w 9144000"/>
              <a:gd name="connsiteY593" fmla="*/ 126872 h 920755"/>
              <a:gd name="connsiteX594" fmla="*/ 4404480 w 9144000"/>
              <a:gd name="connsiteY594" fmla="*/ 126872 h 920755"/>
              <a:gd name="connsiteX595" fmla="*/ 4404480 w 9144000"/>
              <a:gd name="connsiteY595" fmla="*/ 58841 h 920755"/>
              <a:gd name="connsiteX596" fmla="*/ 4235682 w 9144000"/>
              <a:gd name="connsiteY596" fmla="*/ 58841 h 920755"/>
              <a:gd name="connsiteX597" fmla="*/ 4235682 w 9144000"/>
              <a:gd name="connsiteY597" fmla="*/ 126872 h 920755"/>
              <a:gd name="connsiteX598" fmla="*/ 4303713 w 9144000"/>
              <a:gd name="connsiteY598" fmla="*/ 126872 h 920755"/>
              <a:gd name="connsiteX599" fmla="*/ 4303713 w 9144000"/>
              <a:gd name="connsiteY599" fmla="*/ 58841 h 920755"/>
              <a:gd name="connsiteX600" fmla="*/ 4134922 w 9144000"/>
              <a:gd name="connsiteY600" fmla="*/ 58841 h 920755"/>
              <a:gd name="connsiteX601" fmla="*/ 4134922 w 9144000"/>
              <a:gd name="connsiteY601" fmla="*/ 126872 h 920755"/>
              <a:gd name="connsiteX602" fmla="*/ 4202946 w 9144000"/>
              <a:gd name="connsiteY602" fmla="*/ 126872 h 920755"/>
              <a:gd name="connsiteX603" fmla="*/ 4202946 w 9144000"/>
              <a:gd name="connsiteY603" fmla="*/ 58841 h 920755"/>
              <a:gd name="connsiteX604" fmla="*/ 4034155 w 9144000"/>
              <a:gd name="connsiteY604" fmla="*/ 58841 h 920755"/>
              <a:gd name="connsiteX605" fmla="*/ 4034155 w 9144000"/>
              <a:gd name="connsiteY605" fmla="*/ 126872 h 920755"/>
              <a:gd name="connsiteX606" fmla="*/ 4102186 w 9144000"/>
              <a:gd name="connsiteY606" fmla="*/ 126872 h 920755"/>
              <a:gd name="connsiteX607" fmla="*/ 4102186 w 9144000"/>
              <a:gd name="connsiteY607" fmla="*/ 58841 h 920755"/>
              <a:gd name="connsiteX608" fmla="*/ 3933389 w 9144000"/>
              <a:gd name="connsiteY608" fmla="*/ 58841 h 920755"/>
              <a:gd name="connsiteX609" fmla="*/ 3933389 w 9144000"/>
              <a:gd name="connsiteY609" fmla="*/ 126872 h 920755"/>
              <a:gd name="connsiteX610" fmla="*/ 4001420 w 9144000"/>
              <a:gd name="connsiteY610" fmla="*/ 126872 h 920755"/>
              <a:gd name="connsiteX611" fmla="*/ 4001420 w 9144000"/>
              <a:gd name="connsiteY611" fmla="*/ 58841 h 920755"/>
              <a:gd name="connsiteX612" fmla="*/ 3832576 w 9144000"/>
              <a:gd name="connsiteY612" fmla="*/ 58841 h 920755"/>
              <a:gd name="connsiteX613" fmla="*/ 3832576 w 9144000"/>
              <a:gd name="connsiteY613" fmla="*/ 126872 h 920755"/>
              <a:gd name="connsiteX614" fmla="*/ 3900607 w 9144000"/>
              <a:gd name="connsiteY614" fmla="*/ 126872 h 920755"/>
              <a:gd name="connsiteX615" fmla="*/ 3900607 w 9144000"/>
              <a:gd name="connsiteY615" fmla="*/ 58841 h 920755"/>
              <a:gd name="connsiteX616" fmla="*/ 3731809 w 9144000"/>
              <a:gd name="connsiteY616" fmla="*/ 58841 h 920755"/>
              <a:gd name="connsiteX617" fmla="*/ 3731809 w 9144000"/>
              <a:gd name="connsiteY617" fmla="*/ 126872 h 920755"/>
              <a:gd name="connsiteX618" fmla="*/ 3799840 w 9144000"/>
              <a:gd name="connsiteY618" fmla="*/ 126872 h 920755"/>
              <a:gd name="connsiteX619" fmla="*/ 3799840 w 9144000"/>
              <a:gd name="connsiteY619" fmla="*/ 58841 h 920755"/>
              <a:gd name="connsiteX620" fmla="*/ 3631043 w 9144000"/>
              <a:gd name="connsiteY620" fmla="*/ 58841 h 920755"/>
              <a:gd name="connsiteX621" fmla="*/ 3631043 w 9144000"/>
              <a:gd name="connsiteY621" fmla="*/ 126872 h 920755"/>
              <a:gd name="connsiteX622" fmla="*/ 3665056 w 9144000"/>
              <a:gd name="connsiteY622" fmla="*/ 126872 h 920755"/>
              <a:gd name="connsiteX623" fmla="*/ 3665058 w 9144000"/>
              <a:gd name="connsiteY623" fmla="*/ 126872 h 920755"/>
              <a:gd name="connsiteX624" fmla="*/ 3699073 w 9144000"/>
              <a:gd name="connsiteY624" fmla="*/ 126872 h 920755"/>
              <a:gd name="connsiteX625" fmla="*/ 3699073 w 9144000"/>
              <a:gd name="connsiteY625" fmla="*/ 58841 h 920755"/>
              <a:gd name="connsiteX626" fmla="*/ 3665058 w 9144000"/>
              <a:gd name="connsiteY626" fmla="*/ 58841 h 920755"/>
              <a:gd name="connsiteX627" fmla="*/ 3665056 w 9144000"/>
              <a:gd name="connsiteY627" fmla="*/ 58841 h 920755"/>
              <a:gd name="connsiteX628" fmla="*/ 3530275 w 9144000"/>
              <a:gd name="connsiteY628" fmla="*/ 58841 h 920755"/>
              <a:gd name="connsiteX629" fmla="*/ 3530275 w 9144000"/>
              <a:gd name="connsiteY629" fmla="*/ 126872 h 920755"/>
              <a:gd name="connsiteX630" fmla="*/ 3598306 w 9144000"/>
              <a:gd name="connsiteY630" fmla="*/ 126872 h 920755"/>
              <a:gd name="connsiteX631" fmla="*/ 3598306 w 9144000"/>
              <a:gd name="connsiteY631" fmla="*/ 58841 h 920755"/>
              <a:gd name="connsiteX632" fmla="*/ 3429508 w 9144000"/>
              <a:gd name="connsiteY632" fmla="*/ 58841 h 920755"/>
              <a:gd name="connsiteX633" fmla="*/ 3429508 w 9144000"/>
              <a:gd name="connsiteY633" fmla="*/ 126872 h 920755"/>
              <a:gd name="connsiteX634" fmla="*/ 3497539 w 9144000"/>
              <a:gd name="connsiteY634" fmla="*/ 126872 h 920755"/>
              <a:gd name="connsiteX635" fmla="*/ 3497539 w 9144000"/>
              <a:gd name="connsiteY635" fmla="*/ 58841 h 920755"/>
              <a:gd name="connsiteX636" fmla="*/ 3328743 w 9144000"/>
              <a:gd name="connsiteY636" fmla="*/ 58841 h 920755"/>
              <a:gd name="connsiteX637" fmla="*/ 3328743 w 9144000"/>
              <a:gd name="connsiteY637" fmla="*/ 126872 h 920755"/>
              <a:gd name="connsiteX638" fmla="*/ 3396773 w 9144000"/>
              <a:gd name="connsiteY638" fmla="*/ 126872 h 920755"/>
              <a:gd name="connsiteX639" fmla="*/ 3396773 w 9144000"/>
              <a:gd name="connsiteY639" fmla="*/ 58841 h 920755"/>
              <a:gd name="connsiteX640" fmla="*/ 3227975 w 9144000"/>
              <a:gd name="connsiteY640" fmla="*/ 58841 h 920755"/>
              <a:gd name="connsiteX641" fmla="*/ 3227975 w 9144000"/>
              <a:gd name="connsiteY641" fmla="*/ 126872 h 920755"/>
              <a:gd name="connsiteX642" fmla="*/ 3296007 w 9144000"/>
              <a:gd name="connsiteY642" fmla="*/ 126872 h 920755"/>
              <a:gd name="connsiteX643" fmla="*/ 3296007 w 9144000"/>
              <a:gd name="connsiteY643" fmla="*/ 58841 h 920755"/>
              <a:gd name="connsiteX644" fmla="*/ 3127208 w 9144000"/>
              <a:gd name="connsiteY644" fmla="*/ 58841 h 920755"/>
              <a:gd name="connsiteX645" fmla="*/ 3127208 w 9144000"/>
              <a:gd name="connsiteY645" fmla="*/ 126872 h 920755"/>
              <a:gd name="connsiteX646" fmla="*/ 3195239 w 9144000"/>
              <a:gd name="connsiteY646" fmla="*/ 126872 h 920755"/>
              <a:gd name="connsiteX647" fmla="*/ 3195239 w 9144000"/>
              <a:gd name="connsiteY647" fmla="*/ 58841 h 920755"/>
              <a:gd name="connsiteX648" fmla="*/ 3026442 w 9144000"/>
              <a:gd name="connsiteY648" fmla="*/ 58841 h 920755"/>
              <a:gd name="connsiteX649" fmla="*/ 3026442 w 9144000"/>
              <a:gd name="connsiteY649" fmla="*/ 126872 h 920755"/>
              <a:gd name="connsiteX650" fmla="*/ 3094474 w 9144000"/>
              <a:gd name="connsiteY650" fmla="*/ 126872 h 920755"/>
              <a:gd name="connsiteX651" fmla="*/ 3094474 w 9144000"/>
              <a:gd name="connsiteY651" fmla="*/ 58841 h 920755"/>
              <a:gd name="connsiteX652" fmla="*/ 2925675 w 9144000"/>
              <a:gd name="connsiteY652" fmla="*/ 58841 h 920755"/>
              <a:gd name="connsiteX653" fmla="*/ 2925675 w 9144000"/>
              <a:gd name="connsiteY653" fmla="*/ 126872 h 920755"/>
              <a:gd name="connsiteX654" fmla="*/ 2993706 w 9144000"/>
              <a:gd name="connsiteY654" fmla="*/ 126872 h 920755"/>
              <a:gd name="connsiteX655" fmla="*/ 2993706 w 9144000"/>
              <a:gd name="connsiteY655" fmla="*/ 58841 h 920755"/>
              <a:gd name="connsiteX656" fmla="*/ 2824908 w 9144000"/>
              <a:gd name="connsiteY656" fmla="*/ 58841 h 920755"/>
              <a:gd name="connsiteX657" fmla="*/ 2824908 w 9144000"/>
              <a:gd name="connsiteY657" fmla="*/ 126872 h 920755"/>
              <a:gd name="connsiteX658" fmla="*/ 2892939 w 9144000"/>
              <a:gd name="connsiteY658" fmla="*/ 126872 h 920755"/>
              <a:gd name="connsiteX659" fmla="*/ 2892939 w 9144000"/>
              <a:gd name="connsiteY659" fmla="*/ 58841 h 920755"/>
              <a:gd name="connsiteX660" fmla="*/ 2724141 w 9144000"/>
              <a:gd name="connsiteY660" fmla="*/ 58841 h 920755"/>
              <a:gd name="connsiteX661" fmla="*/ 2724141 w 9144000"/>
              <a:gd name="connsiteY661" fmla="*/ 126872 h 920755"/>
              <a:gd name="connsiteX662" fmla="*/ 2758156 w 9144000"/>
              <a:gd name="connsiteY662" fmla="*/ 126872 h 920755"/>
              <a:gd name="connsiteX663" fmla="*/ 2758157 w 9144000"/>
              <a:gd name="connsiteY663" fmla="*/ 126872 h 920755"/>
              <a:gd name="connsiteX664" fmla="*/ 2792172 w 9144000"/>
              <a:gd name="connsiteY664" fmla="*/ 126872 h 920755"/>
              <a:gd name="connsiteX665" fmla="*/ 2792172 w 9144000"/>
              <a:gd name="connsiteY665" fmla="*/ 58841 h 920755"/>
              <a:gd name="connsiteX666" fmla="*/ 2758157 w 9144000"/>
              <a:gd name="connsiteY666" fmla="*/ 58841 h 920755"/>
              <a:gd name="connsiteX667" fmla="*/ 2758156 w 9144000"/>
              <a:gd name="connsiteY667" fmla="*/ 58841 h 920755"/>
              <a:gd name="connsiteX668" fmla="*/ 2623373 w 9144000"/>
              <a:gd name="connsiteY668" fmla="*/ 58841 h 920755"/>
              <a:gd name="connsiteX669" fmla="*/ 2623373 w 9144000"/>
              <a:gd name="connsiteY669" fmla="*/ 126872 h 920755"/>
              <a:gd name="connsiteX670" fmla="*/ 2691405 w 9144000"/>
              <a:gd name="connsiteY670" fmla="*/ 126872 h 920755"/>
              <a:gd name="connsiteX671" fmla="*/ 2691405 w 9144000"/>
              <a:gd name="connsiteY671" fmla="*/ 58841 h 920755"/>
              <a:gd name="connsiteX672" fmla="*/ 2522610 w 9144000"/>
              <a:gd name="connsiteY672" fmla="*/ 58841 h 920755"/>
              <a:gd name="connsiteX673" fmla="*/ 2522610 w 9144000"/>
              <a:gd name="connsiteY673" fmla="*/ 126872 h 920755"/>
              <a:gd name="connsiteX674" fmla="*/ 2590638 w 9144000"/>
              <a:gd name="connsiteY674" fmla="*/ 126872 h 920755"/>
              <a:gd name="connsiteX675" fmla="*/ 2590638 w 9144000"/>
              <a:gd name="connsiteY675" fmla="*/ 58841 h 920755"/>
              <a:gd name="connsiteX676" fmla="*/ 2421842 w 9144000"/>
              <a:gd name="connsiteY676" fmla="*/ 58841 h 920755"/>
              <a:gd name="connsiteX677" fmla="*/ 2421842 w 9144000"/>
              <a:gd name="connsiteY677" fmla="*/ 126872 h 920755"/>
              <a:gd name="connsiteX678" fmla="*/ 2489876 w 9144000"/>
              <a:gd name="connsiteY678" fmla="*/ 126872 h 920755"/>
              <a:gd name="connsiteX679" fmla="*/ 2489876 w 9144000"/>
              <a:gd name="connsiteY679" fmla="*/ 58841 h 920755"/>
              <a:gd name="connsiteX680" fmla="*/ 2321075 w 9144000"/>
              <a:gd name="connsiteY680" fmla="*/ 58841 h 920755"/>
              <a:gd name="connsiteX681" fmla="*/ 2321075 w 9144000"/>
              <a:gd name="connsiteY681" fmla="*/ 126872 h 920755"/>
              <a:gd name="connsiteX682" fmla="*/ 2389106 w 9144000"/>
              <a:gd name="connsiteY682" fmla="*/ 126872 h 920755"/>
              <a:gd name="connsiteX683" fmla="*/ 2389106 w 9144000"/>
              <a:gd name="connsiteY683" fmla="*/ 58841 h 920755"/>
              <a:gd name="connsiteX684" fmla="*/ 2220307 w 9144000"/>
              <a:gd name="connsiteY684" fmla="*/ 58841 h 920755"/>
              <a:gd name="connsiteX685" fmla="*/ 2220307 w 9144000"/>
              <a:gd name="connsiteY685" fmla="*/ 126872 h 920755"/>
              <a:gd name="connsiteX686" fmla="*/ 2288339 w 9144000"/>
              <a:gd name="connsiteY686" fmla="*/ 126872 h 920755"/>
              <a:gd name="connsiteX687" fmla="*/ 2288339 w 9144000"/>
              <a:gd name="connsiteY687" fmla="*/ 58841 h 920755"/>
              <a:gd name="connsiteX688" fmla="*/ 2119542 w 9144000"/>
              <a:gd name="connsiteY688" fmla="*/ 58841 h 920755"/>
              <a:gd name="connsiteX689" fmla="*/ 2119542 w 9144000"/>
              <a:gd name="connsiteY689" fmla="*/ 126872 h 920755"/>
              <a:gd name="connsiteX690" fmla="*/ 2187571 w 9144000"/>
              <a:gd name="connsiteY690" fmla="*/ 126872 h 920755"/>
              <a:gd name="connsiteX691" fmla="*/ 2187571 w 9144000"/>
              <a:gd name="connsiteY691" fmla="*/ 58841 h 920755"/>
              <a:gd name="connsiteX692" fmla="*/ 2018729 w 9144000"/>
              <a:gd name="connsiteY692" fmla="*/ 58841 h 920755"/>
              <a:gd name="connsiteX693" fmla="*/ 2018729 w 9144000"/>
              <a:gd name="connsiteY693" fmla="*/ 126872 h 920755"/>
              <a:gd name="connsiteX694" fmla="*/ 2086760 w 9144000"/>
              <a:gd name="connsiteY694" fmla="*/ 126872 h 920755"/>
              <a:gd name="connsiteX695" fmla="*/ 2086760 w 9144000"/>
              <a:gd name="connsiteY695" fmla="*/ 58841 h 920755"/>
              <a:gd name="connsiteX696" fmla="*/ 1917963 w 9144000"/>
              <a:gd name="connsiteY696" fmla="*/ 58841 h 920755"/>
              <a:gd name="connsiteX697" fmla="*/ 1917963 w 9144000"/>
              <a:gd name="connsiteY697" fmla="*/ 126872 h 920755"/>
              <a:gd name="connsiteX698" fmla="*/ 1985994 w 9144000"/>
              <a:gd name="connsiteY698" fmla="*/ 126872 h 920755"/>
              <a:gd name="connsiteX699" fmla="*/ 1985994 w 9144000"/>
              <a:gd name="connsiteY699" fmla="*/ 58841 h 920755"/>
              <a:gd name="connsiteX700" fmla="*/ 1817196 w 9144000"/>
              <a:gd name="connsiteY700" fmla="*/ 58841 h 920755"/>
              <a:gd name="connsiteX701" fmla="*/ 1817196 w 9144000"/>
              <a:gd name="connsiteY701" fmla="*/ 126872 h 920755"/>
              <a:gd name="connsiteX702" fmla="*/ 1851210 w 9144000"/>
              <a:gd name="connsiteY702" fmla="*/ 126872 h 920755"/>
              <a:gd name="connsiteX703" fmla="*/ 1851212 w 9144000"/>
              <a:gd name="connsiteY703" fmla="*/ 126872 h 920755"/>
              <a:gd name="connsiteX704" fmla="*/ 1885226 w 9144000"/>
              <a:gd name="connsiteY704" fmla="*/ 126872 h 920755"/>
              <a:gd name="connsiteX705" fmla="*/ 1885226 w 9144000"/>
              <a:gd name="connsiteY705" fmla="*/ 58841 h 920755"/>
              <a:gd name="connsiteX706" fmla="*/ 1851212 w 9144000"/>
              <a:gd name="connsiteY706" fmla="*/ 58841 h 920755"/>
              <a:gd name="connsiteX707" fmla="*/ 1851210 w 9144000"/>
              <a:gd name="connsiteY707" fmla="*/ 58841 h 920755"/>
              <a:gd name="connsiteX708" fmla="*/ 1716429 w 9144000"/>
              <a:gd name="connsiteY708" fmla="*/ 58841 h 920755"/>
              <a:gd name="connsiteX709" fmla="*/ 1716429 w 9144000"/>
              <a:gd name="connsiteY709" fmla="*/ 126872 h 920755"/>
              <a:gd name="connsiteX710" fmla="*/ 1784460 w 9144000"/>
              <a:gd name="connsiteY710" fmla="*/ 126872 h 920755"/>
              <a:gd name="connsiteX711" fmla="*/ 1784460 w 9144000"/>
              <a:gd name="connsiteY711" fmla="*/ 58841 h 920755"/>
              <a:gd name="connsiteX712" fmla="*/ 1615662 w 9144000"/>
              <a:gd name="connsiteY712" fmla="*/ 58841 h 920755"/>
              <a:gd name="connsiteX713" fmla="*/ 1615662 w 9144000"/>
              <a:gd name="connsiteY713" fmla="*/ 126872 h 920755"/>
              <a:gd name="connsiteX714" fmla="*/ 1683693 w 9144000"/>
              <a:gd name="connsiteY714" fmla="*/ 126872 h 920755"/>
              <a:gd name="connsiteX715" fmla="*/ 1683693 w 9144000"/>
              <a:gd name="connsiteY715" fmla="*/ 58841 h 920755"/>
              <a:gd name="connsiteX716" fmla="*/ 1514895 w 9144000"/>
              <a:gd name="connsiteY716" fmla="*/ 58841 h 920755"/>
              <a:gd name="connsiteX717" fmla="*/ 1514895 w 9144000"/>
              <a:gd name="connsiteY717" fmla="*/ 126872 h 920755"/>
              <a:gd name="connsiteX718" fmla="*/ 1582926 w 9144000"/>
              <a:gd name="connsiteY718" fmla="*/ 126872 h 920755"/>
              <a:gd name="connsiteX719" fmla="*/ 1582926 w 9144000"/>
              <a:gd name="connsiteY719" fmla="*/ 58841 h 920755"/>
              <a:gd name="connsiteX720" fmla="*/ 1414129 w 9144000"/>
              <a:gd name="connsiteY720" fmla="*/ 58841 h 920755"/>
              <a:gd name="connsiteX721" fmla="*/ 1414129 w 9144000"/>
              <a:gd name="connsiteY721" fmla="*/ 126872 h 920755"/>
              <a:gd name="connsiteX722" fmla="*/ 1482159 w 9144000"/>
              <a:gd name="connsiteY722" fmla="*/ 126872 h 920755"/>
              <a:gd name="connsiteX723" fmla="*/ 1482159 w 9144000"/>
              <a:gd name="connsiteY723" fmla="*/ 58841 h 920755"/>
              <a:gd name="connsiteX724" fmla="*/ 1313361 w 9144000"/>
              <a:gd name="connsiteY724" fmla="*/ 58841 h 920755"/>
              <a:gd name="connsiteX725" fmla="*/ 1313361 w 9144000"/>
              <a:gd name="connsiteY725" fmla="*/ 126872 h 920755"/>
              <a:gd name="connsiteX726" fmla="*/ 1381393 w 9144000"/>
              <a:gd name="connsiteY726" fmla="*/ 126872 h 920755"/>
              <a:gd name="connsiteX727" fmla="*/ 1381393 w 9144000"/>
              <a:gd name="connsiteY727" fmla="*/ 58841 h 920755"/>
              <a:gd name="connsiteX728" fmla="*/ 1212595 w 9144000"/>
              <a:gd name="connsiteY728" fmla="*/ 58841 h 920755"/>
              <a:gd name="connsiteX729" fmla="*/ 1212595 w 9144000"/>
              <a:gd name="connsiteY729" fmla="*/ 126872 h 920755"/>
              <a:gd name="connsiteX730" fmla="*/ 1280626 w 9144000"/>
              <a:gd name="connsiteY730" fmla="*/ 126872 h 920755"/>
              <a:gd name="connsiteX731" fmla="*/ 1280626 w 9144000"/>
              <a:gd name="connsiteY731" fmla="*/ 58841 h 920755"/>
              <a:gd name="connsiteX732" fmla="*/ 1111828 w 9144000"/>
              <a:gd name="connsiteY732" fmla="*/ 58841 h 920755"/>
              <a:gd name="connsiteX733" fmla="*/ 1111828 w 9144000"/>
              <a:gd name="connsiteY733" fmla="*/ 126872 h 920755"/>
              <a:gd name="connsiteX734" fmla="*/ 1179859 w 9144000"/>
              <a:gd name="connsiteY734" fmla="*/ 126872 h 920755"/>
              <a:gd name="connsiteX735" fmla="*/ 1179859 w 9144000"/>
              <a:gd name="connsiteY735" fmla="*/ 58841 h 920755"/>
              <a:gd name="connsiteX736" fmla="*/ 1011061 w 9144000"/>
              <a:gd name="connsiteY736" fmla="*/ 58841 h 920755"/>
              <a:gd name="connsiteX737" fmla="*/ 1011061 w 9144000"/>
              <a:gd name="connsiteY737" fmla="*/ 126872 h 920755"/>
              <a:gd name="connsiteX738" fmla="*/ 1079093 w 9144000"/>
              <a:gd name="connsiteY738" fmla="*/ 126872 h 920755"/>
              <a:gd name="connsiteX739" fmla="*/ 1079093 w 9144000"/>
              <a:gd name="connsiteY739" fmla="*/ 58841 h 920755"/>
              <a:gd name="connsiteX740" fmla="*/ 910294 w 9144000"/>
              <a:gd name="connsiteY740" fmla="*/ 58841 h 920755"/>
              <a:gd name="connsiteX741" fmla="*/ 910294 w 9144000"/>
              <a:gd name="connsiteY741" fmla="*/ 126872 h 920755"/>
              <a:gd name="connsiteX742" fmla="*/ 944308 w 9144000"/>
              <a:gd name="connsiteY742" fmla="*/ 126872 h 920755"/>
              <a:gd name="connsiteX743" fmla="*/ 944310 w 9144000"/>
              <a:gd name="connsiteY743" fmla="*/ 126872 h 920755"/>
              <a:gd name="connsiteX744" fmla="*/ 978324 w 9144000"/>
              <a:gd name="connsiteY744" fmla="*/ 126872 h 920755"/>
              <a:gd name="connsiteX745" fmla="*/ 978324 w 9144000"/>
              <a:gd name="connsiteY745" fmla="*/ 58841 h 920755"/>
              <a:gd name="connsiteX746" fmla="*/ 944310 w 9144000"/>
              <a:gd name="connsiteY746" fmla="*/ 58841 h 920755"/>
              <a:gd name="connsiteX747" fmla="*/ 944308 w 9144000"/>
              <a:gd name="connsiteY747" fmla="*/ 58841 h 920755"/>
              <a:gd name="connsiteX748" fmla="*/ 809527 w 9144000"/>
              <a:gd name="connsiteY748" fmla="*/ 58841 h 920755"/>
              <a:gd name="connsiteX749" fmla="*/ 809527 w 9144000"/>
              <a:gd name="connsiteY749" fmla="*/ 126872 h 920755"/>
              <a:gd name="connsiteX750" fmla="*/ 877558 w 9144000"/>
              <a:gd name="connsiteY750" fmla="*/ 126872 h 920755"/>
              <a:gd name="connsiteX751" fmla="*/ 877558 w 9144000"/>
              <a:gd name="connsiteY751" fmla="*/ 58841 h 920755"/>
              <a:gd name="connsiteX752" fmla="*/ 708761 w 9144000"/>
              <a:gd name="connsiteY752" fmla="*/ 58841 h 920755"/>
              <a:gd name="connsiteX753" fmla="*/ 708761 w 9144000"/>
              <a:gd name="connsiteY753" fmla="*/ 126872 h 920755"/>
              <a:gd name="connsiteX754" fmla="*/ 776791 w 9144000"/>
              <a:gd name="connsiteY754" fmla="*/ 126872 h 920755"/>
              <a:gd name="connsiteX755" fmla="*/ 776791 w 9144000"/>
              <a:gd name="connsiteY755" fmla="*/ 58841 h 920755"/>
              <a:gd name="connsiteX756" fmla="*/ 607994 w 9144000"/>
              <a:gd name="connsiteY756" fmla="*/ 58841 h 920755"/>
              <a:gd name="connsiteX757" fmla="*/ 607994 w 9144000"/>
              <a:gd name="connsiteY757" fmla="*/ 126872 h 920755"/>
              <a:gd name="connsiteX758" fmla="*/ 676025 w 9144000"/>
              <a:gd name="connsiteY758" fmla="*/ 126872 h 920755"/>
              <a:gd name="connsiteX759" fmla="*/ 676025 w 9144000"/>
              <a:gd name="connsiteY759" fmla="*/ 58841 h 920755"/>
              <a:gd name="connsiteX760" fmla="*/ 507227 w 9144000"/>
              <a:gd name="connsiteY760" fmla="*/ 58841 h 920755"/>
              <a:gd name="connsiteX761" fmla="*/ 507227 w 9144000"/>
              <a:gd name="connsiteY761" fmla="*/ 126872 h 920755"/>
              <a:gd name="connsiteX762" fmla="*/ 575258 w 9144000"/>
              <a:gd name="connsiteY762" fmla="*/ 126872 h 920755"/>
              <a:gd name="connsiteX763" fmla="*/ 575258 w 9144000"/>
              <a:gd name="connsiteY763" fmla="*/ 58841 h 920755"/>
              <a:gd name="connsiteX764" fmla="*/ 406460 w 9144000"/>
              <a:gd name="connsiteY764" fmla="*/ 58841 h 920755"/>
              <a:gd name="connsiteX765" fmla="*/ 406460 w 9144000"/>
              <a:gd name="connsiteY765" fmla="*/ 126872 h 920755"/>
              <a:gd name="connsiteX766" fmla="*/ 474491 w 9144000"/>
              <a:gd name="connsiteY766" fmla="*/ 126872 h 920755"/>
              <a:gd name="connsiteX767" fmla="*/ 474491 w 9144000"/>
              <a:gd name="connsiteY767" fmla="*/ 58841 h 920755"/>
              <a:gd name="connsiteX768" fmla="*/ 305693 w 9144000"/>
              <a:gd name="connsiteY768" fmla="*/ 58841 h 920755"/>
              <a:gd name="connsiteX769" fmla="*/ 305693 w 9144000"/>
              <a:gd name="connsiteY769" fmla="*/ 126872 h 920755"/>
              <a:gd name="connsiteX770" fmla="*/ 373724 w 9144000"/>
              <a:gd name="connsiteY770" fmla="*/ 126872 h 920755"/>
              <a:gd name="connsiteX771" fmla="*/ 373724 w 9144000"/>
              <a:gd name="connsiteY771" fmla="*/ 58841 h 920755"/>
              <a:gd name="connsiteX772" fmla="*/ 204882 w 9144000"/>
              <a:gd name="connsiteY772" fmla="*/ 58841 h 920755"/>
              <a:gd name="connsiteX773" fmla="*/ 204882 w 9144000"/>
              <a:gd name="connsiteY773" fmla="*/ 126872 h 920755"/>
              <a:gd name="connsiteX774" fmla="*/ 272913 w 9144000"/>
              <a:gd name="connsiteY774" fmla="*/ 126872 h 920755"/>
              <a:gd name="connsiteX775" fmla="*/ 272913 w 9144000"/>
              <a:gd name="connsiteY775" fmla="*/ 58841 h 920755"/>
              <a:gd name="connsiteX776" fmla="*/ 104115 w 9144000"/>
              <a:gd name="connsiteY776" fmla="*/ 58841 h 920755"/>
              <a:gd name="connsiteX777" fmla="*/ 104115 w 9144000"/>
              <a:gd name="connsiteY777" fmla="*/ 126872 h 920755"/>
              <a:gd name="connsiteX778" fmla="*/ 172146 w 9144000"/>
              <a:gd name="connsiteY778" fmla="*/ 126872 h 920755"/>
              <a:gd name="connsiteX779" fmla="*/ 172146 w 9144000"/>
              <a:gd name="connsiteY779" fmla="*/ 58841 h 920755"/>
              <a:gd name="connsiteX780" fmla="*/ 37363 w 9144000"/>
              <a:gd name="connsiteY780" fmla="*/ 58841 h 920755"/>
              <a:gd name="connsiteX781" fmla="*/ 37363 w 9144000"/>
              <a:gd name="connsiteY781" fmla="*/ 126872 h 920755"/>
              <a:gd name="connsiteX782" fmla="*/ 71379 w 9144000"/>
              <a:gd name="connsiteY782" fmla="*/ 126872 h 920755"/>
              <a:gd name="connsiteX783" fmla="*/ 71379 w 9144000"/>
              <a:gd name="connsiteY783" fmla="*/ 58841 h 920755"/>
              <a:gd name="connsiteX784" fmla="*/ 0 w 9144000"/>
              <a:gd name="connsiteY784" fmla="*/ 0 h 920755"/>
              <a:gd name="connsiteX785" fmla="*/ 9144000 w 9144000"/>
              <a:gd name="connsiteY785" fmla="*/ 0 h 920755"/>
              <a:gd name="connsiteX786" fmla="*/ 9144000 w 9144000"/>
              <a:gd name="connsiteY786" fmla="*/ 920755 h 920755"/>
              <a:gd name="connsiteX787" fmla="*/ 0 w 9144000"/>
              <a:gd name="connsiteY787" fmla="*/ 920755 h 92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</a:cxnLst>
            <a:rect l="l" t="t" r="r" b="b"/>
            <a:pathLst>
              <a:path w="9144000" h="920755">
                <a:moveTo>
                  <a:pt x="9072584" y="793882"/>
                </a:moveTo>
                <a:lnTo>
                  <a:pt x="9072584" y="861913"/>
                </a:lnTo>
                <a:lnTo>
                  <a:pt x="9106599" y="861913"/>
                </a:lnTo>
                <a:lnTo>
                  <a:pt x="9106599" y="793882"/>
                </a:lnTo>
                <a:close/>
                <a:moveTo>
                  <a:pt x="8971817" y="793882"/>
                </a:moveTo>
                <a:lnTo>
                  <a:pt x="8971817" y="861913"/>
                </a:lnTo>
                <a:lnTo>
                  <a:pt x="9039848" y="861913"/>
                </a:lnTo>
                <a:lnTo>
                  <a:pt x="9039848" y="793882"/>
                </a:lnTo>
                <a:close/>
                <a:moveTo>
                  <a:pt x="8871050" y="793882"/>
                </a:moveTo>
                <a:lnTo>
                  <a:pt x="8871050" y="861913"/>
                </a:lnTo>
                <a:lnTo>
                  <a:pt x="8939082" y="861913"/>
                </a:lnTo>
                <a:lnTo>
                  <a:pt x="8939082" y="793882"/>
                </a:lnTo>
                <a:close/>
                <a:moveTo>
                  <a:pt x="8770283" y="793882"/>
                </a:moveTo>
                <a:lnTo>
                  <a:pt x="8770283" y="861913"/>
                </a:lnTo>
                <a:lnTo>
                  <a:pt x="8838314" y="861913"/>
                </a:lnTo>
                <a:lnTo>
                  <a:pt x="8838314" y="793882"/>
                </a:lnTo>
                <a:close/>
                <a:moveTo>
                  <a:pt x="8669516" y="793882"/>
                </a:moveTo>
                <a:lnTo>
                  <a:pt x="8669516" y="861913"/>
                </a:lnTo>
                <a:lnTo>
                  <a:pt x="8737547" y="861913"/>
                </a:lnTo>
                <a:lnTo>
                  <a:pt x="8737547" y="793882"/>
                </a:lnTo>
                <a:close/>
                <a:moveTo>
                  <a:pt x="8568749" y="793882"/>
                </a:moveTo>
                <a:lnTo>
                  <a:pt x="8568749" y="861913"/>
                </a:lnTo>
                <a:lnTo>
                  <a:pt x="8636781" y="861913"/>
                </a:lnTo>
                <a:lnTo>
                  <a:pt x="8636781" y="793882"/>
                </a:lnTo>
                <a:close/>
                <a:moveTo>
                  <a:pt x="8467983" y="793882"/>
                </a:moveTo>
                <a:lnTo>
                  <a:pt x="8467983" y="861913"/>
                </a:lnTo>
                <a:lnTo>
                  <a:pt x="8536014" y="861913"/>
                </a:lnTo>
                <a:lnTo>
                  <a:pt x="8536014" y="793882"/>
                </a:lnTo>
                <a:close/>
                <a:moveTo>
                  <a:pt x="8367216" y="793882"/>
                </a:moveTo>
                <a:lnTo>
                  <a:pt x="8367216" y="861913"/>
                </a:lnTo>
                <a:lnTo>
                  <a:pt x="8435247" y="861913"/>
                </a:lnTo>
                <a:lnTo>
                  <a:pt x="8435247" y="793882"/>
                </a:lnTo>
                <a:close/>
                <a:moveTo>
                  <a:pt x="8266449" y="793882"/>
                </a:moveTo>
                <a:lnTo>
                  <a:pt x="8266449" y="861913"/>
                </a:lnTo>
                <a:lnTo>
                  <a:pt x="8334481" y="861913"/>
                </a:lnTo>
                <a:lnTo>
                  <a:pt x="8334481" y="793882"/>
                </a:lnTo>
                <a:close/>
                <a:moveTo>
                  <a:pt x="8165682" y="793882"/>
                </a:moveTo>
                <a:lnTo>
                  <a:pt x="8165682" y="861913"/>
                </a:lnTo>
                <a:lnTo>
                  <a:pt x="8199698" y="861913"/>
                </a:lnTo>
                <a:lnTo>
                  <a:pt x="8233713" y="861913"/>
                </a:lnTo>
                <a:lnTo>
                  <a:pt x="8233713" y="793882"/>
                </a:lnTo>
                <a:lnTo>
                  <a:pt x="8199698" y="793882"/>
                </a:lnTo>
                <a:close/>
                <a:moveTo>
                  <a:pt x="8064915" y="793882"/>
                </a:moveTo>
                <a:lnTo>
                  <a:pt x="8064915" y="861913"/>
                </a:lnTo>
                <a:lnTo>
                  <a:pt x="8132946" y="861913"/>
                </a:lnTo>
                <a:lnTo>
                  <a:pt x="8132946" y="793882"/>
                </a:lnTo>
                <a:close/>
                <a:moveTo>
                  <a:pt x="7964148" y="793882"/>
                </a:moveTo>
                <a:lnTo>
                  <a:pt x="7964148" y="861913"/>
                </a:lnTo>
                <a:lnTo>
                  <a:pt x="8032179" y="861913"/>
                </a:lnTo>
                <a:lnTo>
                  <a:pt x="8032179" y="793882"/>
                </a:lnTo>
                <a:close/>
                <a:moveTo>
                  <a:pt x="7863381" y="793882"/>
                </a:moveTo>
                <a:lnTo>
                  <a:pt x="7863381" y="861913"/>
                </a:lnTo>
                <a:lnTo>
                  <a:pt x="7931412" y="861913"/>
                </a:lnTo>
                <a:lnTo>
                  <a:pt x="7931412" y="793882"/>
                </a:lnTo>
                <a:close/>
                <a:moveTo>
                  <a:pt x="7762614" y="793882"/>
                </a:moveTo>
                <a:lnTo>
                  <a:pt x="7762614" y="861913"/>
                </a:lnTo>
                <a:lnTo>
                  <a:pt x="7830645" y="861913"/>
                </a:lnTo>
                <a:lnTo>
                  <a:pt x="7830645" y="793882"/>
                </a:lnTo>
                <a:close/>
                <a:moveTo>
                  <a:pt x="7661848" y="793882"/>
                </a:moveTo>
                <a:lnTo>
                  <a:pt x="7661848" y="861913"/>
                </a:lnTo>
                <a:lnTo>
                  <a:pt x="7729879" y="861913"/>
                </a:lnTo>
                <a:lnTo>
                  <a:pt x="7729879" y="793882"/>
                </a:lnTo>
                <a:close/>
                <a:moveTo>
                  <a:pt x="7561081" y="793882"/>
                </a:moveTo>
                <a:lnTo>
                  <a:pt x="7561081" y="861913"/>
                </a:lnTo>
                <a:lnTo>
                  <a:pt x="7629113" y="861913"/>
                </a:lnTo>
                <a:lnTo>
                  <a:pt x="7629113" y="793882"/>
                </a:lnTo>
                <a:close/>
                <a:moveTo>
                  <a:pt x="7460268" y="793882"/>
                </a:moveTo>
                <a:lnTo>
                  <a:pt x="7460268" y="861913"/>
                </a:lnTo>
                <a:lnTo>
                  <a:pt x="7528299" y="861913"/>
                </a:lnTo>
                <a:lnTo>
                  <a:pt x="7528299" y="793882"/>
                </a:lnTo>
                <a:close/>
                <a:moveTo>
                  <a:pt x="7359501" y="793882"/>
                </a:moveTo>
                <a:lnTo>
                  <a:pt x="7359501" y="861913"/>
                </a:lnTo>
                <a:lnTo>
                  <a:pt x="7427532" y="861913"/>
                </a:lnTo>
                <a:lnTo>
                  <a:pt x="7427532" y="793882"/>
                </a:lnTo>
                <a:close/>
                <a:moveTo>
                  <a:pt x="7258734" y="793882"/>
                </a:moveTo>
                <a:lnTo>
                  <a:pt x="7258734" y="861913"/>
                </a:lnTo>
                <a:lnTo>
                  <a:pt x="7292750" y="861913"/>
                </a:lnTo>
                <a:lnTo>
                  <a:pt x="7326765" y="861913"/>
                </a:lnTo>
                <a:lnTo>
                  <a:pt x="7326765" y="793882"/>
                </a:lnTo>
                <a:lnTo>
                  <a:pt x="7292750" y="793882"/>
                </a:lnTo>
                <a:close/>
                <a:moveTo>
                  <a:pt x="7157967" y="793882"/>
                </a:moveTo>
                <a:lnTo>
                  <a:pt x="7157967" y="861913"/>
                </a:lnTo>
                <a:lnTo>
                  <a:pt x="7225998" y="861913"/>
                </a:lnTo>
                <a:lnTo>
                  <a:pt x="7225998" y="793882"/>
                </a:lnTo>
                <a:close/>
                <a:moveTo>
                  <a:pt x="7057201" y="793882"/>
                </a:moveTo>
                <a:lnTo>
                  <a:pt x="7057201" y="861913"/>
                </a:lnTo>
                <a:lnTo>
                  <a:pt x="7125232" y="861913"/>
                </a:lnTo>
                <a:lnTo>
                  <a:pt x="7125232" y="793882"/>
                </a:lnTo>
                <a:close/>
                <a:moveTo>
                  <a:pt x="6956434" y="793882"/>
                </a:moveTo>
                <a:lnTo>
                  <a:pt x="6956434" y="861913"/>
                </a:lnTo>
                <a:lnTo>
                  <a:pt x="7024466" y="861913"/>
                </a:lnTo>
                <a:lnTo>
                  <a:pt x="7024466" y="793882"/>
                </a:lnTo>
                <a:close/>
                <a:moveTo>
                  <a:pt x="6855667" y="793882"/>
                </a:moveTo>
                <a:lnTo>
                  <a:pt x="6855667" y="861913"/>
                </a:lnTo>
                <a:lnTo>
                  <a:pt x="6923698" y="861913"/>
                </a:lnTo>
                <a:lnTo>
                  <a:pt x="6923698" y="793882"/>
                </a:lnTo>
                <a:close/>
                <a:moveTo>
                  <a:pt x="6754900" y="793882"/>
                </a:moveTo>
                <a:lnTo>
                  <a:pt x="6754900" y="861913"/>
                </a:lnTo>
                <a:lnTo>
                  <a:pt x="6822931" y="861913"/>
                </a:lnTo>
                <a:lnTo>
                  <a:pt x="6822931" y="793882"/>
                </a:lnTo>
                <a:close/>
                <a:moveTo>
                  <a:pt x="6654133" y="793882"/>
                </a:moveTo>
                <a:lnTo>
                  <a:pt x="6654133" y="861913"/>
                </a:lnTo>
                <a:lnTo>
                  <a:pt x="6722165" y="861913"/>
                </a:lnTo>
                <a:lnTo>
                  <a:pt x="6722165" y="793882"/>
                </a:lnTo>
                <a:close/>
                <a:moveTo>
                  <a:pt x="6553366" y="793882"/>
                </a:moveTo>
                <a:lnTo>
                  <a:pt x="6553366" y="861913"/>
                </a:lnTo>
                <a:lnTo>
                  <a:pt x="6621397" y="861913"/>
                </a:lnTo>
                <a:lnTo>
                  <a:pt x="6621397" y="793882"/>
                </a:lnTo>
                <a:close/>
                <a:moveTo>
                  <a:pt x="6452599" y="793882"/>
                </a:moveTo>
                <a:lnTo>
                  <a:pt x="6452599" y="861913"/>
                </a:lnTo>
                <a:lnTo>
                  <a:pt x="6520630" y="861913"/>
                </a:lnTo>
                <a:lnTo>
                  <a:pt x="6520630" y="793882"/>
                </a:lnTo>
                <a:close/>
                <a:moveTo>
                  <a:pt x="6351832" y="793882"/>
                </a:moveTo>
                <a:lnTo>
                  <a:pt x="6351832" y="861913"/>
                </a:lnTo>
                <a:lnTo>
                  <a:pt x="6385848" y="861913"/>
                </a:lnTo>
                <a:lnTo>
                  <a:pt x="6419863" y="861913"/>
                </a:lnTo>
                <a:lnTo>
                  <a:pt x="6419863" y="793882"/>
                </a:lnTo>
                <a:lnTo>
                  <a:pt x="6385848" y="793882"/>
                </a:lnTo>
                <a:close/>
                <a:moveTo>
                  <a:pt x="6251066" y="793882"/>
                </a:moveTo>
                <a:lnTo>
                  <a:pt x="6251066" y="861913"/>
                </a:lnTo>
                <a:lnTo>
                  <a:pt x="6319097" y="861913"/>
                </a:lnTo>
                <a:lnTo>
                  <a:pt x="6319097" y="793882"/>
                </a:lnTo>
                <a:close/>
                <a:moveTo>
                  <a:pt x="6150299" y="793882"/>
                </a:moveTo>
                <a:lnTo>
                  <a:pt x="6150299" y="861913"/>
                </a:lnTo>
                <a:lnTo>
                  <a:pt x="6218330" y="861913"/>
                </a:lnTo>
                <a:lnTo>
                  <a:pt x="6218330" y="793882"/>
                </a:lnTo>
                <a:close/>
                <a:moveTo>
                  <a:pt x="6049532" y="793882"/>
                </a:moveTo>
                <a:lnTo>
                  <a:pt x="6049532" y="861913"/>
                </a:lnTo>
                <a:lnTo>
                  <a:pt x="6117564" y="861913"/>
                </a:lnTo>
                <a:lnTo>
                  <a:pt x="6117564" y="793882"/>
                </a:lnTo>
                <a:close/>
                <a:moveTo>
                  <a:pt x="5948765" y="793882"/>
                </a:moveTo>
                <a:lnTo>
                  <a:pt x="5948765" y="861913"/>
                </a:lnTo>
                <a:lnTo>
                  <a:pt x="6016796" y="861913"/>
                </a:lnTo>
                <a:lnTo>
                  <a:pt x="6016796" y="793882"/>
                </a:lnTo>
                <a:close/>
                <a:moveTo>
                  <a:pt x="5847998" y="793882"/>
                </a:moveTo>
                <a:lnTo>
                  <a:pt x="5847998" y="861913"/>
                </a:lnTo>
                <a:lnTo>
                  <a:pt x="5916029" y="861913"/>
                </a:lnTo>
                <a:lnTo>
                  <a:pt x="5916029" y="793882"/>
                </a:lnTo>
                <a:close/>
                <a:moveTo>
                  <a:pt x="5747231" y="793882"/>
                </a:moveTo>
                <a:lnTo>
                  <a:pt x="5747231" y="861913"/>
                </a:lnTo>
                <a:lnTo>
                  <a:pt x="5815263" y="861913"/>
                </a:lnTo>
                <a:lnTo>
                  <a:pt x="5815263" y="793882"/>
                </a:lnTo>
                <a:close/>
                <a:moveTo>
                  <a:pt x="5646419" y="793882"/>
                </a:moveTo>
                <a:lnTo>
                  <a:pt x="5646419" y="861913"/>
                </a:lnTo>
                <a:lnTo>
                  <a:pt x="5714450" y="861913"/>
                </a:lnTo>
                <a:lnTo>
                  <a:pt x="5714450" y="793882"/>
                </a:lnTo>
                <a:close/>
                <a:moveTo>
                  <a:pt x="5545652" y="793882"/>
                </a:moveTo>
                <a:lnTo>
                  <a:pt x="5545652" y="861913"/>
                </a:lnTo>
                <a:lnTo>
                  <a:pt x="5613683" y="861913"/>
                </a:lnTo>
                <a:lnTo>
                  <a:pt x="5613683" y="793882"/>
                </a:lnTo>
                <a:close/>
                <a:moveTo>
                  <a:pt x="5444885" y="793882"/>
                </a:moveTo>
                <a:lnTo>
                  <a:pt x="5444885" y="861913"/>
                </a:lnTo>
                <a:lnTo>
                  <a:pt x="5478900" y="861913"/>
                </a:lnTo>
                <a:lnTo>
                  <a:pt x="5478901" y="861913"/>
                </a:lnTo>
                <a:lnTo>
                  <a:pt x="5512915" y="861913"/>
                </a:lnTo>
                <a:lnTo>
                  <a:pt x="5512915" y="793882"/>
                </a:lnTo>
                <a:lnTo>
                  <a:pt x="5478901" y="793882"/>
                </a:lnTo>
                <a:lnTo>
                  <a:pt x="5478900" y="793882"/>
                </a:lnTo>
                <a:close/>
                <a:moveTo>
                  <a:pt x="5344118" y="793882"/>
                </a:moveTo>
                <a:lnTo>
                  <a:pt x="5344118" y="861913"/>
                </a:lnTo>
                <a:lnTo>
                  <a:pt x="5412149" y="861913"/>
                </a:lnTo>
                <a:lnTo>
                  <a:pt x="5412149" y="793882"/>
                </a:lnTo>
                <a:close/>
                <a:moveTo>
                  <a:pt x="5243351" y="793882"/>
                </a:moveTo>
                <a:lnTo>
                  <a:pt x="5243351" y="861913"/>
                </a:lnTo>
                <a:lnTo>
                  <a:pt x="5311382" y="861913"/>
                </a:lnTo>
                <a:lnTo>
                  <a:pt x="5311382" y="793882"/>
                </a:lnTo>
                <a:close/>
                <a:moveTo>
                  <a:pt x="5142584" y="793882"/>
                </a:moveTo>
                <a:lnTo>
                  <a:pt x="5142584" y="861913"/>
                </a:lnTo>
                <a:lnTo>
                  <a:pt x="5210616" y="861913"/>
                </a:lnTo>
                <a:lnTo>
                  <a:pt x="5210616" y="793882"/>
                </a:lnTo>
                <a:close/>
                <a:moveTo>
                  <a:pt x="5041817" y="793882"/>
                </a:moveTo>
                <a:lnTo>
                  <a:pt x="5041817" y="861913"/>
                </a:lnTo>
                <a:lnTo>
                  <a:pt x="5109848" y="861913"/>
                </a:lnTo>
                <a:lnTo>
                  <a:pt x="5109848" y="793882"/>
                </a:lnTo>
                <a:close/>
                <a:moveTo>
                  <a:pt x="4941050" y="793882"/>
                </a:moveTo>
                <a:lnTo>
                  <a:pt x="4941050" y="861913"/>
                </a:lnTo>
                <a:lnTo>
                  <a:pt x="5009081" y="861913"/>
                </a:lnTo>
                <a:lnTo>
                  <a:pt x="5009081" y="793882"/>
                </a:lnTo>
                <a:close/>
                <a:moveTo>
                  <a:pt x="4840283" y="793882"/>
                </a:moveTo>
                <a:lnTo>
                  <a:pt x="4840283" y="861913"/>
                </a:lnTo>
                <a:lnTo>
                  <a:pt x="4908315" y="861913"/>
                </a:lnTo>
                <a:lnTo>
                  <a:pt x="4908315" y="793882"/>
                </a:lnTo>
                <a:close/>
                <a:moveTo>
                  <a:pt x="4739517" y="793882"/>
                </a:moveTo>
                <a:lnTo>
                  <a:pt x="4739517" y="861913"/>
                </a:lnTo>
                <a:lnTo>
                  <a:pt x="4807548" y="861913"/>
                </a:lnTo>
                <a:lnTo>
                  <a:pt x="4807548" y="793882"/>
                </a:lnTo>
                <a:close/>
                <a:moveTo>
                  <a:pt x="4638750" y="793882"/>
                </a:moveTo>
                <a:lnTo>
                  <a:pt x="4638750" y="861913"/>
                </a:lnTo>
                <a:lnTo>
                  <a:pt x="4706781" y="861913"/>
                </a:lnTo>
                <a:lnTo>
                  <a:pt x="4706781" y="793882"/>
                </a:lnTo>
                <a:close/>
                <a:moveTo>
                  <a:pt x="4537983" y="793882"/>
                </a:moveTo>
                <a:lnTo>
                  <a:pt x="4537983" y="861913"/>
                </a:lnTo>
                <a:lnTo>
                  <a:pt x="4571999" y="861913"/>
                </a:lnTo>
                <a:lnTo>
                  <a:pt x="4606015" y="861913"/>
                </a:lnTo>
                <a:lnTo>
                  <a:pt x="4606015" y="793882"/>
                </a:lnTo>
                <a:lnTo>
                  <a:pt x="4571999" y="793882"/>
                </a:lnTo>
                <a:close/>
                <a:moveTo>
                  <a:pt x="4437216" y="793882"/>
                </a:moveTo>
                <a:lnTo>
                  <a:pt x="4437216" y="861913"/>
                </a:lnTo>
                <a:lnTo>
                  <a:pt x="4505247" y="861913"/>
                </a:lnTo>
                <a:lnTo>
                  <a:pt x="4505247" y="793882"/>
                </a:lnTo>
                <a:close/>
                <a:moveTo>
                  <a:pt x="4336449" y="793882"/>
                </a:moveTo>
                <a:lnTo>
                  <a:pt x="4336449" y="861913"/>
                </a:lnTo>
                <a:lnTo>
                  <a:pt x="4404480" y="861913"/>
                </a:lnTo>
                <a:lnTo>
                  <a:pt x="4404480" y="793882"/>
                </a:lnTo>
                <a:close/>
                <a:moveTo>
                  <a:pt x="4235682" y="793882"/>
                </a:moveTo>
                <a:lnTo>
                  <a:pt x="4235682" y="861913"/>
                </a:lnTo>
                <a:lnTo>
                  <a:pt x="4303713" y="861913"/>
                </a:lnTo>
                <a:lnTo>
                  <a:pt x="4303713" y="793882"/>
                </a:lnTo>
                <a:close/>
                <a:moveTo>
                  <a:pt x="4134922" y="793882"/>
                </a:moveTo>
                <a:lnTo>
                  <a:pt x="4134922" y="861913"/>
                </a:lnTo>
                <a:lnTo>
                  <a:pt x="4202946" y="861913"/>
                </a:lnTo>
                <a:lnTo>
                  <a:pt x="4202946" y="793882"/>
                </a:lnTo>
                <a:close/>
                <a:moveTo>
                  <a:pt x="4034155" y="793882"/>
                </a:moveTo>
                <a:lnTo>
                  <a:pt x="4034155" y="861913"/>
                </a:lnTo>
                <a:lnTo>
                  <a:pt x="4102186" y="861913"/>
                </a:lnTo>
                <a:lnTo>
                  <a:pt x="4102186" y="793882"/>
                </a:lnTo>
                <a:close/>
                <a:moveTo>
                  <a:pt x="3933390" y="793882"/>
                </a:moveTo>
                <a:lnTo>
                  <a:pt x="3933390" y="861913"/>
                </a:lnTo>
                <a:lnTo>
                  <a:pt x="4001420" y="861913"/>
                </a:lnTo>
                <a:lnTo>
                  <a:pt x="4001420" y="793882"/>
                </a:lnTo>
                <a:close/>
                <a:moveTo>
                  <a:pt x="3832577" y="793882"/>
                </a:moveTo>
                <a:lnTo>
                  <a:pt x="3832577" y="861913"/>
                </a:lnTo>
                <a:lnTo>
                  <a:pt x="3900607" y="861913"/>
                </a:lnTo>
                <a:lnTo>
                  <a:pt x="3900607" y="793882"/>
                </a:lnTo>
                <a:close/>
                <a:moveTo>
                  <a:pt x="3731809" y="793882"/>
                </a:moveTo>
                <a:lnTo>
                  <a:pt x="3731809" y="861913"/>
                </a:lnTo>
                <a:lnTo>
                  <a:pt x="3799840" y="861913"/>
                </a:lnTo>
                <a:lnTo>
                  <a:pt x="3799840" y="793882"/>
                </a:lnTo>
                <a:close/>
                <a:moveTo>
                  <a:pt x="3631044" y="793882"/>
                </a:moveTo>
                <a:lnTo>
                  <a:pt x="3631044" y="861913"/>
                </a:lnTo>
                <a:lnTo>
                  <a:pt x="3665056" y="861913"/>
                </a:lnTo>
                <a:lnTo>
                  <a:pt x="3665059" y="861913"/>
                </a:lnTo>
                <a:lnTo>
                  <a:pt x="3699074" y="861913"/>
                </a:lnTo>
                <a:lnTo>
                  <a:pt x="3699074" y="793882"/>
                </a:lnTo>
                <a:lnTo>
                  <a:pt x="3665059" y="793882"/>
                </a:lnTo>
                <a:lnTo>
                  <a:pt x="3665056" y="793882"/>
                </a:lnTo>
                <a:close/>
                <a:moveTo>
                  <a:pt x="3530276" y="793882"/>
                </a:moveTo>
                <a:lnTo>
                  <a:pt x="3530276" y="861913"/>
                </a:lnTo>
                <a:lnTo>
                  <a:pt x="3598306" y="861913"/>
                </a:lnTo>
                <a:lnTo>
                  <a:pt x="3598306" y="793882"/>
                </a:lnTo>
                <a:close/>
                <a:moveTo>
                  <a:pt x="3429508" y="793882"/>
                </a:moveTo>
                <a:lnTo>
                  <a:pt x="3429508" y="861913"/>
                </a:lnTo>
                <a:lnTo>
                  <a:pt x="3497540" y="861913"/>
                </a:lnTo>
                <a:lnTo>
                  <a:pt x="3497540" y="793882"/>
                </a:lnTo>
                <a:close/>
                <a:moveTo>
                  <a:pt x="3328743" y="793882"/>
                </a:moveTo>
                <a:lnTo>
                  <a:pt x="3328743" y="861913"/>
                </a:lnTo>
                <a:lnTo>
                  <a:pt x="3396773" y="861913"/>
                </a:lnTo>
                <a:lnTo>
                  <a:pt x="3396773" y="793882"/>
                </a:lnTo>
                <a:close/>
                <a:moveTo>
                  <a:pt x="3227975" y="793882"/>
                </a:moveTo>
                <a:lnTo>
                  <a:pt x="3227975" y="861913"/>
                </a:lnTo>
                <a:lnTo>
                  <a:pt x="3296007" y="861913"/>
                </a:lnTo>
                <a:lnTo>
                  <a:pt x="3296007" y="793882"/>
                </a:lnTo>
                <a:close/>
                <a:moveTo>
                  <a:pt x="3127208" y="793882"/>
                </a:moveTo>
                <a:lnTo>
                  <a:pt x="3127208" y="861913"/>
                </a:lnTo>
                <a:lnTo>
                  <a:pt x="3195239" y="861913"/>
                </a:lnTo>
                <a:lnTo>
                  <a:pt x="3195239" y="793882"/>
                </a:lnTo>
                <a:close/>
                <a:moveTo>
                  <a:pt x="3026443" y="793882"/>
                </a:moveTo>
                <a:lnTo>
                  <a:pt x="3026443" y="861913"/>
                </a:lnTo>
                <a:lnTo>
                  <a:pt x="3094474" y="861913"/>
                </a:lnTo>
                <a:lnTo>
                  <a:pt x="3094474" y="793882"/>
                </a:lnTo>
                <a:close/>
                <a:moveTo>
                  <a:pt x="2925675" y="793882"/>
                </a:moveTo>
                <a:lnTo>
                  <a:pt x="2925675" y="861913"/>
                </a:lnTo>
                <a:lnTo>
                  <a:pt x="2993706" y="861913"/>
                </a:lnTo>
                <a:lnTo>
                  <a:pt x="2993706" y="793882"/>
                </a:lnTo>
                <a:close/>
                <a:moveTo>
                  <a:pt x="2824909" y="793882"/>
                </a:moveTo>
                <a:lnTo>
                  <a:pt x="2824909" y="861913"/>
                </a:lnTo>
                <a:lnTo>
                  <a:pt x="2892940" y="861913"/>
                </a:lnTo>
                <a:lnTo>
                  <a:pt x="2892940" y="793882"/>
                </a:lnTo>
                <a:close/>
                <a:moveTo>
                  <a:pt x="2724141" y="793882"/>
                </a:moveTo>
                <a:lnTo>
                  <a:pt x="2724141" y="861913"/>
                </a:lnTo>
                <a:lnTo>
                  <a:pt x="2758156" y="861913"/>
                </a:lnTo>
                <a:lnTo>
                  <a:pt x="2758157" y="861913"/>
                </a:lnTo>
                <a:lnTo>
                  <a:pt x="2792172" y="861913"/>
                </a:lnTo>
                <a:lnTo>
                  <a:pt x="2792172" y="793882"/>
                </a:lnTo>
                <a:lnTo>
                  <a:pt x="2758157" y="793882"/>
                </a:lnTo>
                <a:lnTo>
                  <a:pt x="2758156" y="793882"/>
                </a:lnTo>
                <a:close/>
                <a:moveTo>
                  <a:pt x="2623373" y="793882"/>
                </a:moveTo>
                <a:lnTo>
                  <a:pt x="2623373" y="861913"/>
                </a:lnTo>
                <a:lnTo>
                  <a:pt x="2691406" y="861913"/>
                </a:lnTo>
                <a:lnTo>
                  <a:pt x="2691406" y="793882"/>
                </a:lnTo>
                <a:close/>
                <a:moveTo>
                  <a:pt x="2522611" y="793882"/>
                </a:moveTo>
                <a:lnTo>
                  <a:pt x="2522611" y="861913"/>
                </a:lnTo>
                <a:lnTo>
                  <a:pt x="2590638" y="861913"/>
                </a:lnTo>
                <a:lnTo>
                  <a:pt x="2590638" y="793882"/>
                </a:lnTo>
                <a:close/>
                <a:moveTo>
                  <a:pt x="2421842" y="793882"/>
                </a:moveTo>
                <a:lnTo>
                  <a:pt x="2421842" y="861913"/>
                </a:lnTo>
                <a:lnTo>
                  <a:pt x="2489876" y="861913"/>
                </a:lnTo>
                <a:lnTo>
                  <a:pt x="2489876" y="793882"/>
                </a:lnTo>
                <a:close/>
                <a:moveTo>
                  <a:pt x="2321075" y="793882"/>
                </a:moveTo>
                <a:lnTo>
                  <a:pt x="2321075" y="861913"/>
                </a:lnTo>
                <a:lnTo>
                  <a:pt x="2389107" y="861913"/>
                </a:lnTo>
                <a:lnTo>
                  <a:pt x="2389107" y="793882"/>
                </a:lnTo>
                <a:close/>
                <a:moveTo>
                  <a:pt x="2220308" y="793882"/>
                </a:moveTo>
                <a:lnTo>
                  <a:pt x="2220308" y="861913"/>
                </a:lnTo>
                <a:lnTo>
                  <a:pt x="2288339" y="861913"/>
                </a:lnTo>
                <a:lnTo>
                  <a:pt x="2288339" y="793882"/>
                </a:lnTo>
                <a:close/>
                <a:moveTo>
                  <a:pt x="2119543" y="793882"/>
                </a:moveTo>
                <a:lnTo>
                  <a:pt x="2119543" y="861913"/>
                </a:lnTo>
                <a:lnTo>
                  <a:pt x="2187571" y="861913"/>
                </a:lnTo>
                <a:lnTo>
                  <a:pt x="2187571" y="793882"/>
                </a:lnTo>
                <a:close/>
                <a:moveTo>
                  <a:pt x="2018729" y="793882"/>
                </a:moveTo>
                <a:lnTo>
                  <a:pt x="2018729" y="861913"/>
                </a:lnTo>
                <a:lnTo>
                  <a:pt x="2086760" y="861913"/>
                </a:lnTo>
                <a:lnTo>
                  <a:pt x="2086760" y="793882"/>
                </a:lnTo>
                <a:close/>
                <a:moveTo>
                  <a:pt x="1917963" y="793882"/>
                </a:moveTo>
                <a:lnTo>
                  <a:pt x="1917963" y="861913"/>
                </a:lnTo>
                <a:lnTo>
                  <a:pt x="1985994" y="861913"/>
                </a:lnTo>
                <a:lnTo>
                  <a:pt x="1985994" y="793882"/>
                </a:lnTo>
                <a:close/>
                <a:moveTo>
                  <a:pt x="1817196" y="793882"/>
                </a:moveTo>
                <a:lnTo>
                  <a:pt x="1817196" y="861913"/>
                </a:lnTo>
                <a:lnTo>
                  <a:pt x="1851210" y="861913"/>
                </a:lnTo>
                <a:lnTo>
                  <a:pt x="1851212" y="861913"/>
                </a:lnTo>
                <a:lnTo>
                  <a:pt x="1885226" y="861913"/>
                </a:lnTo>
                <a:lnTo>
                  <a:pt x="1885226" y="793882"/>
                </a:lnTo>
                <a:lnTo>
                  <a:pt x="1851212" y="793882"/>
                </a:lnTo>
                <a:lnTo>
                  <a:pt x="1851210" y="793882"/>
                </a:lnTo>
                <a:close/>
                <a:moveTo>
                  <a:pt x="1716429" y="793882"/>
                </a:moveTo>
                <a:lnTo>
                  <a:pt x="1716429" y="861913"/>
                </a:lnTo>
                <a:lnTo>
                  <a:pt x="1784460" y="861913"/>
                </a:lnTo>
                <a:lnTo>
                  <a:pt x="1784460" y="793882"/>
                </a:lnTo>
                <a:close/>
                <a:moveTo>
                  <a:pt x="1615663" y="793882"/>
                </a:moveTo>
                <a:lnTo>
                  <a:pt x="1615663" y="861913"/>
                </a:lnTo>
                <a:lnTo>
                  <a:pt x="1683693" y="861913"/>
                </a:lnTo>
                <a:lnTo>
                  <a:pt x="1683693" y="793882"/>
                </a:lnTo>
                <a:close/>
                <a:moveTo>
                  <a:pt x="1514895" y="793882"/>
                </a:moveTo>
                <a:lnTo>
                  <a:pt x="1514895" y="861913"/>
                </a:lnTo>
                <a:lnTo>
                  <a:pt x="1582926" y="861913"/>
                </a:lnTo>
                <a:lnTo>
                  <a:pt x="1582926" y="793882"/>
                </a:lnTo>
                <a:close/>
                <a:moveTo>
                  <a:pt x="1414129" y="793882"/>
                </a:moveTo>
                <a:lnTo>
                  <a:pt x="1414129" y="861913"/>
                </a:lnTo>
                <a:lnTo>
                  <a:pt x="1482159" y="861913"/>
                </a:lnTo>
                <a:lnTo>
                  <a:pt x="1482159" y="793882"/>
                </a:lnTo>
                <a:close/>
                <a:moveTo>
                  <a:pt x="1313361" y="793882"/>
                </a:moveTo>
                <a:lnTo>
                  <a:pt x="1313361" y="861913"/>
                </a:lnTo>
                <a:lnTo>
                  <a:pt x="1381394" y="861913"/>
                </a:lnTo>
                <a:lnTo>
                  <a:pt x="1381394" y="793882"/>
                </a:lnTo>
                <a:close/>
                <a:moveTo>
                  <a:pt x="1212595" y="793882"/>
                </a:moveTo>
                <a:lnTo>
                  <a:pt x="1212595" y="861913"/>
                </a:lnTo>
                <a:lnTo>
                  <a:pt x="1280626" y="861913"/>
                </a:lnTo>
                <a:lnTo>
                  <a:pt x="1280626" y="793882"/>
                </a:lnTo>
                <a:close/>
                <a:moveTo>
                  <a:pt x="1111828" y="793882"/>
                </a:moveTo>
                <a:lnTo>
                  <a:pt x="1111828" y="861913"/>
                </a:lnTo>
                <a:lnTo>
                  <a:pt x="1179859" y="861913"/>
                </a:lnTo>
                <a:lnTo>
                  <a:pt x="1179859" y="793882"/>
                </a:lnTo>
                <a:close/>
                <a:moveTo>
                  <a:pt x="1011061" y="793882"/>
                </a:moveTo>
                <a:lnTo>
                  <a:pt x="1011061" y="861913"/>
                </a:lnTo>
                <a:lnTo>
                  <a:pt x="1079093" y="861913"/>
                </a:lnTo>
                <a:lnTo>
                  <a:pt x="1079093" y="793882"/>
                </a:lnTo>
                <a:close/>
                <a:moveTo>
                  <a:pt x="910294" y="793882"/>
                </a:moveTo>
                <a:lnTo>
                  <a:pt x="910294" y="861913"/>
                </a:lnTo>
                <a:lnTo>
                  <a:pt x="944308" y="861913"/>
                </a:lnTo>
                <a:lnTo>
                  <a:pt x="944310" y="861913"/>
                </a:lnTo>
                <a:lnTo>
                  <a:pt x="978324" y="861913"/>
                </a:lnTo>
                <a:lnTo>
                  <a:pt x="978324" y="793882"/>
                </a:lnTo>
                <a:lnTo>
                  <a:pt x="944310" y="793882"/>
                </a:lnTo>
                <a:lnTo>
                  <a:pt x="944308" y="793882"/>
                </a:lnTo>
                <a:close/>
                <a:moveTo>
                  <a:pt x="809527" y="793882"/>
                </a:moveTo>
                <a:lnTo>
                  <a:pt x="809527" y="861913"/>
                </a:lnTo>
                <a:lnTo>
                  <a:pt x="877558" y="861913"/>
                </a:lnTo>
                <a:lnTo>
                  <a:pt x="877558" y="793882"/>
                </a:lnTo>
                <a:close/>
                <a:moveTo>
                  <a:pt x="708761" y="793882"/>
                </a:moveTo>
                <a:lnTo>
                  <a:pt x="708761" y="861913"/>
                </a:lnTo>
                <a:lnTo>
                  <a:pt x="776791" y="861913"/>
                </a:lnTo>
                <a:lnTo>
                  <a:pt x="776791" y="793882"/>
                </a:lnTo>
                <a:close/>
                <a:moveTo>
                  <a:pt x="607994" y="793882"/>
                </a:moveTo>
                <a:lnTo>
                  <a:pt x="607994" y="861913"/>
                </a:lnTo>
                <a:lnTo>
                  <a:pt x="676025" y="861913"/>
                </a:lnTo>
                <a:lnTo>
                  <a:pt x="676025" y="793882"/>
                </a:lnTo>
                <a:close/>
                <a:moveTo>
                  <a:pt x="507227" y="793882"/>
                </a:moveTo>
                <a:lnTo>
                  <a:pt x="507227" y="861913"/>
                </a:lnTo>
                <a:lnTo>
                  <a:pt x="575258" y="861913"/>
                </a:lnTo>
                <a:lnTo>
                  <a:pt x="575258" y="793882"/>
                </a:lnTo>
                <a:close/>
                <a:moveTo>
                  <a:pt x="406460" y="793882"/>
                </a:moveTo>
                <a:lnTo>
                  <a:pt x="406460" y="861913"/>
                </a:lnTo>
                <a:lnTo>
                  <a:pt x="474491" y="861913"/>
                </a:lnTo>
                <a:lnTo>
                  <a:pt x="474491" y="793882"/>
                </a:lnTo>
                <a:close/>
                <a:moveTo>
                  <a:pt x="305693" y="793882"/>
                </a:moveTo>
                <a:lnTo>
                  <a:pt x="305693" y="861913"/>
                </a:lnTo>
                <a:lnTo>
                  <a:pt x="373724" y="861913"/>
                </a:lnTo>
                <a:lnTo>
                  <a:pt x="373724" y="793882"/>
                </a:lnTo>
                <a:close/>
                <a:moveTo>
                  <a:pt x="204882" y="793882"/>
                </a:moveTo>
                <a:lnTo>
                  <a:pt x="204882" y="861913"/>
                </a:lnTo>
                <a:lnTo>
                  <a:pt x="272913" y="861913"/>
                </a:lnTo>
                <a:lnTo>
                  <a:pt x="272913" y="793882"/>
                </a:lnTo>
                <a:close/>
                <a:moveTo>
                  <a:pt x="104115" y="793882"/>
                </a:moveTo>
                <a:lnTo>
                  <a:pt x="104115" y="861913"/>
                </a:lnTo>
                <a:lnTo>
                  <a:pt x="172146" y="861913"/>
                </a:lnTo>
                <a:lnTo>
                  <a:pt x="172146" y="793882"/>
                </a:lnTo>
                <a:close/>
                <a:moveTo>
                  <a:pt x="37363" y="793882"/>
                </a:moveTo>
                <a:lnTo>
                  <a:pt x="37363" y="861913"/>
                </a:lnTo>
                <a:lnTo>
                  <a:pt x="71379" y="861913"/>
                </a:lnTo>
                <a:lnTo>
                  <a:pt x="71379" y="793882"/>
                </a:lnTo>
                <a:close/>
                <a:moveTo>
                  <a:pt x="9072584" y="58841"/>
                </a:moveTo>
                <a:lnTo>
                  <a:pt x="9072584" y="126872"/>
                </a:lnTo>
                <a:lnTo>
                  <a:pt x="9106599" y="126872"/>
                </a:lnTo>
                <a:lnTo>
                  <a:pt x="9106599" y="58841"/>
                </a:lnTo>
                <a:close/>
                <a:moveTo>
                  <a:pt x="8971817" y="58841"/>
                </a:moveTo>
                <a:lnTo>
                  <a:pt x="8971817" y="126872"/>
                </a:lnTo>
                <a:lnTo>
                  <a:pt x="9039848" y="126872"/>
                </a:lnTo>
                <a:lnTo>
                  <a:pt x="9039848" y="58841"/>
                </a:lnTo>
                <a:close/>
                <a:moveTo>
                  <a:pt x="8871050" y="58841"/>
                </a:moveTo>
                <a:lnTo>
                  <a:pt x="8871050" y="126872"/>
                </a:lnTo>
                <a:lnTo>
                  <a:pt x="8939082" y="126872"/>
                </a:lnTo>
                <a:lnTo>
                  <a:pt x="8939082" y="58841"/>
                </a:lnTo>
                <a:close/>
                <a:moveTo>
                  <a:pt x="8770283" y="58841"/>
                </a:moveTo>
                <a:lnTo>
                  <a:pt x="8770283" y="126872"/>
                </a:lnTo>
                <a:lnTo>
                  <a:pt x="8838314" y="126872"/>
                </a:lnTo>
                <a:lnTo>
                  <a:pt x="8838314" y="58841"/>
                </a:lnTo>
                <a:close/>
                <a:moveTo>
                  <a:pt x="8669516" y="58841"/>
                </a:moveTo>
                <a:lnTo>
                  <a:pt x="8669516" y="126872"/>
                </a:lnTo>
                <a:lnTo>
                  <a:pt x="8737547" y="126872"/>
                </a:lnTo>
                <a:lnTo>
                  <a:pt x="8737547" y="58841"/>
                </a:lnTo>
                <a:close/>
                <a:moveTo>
                  <a:pt x="8568749" y="58841"/>
                </a:moveTo>
                <a:lnTo>
                  <a:pt x="8568749" y="126872"/>
                </a:lnTo>
                <a:lnTo>
                  <a:pt x="8636781" y="126872"/>
                </a:lnTo>
                <a:lnTo>
                  <a:pt x="8636781" y="58841"/>
                </a:lnTo>
                <a:close/>
                <a:moveTo>
                  <a:pt x="8467983" y="58841"/>
                </a:moveTo>
                <a:lnTo>
                  <a:pt x="8467983" y="126872"/>
                </a:lnTo>
                <a:lnTo>
                  <a:pt x="8536014" y="126872"/>
                </a:lnTo>
                <a:lnTo>
                  <a:pt x="8536014" y="58841"/>
                </a:lnTo>
                <a:close/>
                <a:moveTo>
                  <a:pt x="8367216" y="58841"/>
                </a:moveTo>
                <a:lnTo>
                  <a:pt x="8367216" y="126872"/>
                </a:lnTo>
                <a:lnTo>
                  <a:pt x="8435247" y="126872"/>
                </a:lnTo>
                <a:lnTo>
                  <a:pt x="8435247" y="58841"/>
                </a:lnTo>
                <a:close/>
                <a:moveTo>
                  <a:pt x="8266449" y="58841"/>
                </a:moveTo>
                <a:lnTo>
                  <a:pt x="8266449" y="126872"/>
                </a:lnTo>
                <a:lnTo>
                  <a:pt x="8334481" y="126872"/>
                </a:lnTo>
                <a:lnTo>
                  <a:pt x="8334481" y="58841"/>
                </a:lnTo>
                <a:close/>
                <a:moveTo>
                  <a:pt x="8165682" y="58841"/>
                </a:moveTo>
                <a:lnTo>
                  <a:pt x="8165682" y="126872"/>
                </a:lnTo>
                <a:lnTo>
                  <a:pt x="8199698" y="126872"/>
                </a:lnTo>
                <a:lnTo>
                  <a:pt x="8233713" y="126872"/>
                </a:lnTo>
                <a:lnTo>
                  <a:pt x="8233713" y="58841"/>
                </a:lnTo>
                <a:lnTo>
                  <a:pt x="8199698" y="58841"/>
                </a:lnTo>
                <a:close/>
                <a:moveTo>
                  <a:pt x="8064915" y="58841"/>
                </a:moveTo>
                <a:lnTo>
                  <a:pt x="8064915" y="126872"/>
                </a:lnTo>
                <a:lnTo>
                  <a:pt x="8132946" y="126872"/>
                </a:lnTo>
                <a:lnTo>
                  <a:pt x="8132946" y="58841"/>
                </a:lnTo>
                <a:close/>
                <a:moveTo>
                  <a:pt x="7964148" y="58841"/>
                </a:moveTo>
                <a:lnTo>
                  <a:pt x="7964148" y="126872"/>
                </a:lnTo>
                <a:lnTo>
                  <a:pt x="8032179" y="126872"/>
                </a:lnTo>
                <a:lnTo>
                  <a:pt x="8032179" y="58841"/>
                </a:lnTo>
                <a:close/>
                <a:moveTo>
                  <a:pt x="7863381" y="58841"/>
                </a:moveTo>
                <a:lnTo>
                  <a:pt x="7863381" y="126872"/>
                </a:lnTo>
                <a:lnTo>
                  <a:pt x="7931412" y="126872"/>
                </a:lnTo>
                <a:lnTo>
                  <a:pt x="7931412" y="58841"/>
                </a:lnTo>
                <a:close/>
                <a:moveTo>
                  <a:pt x="7762614" y="58841"/>
                </a:moveTo>
                <a:lnTo>
                  <a:pt x="7762614" y="126872"/>
                </a:lnTo>
                <a:lnTo>
                  <a:pt x="7830645" y="126872"/>
                </a:lnTo>
                <a:lnTo>
                  <a:pt x="7830645" y="58841"/>
                </a:lnTo>
                <a:close/>
                <a:moveTo>
                  <a:pt x="7661848" y="58841"/>
                </a:moveTo>
                <a:lnTo>
                  <a:pt x="7661848" y="126872"/>
                </a:lnTo>
                <a:lnTo>
                  <a:pt x="7729879" y="126872"/>
                </a:lnTo>
                <a:lnTo>
                  <a:pt x="7729879" y="58841"/>
                </a:lnTo>
                <a:close/>
                <a:moveTo>
                  <a:pt x="7561081" y="58841"/>
                </a:moveTo>
                <a:lnTo>
                  <a:pt x="7561081" y="126872"/>
                </a:lnTo>
                <a:lnTo>
                  <a:pt x="7629113" y="126872"/>
                </a:lnTo>
                <a:lnTo>
                  <a:pt x="7629113" y="58841"/>
                </a:lnTo>
                <a:close/>
                <a:moveTo>
                  <a:pt x="7460268" y="58841"/>
                </a:moveTo>
                <a:lnTo>
                  <a:pt x="7460268" y="126872"/>
                </a:lnTo>
                <a:lnTo>
                  <a:pt x="7528299" y="126872"/>
                </a:lnTo>
                <a:lnTo>
                  <a:pt x="7528299" y="58841"/>
                </a:lnTo>
                <a:close/>
                <a:moveTo>
                  <a:pt x="7359501" y="58841"/>
                </a:moveTo>
                <a:lnTo>
                  <a:pt x="7359501" y="126872"/>
                </a:lnTo>
                <a:lnTo>
                  <a:pt x="7427532" y="126872"/>
                </a:lnTo>
                <a:lnTo>
                  <a:pt x="7427532" y="58841"/>
                </a:lnTo>
                <a:close/>
                <a:moveTo>
                  <a:pt x="7258734" y="58841"/>
                </a:moveTo>
                <a:lnTo>
                  <a:pt x="7258734" y="126872"/>
                </a:lnTo>
                <a:lnTo>
                  <a:pt x="7292750" y="126872"/>
                </a:lnTo>
                <a:lnTo>
                  <a:pt x="7326765" y="126872"/>
                </a:lnTo>
                <a:lnTo>
                  <a:pt x="7326765" y="58841"/>
                </a:lnTo>
                <a:lnTo>
                  <a:pt x="7292750" y="58841"/>
                </a:lnTo>
                <a:close/>
                <a:moveTo>
                  <a:pt x="7157967" y="58841"/>
                </a:moveTo>
                <a:lnTo>
                  <a:pt x="7157967" y="126872"/>
                </a:lnTo>
                <a:lnTo>
                  <a:pt x="7225998" y="126872"/>
                </a:lnTo>
                <a:lnTo>
                  <a:pt x="7225998" y="58841"/>
                </a:lnTo>
                <a:close/>
                <a:moveTo>
                  <a:pt x="7057201" y="58841"/>
                </a:moveTo>
                <a:lnTo>
                  <a:pt x="7057201" y="126872"/>
                </a:lnTo>
                <a:lnTo>
                  <a:pt x="7125232" y="126872"/>
                </a:lnTo>
                <a:lnTo>
                  <a:pt x="7125232" y="58841"/>
                </a:lnTo>
                <a:close/>
                <a:moveTo>
                  <a:pt x="6956434" y="58841"/>
                </a:moveTo>
                <a:lnTo>
                  <a:pt x="6956434" y="126872"/>
                </a:lnTo>
                <a:lnTo>
                  <a:pt x="7024466" y="126872"/>
                </a:lnTo>
                <a:lnTo>
                  <a:pt x="7024466" y="58841"/>
                </a:lnTo>
                <a:close/>
                <a:moveTo>
                  <a:pt x="6855667" y="58841"/>
                </a:moveTo>
                <a:lnTo>
                  <a:pt x="6855667" y="126872"/>
                </a:lnTo>
                <a:lnTo>
                  <a:pt x="6923698" y="126872"/>
                </a:lnTo>
                <a:lnTo>
                  <a:pt x="6923698" y="58841"/>
                </a:lnTo>
                <a:close/>
                <a:moveTo>
                  <a:pt x="6754900" y="58841"/>
                </a:moveTo>
                <a:lnTo>
                  <a:pt x="6754900" y="126872"/>
                </a:lnTo>
                <a:lnTo>
                  <a:pt x="6822931" y="126872"/>
                </a:lnTo>
                <a:lnTo>
                  <a:pt x="6822931" y="58841"/>
                </a:lnTo>
                <a:close/>
                <a:moveTo>
                  <a:pt x="6654133" y="58841"/>
                </a:moveTo>
                <a:lnTo>
                  <a:pt x="6654133" y="126872"/>
                </a:lnTo>
                <a:lnTo>
                  <a:pt x="6722165" y="126872"/>
                </a:lnTo>
                <a:lnTo>
                  <a:pt x="6722165" y="58841"/>
                </a:lnTo>
                <a:close/>
                <a:moveTo>
                  <a:pt x="6553366" y="58841"/>
                </a:moveTo>
                <a:lnTo>
                  <a:pt x="6553366" y="126872"/>
                </a:lnTo>
                <a:lnTo>
                  <a:pt x="6621397" y="126872"/>
                </a:lnTo>
                <a:lnTo>
                  <a:pt x="6621397" y="58841"/>
                </a:lnTo>
                <a:close/>
                <a:moveTo>
                  <a:pt x="6452599" y="58841"/>
                </a:moveTo>
                <a:lnTo>
                  <a:pt x="6452599" y="126872"/>
                </a:lnTo>
                <a:lnTo>
                  <a:pt x="6520630" y="126872"/>
                </a:lnTo>
                <a:lnTo>
                  <a:pt x="6520630" y="58841"/>
                </a:lnTo>
                <a:close/>
                <a:moveTo>
                  <a:pt x="6351832" y="58841"/>
                </a:moveTo>
                <a:lnTo>
                  <a:pt x="6351832" y="126872"/>
                </a:lnTo>
                <a:lnTo>
                  <a:pt x="6385848" y="126872"/>
                </a:lnTo>
                <a:lnTo>
                  <a:pt x="6419863" y="126872"/>
                </a:lnTo>
                <a:lnTo>
                  <a:pt x="6419863" y="58841"/>
                </a:lnTo>
                <a:lnTo>
                  <a:pt x="6385848" y="58841"/>
                </a:lnTo>
                <a:close/>
                <a:moveTo>
                  <a:pt x="6251066" y="58841"/>
                </a:moveTo>
                <a:lnTo>
                  <a:pt x="6251066" y="126872"/>
                </a:lnTo>
                <a:lnTo>
                  <a:pt x="6319097" y="126872"/>
                </a:lnTo>
                <a:lnTo>
                  <a:pt x="6319097" y="58841"/>
                </a:lnTo>
                <a:close/>
                <a:moveTo>
                  <a:pt x="6150299" y="58841"/>
                </a:moveTo>
                <a:lnTo>
                  <a:pt x="6150299" y="126872"/>
                </a:lnTo>
                <a:lnTo>
                  <a:pt x="6218330" y="126872"/>
                </a:lnTo>
                <a:lnTo>
                  <a:pt x="6218330" y="58841"/>
                </a:lnTo>
                <a:close/>
                <a:moveTo>
                  <a:pt x="6049532" y="58841"/>
                </a:moveTo>
                <a:lnTo>
                  <a:pt x="6049532" y="126872"/>
                </a:lnTo>
                <a:lnTo>
                  <a:pt x="6117564" y="126872"/>
                </a:lnTo>
                <a:lnTo>
                  <a:pt x="6117564" y="58841"/>
                </a:lnTo>
                <a:close/>
                <a:moveTo>
                  <a:pt x="5948765" y="58841"/>
                </a:moveTo>
                <a:lnTo>
                  <a:pt x="5948765" y="126872"/>
                </a:lnTo>
                <a:lnTo>
                  <a:pt x="6016796" y="126872"/>
                </a:lnTo>
                <a:lnTo>
                  <a:pt x="6016796" y="58841"/>
                </a:lnTo>
                <a:close/>
                <a:moveTo>
                  <a:pt x="5847998" y="58841"/>
                </a:moveTo>
                <a:lnTo>
                  <a:pt x="5847998" y="126872"/>
                </a:lnTo>
                <a:lnTo>
                  <a:pt x="5916029" y="126872"/>
                </a:lnTo>
                <a:lnTo>
                  <a:pt x="5916029" y="58841"/>
                </a:lnTo>
                <a:close/>
                <a:moveTo>
                  <a:pt x="5747231" y="58841"/>
                </a:moveTo>
                <a:lnTo>
                  <a:pt x="5747231" y="126872"/>
                </a:lnTo>
                <a:lnTo>
                  <a:pt x="5815263" y="126872"/>
                </a:lnTo>
                <a:lnTo>
                  <a:pt x="5815263" y="58841"/>
                </a:lnTo>
                <a:close/>
                <a:moveTo>
                  <a:pt x="5646419" y="58841"/>
                </a:moveTo>
                <a:lnTo>
                  <a:pt x="5646419" y="126872"/>
                </a:lnTo>
                <a:lnTo>
                  <a:pt x="5714450" y="126872"/>
                </a:lnTo>
                <a:lnTo>
                  <a:pt x="5714450" y="58841"/>
                </a:lnTo>
                <a:close/>
                <a:moveTo>
                  <a:pt x="5545652" y="58841"/>
                </a:moveTo>
                <a:lnTo>
                  <a:pt x="5545652" y="126872"/>
                </a:lnTo>
                <a:lnTo>
                  <a:pt x="5613683" y="126872"/>
                </a:lnTo>
                <a:lnTo>
                  <a:pt x="5613683" y="58841"/>
                </a:lnTo>
                <a:close/>
                <a:moveTo>
                  <a:pt x="5444885" y="58841"/>
                </a:moveTo>
                <a:lnTo>
                  <a:pt x="5444885" y="126872"/>
                </a:lnTo>
                <a:lnTo>
                  <a:pt x="5478900" y="126872"/>
                </a:lnTo>
                <a:lnTo>
                  <a:pt x="5478901" y="126872"/>
                </a:lnTo>
                <a:lnTo>
                  <a:pt x="5512915" y="126872"/>
                </a:lnTo>
                <a:lnTo>
                  <a:pt x="5512915" y="58841"/>
                </a:lnTo>
                <a:lnTo>
                  <a:pt x="5478901" y="58841"/>
                </a:lnTo>
                <a:lnTo>
                  <a:pt x="5478900" y="58841"/>
                </a:lnTo>
                <a:close/>
                <a:moveTo>
                  <a:pt x="5344118" y="58841"/>
                </a:moveTo>
                <a:lnTo>
                  <a:pt x="5344118" y="126872"/>
                </a:lnTo>
                <a:lnTo>
                  <a:pt x="5412149" y="126872"/>
                </a:lnTo>
                <a:lnTo>
                  <a:pt x="5412149" y="58841"/>
                </a:lnTo>
                <a:close/>
                <a:moveTo>
                  <a:pt x="5243351" y="58841"/>
                </a:moveTo>
                <a:lnTo>
                  <a:pt x="5243351" y="126872"/>
                </a:lnTo>
                <a:lnTo>
                  <a:pt x="5311382" y="126872"/>
                </a:lnTo>
                <a:lnTo>
                  <a:pt x="5311382" y="58841"/>
                </a:lnTo>
                <a:close/>
                <a:moveTo>
                  <a:pt x="5142584" y="58841"/>
                </a:moveTo>
                <a:lnTo>
                  <a:pt x="5142584" y="126872"/>
                </a:lnTo>
                <a:lnTo>
                  <a:pt x="5210616" y="126872"/>
                </a:lnTo>
                <a:lnTo>
                  <a:pt x="5210616" y="58841"/>
                </a:lnTo>
                <a:close/>
                <a:moveTo>
                  <a:pt x="5041817" y="58841"/>
                </a:moveTo>
                <a:lnTo>
                  <a:pt x="5041817" y="126872"/>
                </a:lnTo>
                <a:lnTo>
                  <a:pt x="5109848" y="126872"/>
                </a:lnTo>
                <a:lnTo>
                  <a:pt x="5109848" y="58841"/>
                </a:lnTo>
                <a:close/>
                <a:moveTo>
                  <a:pt x="4941050" y="58841"/>
                </a:moveTo>
                <a:lnTo>
                  <a:pt x="4941050" y="126872"/>
                </a:lnTo>
                <a:lnTo>
                  <a:pt x="5009081" y="126872"/>
                </a:lnTo>
                <a:lnTo>
                  <a:pt x="5009081" y="58841"/>
                </a:lnTo>
                <a:close/>
                <a:moveTo>
                  <a:pt x="4840283" y="58841"/>
                </a:moveTo>
                <a:lnTo>
                  <a:pt x="4840283" y="126872"/>
                </a:lnTo>
                <a:lnTo>
                  <a:pt x="4908315" y="126872"/>
                </a:lnTo>
                <a:lnTo>
                  <a:pt x="4908315" y="58841"/>
                </a:lnTo>
                <a:close/>
                <a:moveTo>
                  <a:pt x="4739517" y="58841"/>
                </a:moveTo>
                <a:lnTo>
                  <a:pt x="4739517" y="126872"/>
                </a:lnTo>
                <a:lnTo>
                  <a:pt x="4807548" y="126872"/>
                </a:lnTo>
                <a:lnTo>
                  <a:pt x="4807548" y="58841"/>
                </a:lnTo>
                <a:close/>
                <a:moveTo>
                  <a:pt x="4638750" y="58841"/>
                </a:moveTo>
                <a:lnTo>
                  <a:pt x="4638750" y="126872"/>
                </a:lnTo>
                <a:lnTo>
                  <a:pt x="4706781" y="126872"/>
                </a:lnTo>
                <a:lnTo>
                  <a:pt x="4706781" y="58841"/>
                </a:lnTo>
                <a:close/>
                <a:moveTo>
                  <a:pt x="4537983" y="58841"/>
                </a:moveTo>
                <a:lnTo>
                  <a:pt x="4537983" y="126872"/>
                </a:lnTo>
                <a:lnTo>
                  <a:pt x="4571999" y="126872"/>
                </a:lnTo>
                <a:lnTo>
                  <a:pt x="4606015" y="126872"/>
                </a:lnTo>
                <a:lnTo>
                  <a:pt x="4606015" y="58841"/>
                </a:lnTo>
                <a:lnTo>
                  <a:pt x="4571999" y="58841"/>
                </a:lnTo>
                <a:close/>
                <a:moveTo>
                  <a:pt x="4437216" y="58841"/>
                </a:moveTo>
                <a:lnTo>
                  <a:pt x="4437216" y="126872"/>
                </a:lnTo>
                <a:lnTo>
                  <a:pt x="4505247" y="126872"/>
                </a:lnTo>
                <a:lnTo>
                  <a:pt x="4505247" y="58841"/>
                </a:lnTo>
                <a:close/>
                <a:moveTo>
                  <a:pt x="4336449" y="58841"/>
                </a:moveTo>
                <a:lnTo>
                  <a:pt x="4336449" y="126872"/>
                </a:lnTo>
                <a:lnTo>
                  <a:pt x="4404480" y="126872"/>
                </a:lnTo>
                <a:lnTo>
                  <a:pt x="4404480" y="58841"/>
                </a:lnTo>
                <a:close/>
                <a:moveTo>
                  <a:pt x="4235682" y="58841"/>
                </a:moveTo>
                <a:lnTo>
                  <a:pt x="4235682" y="126872"/>
                </a:lnTo>
                <a:lnTo>
                  <a:pt x="4303713" y="126872"/>
                </a:lnTo>
                <a:lnTo>
                  <a:pt x="4303713" y="58841"/>
                </a:lnTo>
                <a:close/>
                <a:moveTo>
                  <a:pt x="4134922" y="58841"/>
                </a:moveTo>
                <a:lnTo>
                  <a:pt x="4134922" y="126872"/>
                </a:lnTo>
                <a:lnTo>
                  <a:pt x="4202946" y="126872"/>
                </a:lnTo>
                <a:lnTo>
                  <a:pt x="4202946" y="58841"/>
                </a:lnTo>
                <a:close/>
                <a:moveTo>
                  <a:pt x="4034155" y="58841"/>
                </a:moveTo>
                <a:lnTo>
                  <a:pt x="4034155" y="126872"/>
                </a:lnTo>
                <a:lnTo>
                  <a:pt x="4102186" y="126872"/>
                </a:lnTo>
                <a:lnTo>
                  <a:pt x="4102186" y="58841"/>
                </a:lnTo>
                <a:close/>
                <a:moveTo>
                  <a:pt x="3933389" y="58841"/>
                </a:moveTo>
                <a:lnTo>
                  <a:pt x="3933389" y="126872"/>
                </a:lnTo>
                <a:lnTo>
                  <a:pt x="4001420" y="126872"/>
                </a:lnTo>
                <a:lnTo>
                  <a:pt x="4001420" y="58841"/>
                </a:lnTo>
                <a:close/>
                <a:moveTo>
                  <a:pt x="3832576" y="58841"/>
                </a:moveTo>
                <a:lnTo>
                  <a:pt x="3832576" y="126872"/>
                </a:lnTo>
                <a:lnTo>
                  <a:pt x="3900607" y="126872"/>
                </a:lnTo>
                <a:lnTo>
                  <a:pt x="3900607" y="58841"/>
                </a:lnTo>
                <a:close/>
                <a:moveTo>
                  <a:pt x="3731809" y="58841"/>
                </a:moveTo>
                <a:lnTo>
                  <a:pt x="3731809" y="126872"/>
                </a:lnTo>
                <a:lnTo>
                  <a:pt x="3799840" y="126872"/>
                </a:lnTo>
                <a:lnTo>
                  <a:pt x="3799840" y="58841"/>
                </a:lnTo>
                <a:close/>
                <a:moveTo>
                  <a:pt x="3631043" y="58841"/>
                </a:moveTo>
                <a:lnTo>
                  <a:pt x="3631043" y="126872"/>
                </a:lnTo>
                <a:lnTo>
                  <a:pt x="3665056" y="126872"/>
                </a:lnTo>
                <a:lnTo>
                  <a:pt x="3665058" y="126872"/>
                </a:lnTo>
                <a:lnTo>
                  <a:pt x="3699073" y="126872"/>
                </a:lnTo>
                <a:lnTo>
                  <a:pt x="3699073" y="58841"/>
                </a:lnTo>
                <a:lnTo>
                  <a:pt x="3665058" y="58841"/>
                </a:lnTo>
                <a:lnTo>
                  <a:pt x="3665056" y="58841"/>
                </a:lnTo>
                <a:close/>
                <a:moveTo>
                  <a:pt x="3530275" y="58841"/>
                </a:moveTo>
                <a:lnTo>
                  <a:pt x="3530275" y="126872"/>
                </a:lnTo>
                <a:lnTo>
                  <a:pt x="3598306" y="126872"/>
                </a:lnTo>
                <a:lnTo>
                  <a:pt x="3598306" y="58841"/>
                </a:lnTo>
                <a:close/>
                <a:moveTo>
                  <a:pt x="3429508" y="58841"/>
                </a:moveTo>
                <a:lnTo>
                  <a:pt x="3429508" y="126872"/>
                </a:lnTo>
                <a:lnTo>
                  <a:pt x="3497539" y="126872"/>
                </a:lnTo>
                <a:lnTo>
                  <a:pt x="3497539" y="58841"/>
                </a:lnTo>
                <a:close/>
                <a:moveTo>
                  <a:pt x="3328743" y="58841"/>
                </a:moveTo>
                <a:lnTo>
                  <a:pt x="3328743" y="126872"/>
                </a:lnTo>
                <a:lnTo>
                  <a:pt x="3396773" y="126872"/>
                </a:lnTo>
                <a:lnTo>
                  <a:pt x="3396773" y="58841"/>
                </a:lnTo>
                <a:close/>
                <a:moveTo>
                  <a:pt x="3227975" y="58841"/>
                </a:moveTo>
                <a:lnTo>
                  <a:pt x="3227975" y="126872"/>
                </a:lnTo>
                <a:lnTo>
                  <a:pt x="3296007" y="126872"/>
                </a:lnTo>
                <a:lnTo>
                  <a:pt x="3296007" y="58841"/>
                </a:lnTo>
                <a:close/>
                <a:moveTo>
                  <a:pt x="3127208" y="58841"/>
                </a:moveTo>
                <a:lnTo>
                  <a:pt x="3127208" y="126872"/>
                </a:lnTo>
                <a:lnTo>
                  <a:pt x="3195239" y="126872"/>
                </a:lnTo>
                <a:lnTo>
                  <a:pt x="3195239" y="58841"/>
                </a:lnTo>
                <a:close/>
                <a:moveTo>
                  <a:pt x="3026442" y="58841"/>
                </a:moveTo>
                <a:lnTo>
                  <a:pt x="3026442" y="126872"/>
                </a:lnTo>
                <a:lnTo>
                  <a:pt x="3094474" y="126872"/>
                </a:lnTo>
                <a:lnTo>
                  <a:pt x="3094474" y="58841"/>
                </a:lnTo>
                <a:close/>
                <a:moveTo>
                  <a:pt x="2925675" y="58841"/>
                </a:moveTo>
                <a:lnTo>
                  <a:pt x="2925675" y="126872"/>
                </a:lnTo>
                <a:lnTo>
                  <a:pt x="2993706" y="126872"/>
                </a:lnTo>
                <a:lnTo>
                  <a:pt x="2993706" y="58841"/>
                </a:lnTo>
                <a:close/>
                <a:moveTo>
                  <a:pt x="2824908" y="58841"/>
                </a:moveTo>
                <a:lnTo>
                  <a:pt x="2824908" y="126872"/>
                </a:lnTo>
                <a:lnTo>
                  <a:pt x="2892939" y="126872"/>
                </a:lnTo>
                <a:lnTo>
                  <a:pt x="2892939" y="58841"/>
                </a:lnTo>
                <a:close/>
                <a:moveTo>
                  <a:pt x="2724141" y="58841"/>
                </a:moveTo>
                <a:lnTo>
                  <a:pt x="2724141" y="126872"/>
                </a:lnTo>
                <a:lnTo>
                  <a:pt x="2758156" y="126872"/>
                </a:lnTo>
                <a:lnTo>
                  <a:pt x="2758157" y="126872"/>
                </a:lnTo>
                <a:lnTo>
                  <a:pt x="2792172" y="126872"/>
                </a:lnTo>
                <a:lnTo>
                  <a:pt x="2792172" y="58841"/>
                </a:lnTo>
                <a:lnTo>
                  <a:pt x="2758157" y="58841"/>
                </a:lnTo>
                <a:lnTo>
                  <a:pt x="2758156" y="58841"/>
                </a:lnTo>
                <a:close/>
                <a:moveTo>
                  <a:pt x="2623373" y="58841"/>
                </a:moveTo>
                <a:lnTo>
                  <a:pt x="2623373" y="126872"/>
                </a:lnTo>
                <a:lnTo>
                  <a:pt x="2691405" y="126872"/>
                </a:lnTo>
                <a:lnTo>
                  <a:pt x="2691405" y="58841"/>
                </a:lnTo>
                <a:close/>
                <a:moveTo>
                  <a:pt x="2522610" y="58841"/>
                </a:moveTo>
                <a:lnTo>
                  <a:pt x="2522610" y="126872"/>
                </a:lnTo>
                <a:lnTo>
                  <a:pt x="2590638" y="126872"/>
                </a:lnTo>
                <a:lnTo>
                  <a:pt x="2590638" y="58841"/>
                </a:lnTo>
                <a:close/>
                <a:moveTo>
                  <a:pt x="2421842" y="58841"/>
                </a:moveTo>
                <a:lnTo>
                  <a:pt x="2421842" y="126872"/>
                </a:lnTo>
                <a:lnTo>
                  <a:pt x="2489876" y="126872"/>
                </a:lnTo>
                <a:lnTo>
                  <a:pt x="2489876" y="58841"/>
                </a:lnTo>
                <a:close/>
                <a:moveTo>
                  <a:pt x="2321075" y="58841"/>
                </a:moveTo>
                <a:lnTo>
                  <a:pt x="2321075" y="126872"/>
                </a:lnTo>
                <a:lnTo>
                  <a:pt x="2389106" y="126872"/>
                </a:lnTo>
                <a:lnTo>
                  <a:pt x="2389106" y="58841"/>
                </a:lnTo>
                <a:close/>
                <a:moveTo>
                  <a:pt x="2220307" y="58841"/>
                </a:moveTo>
                <a:lnTo>
                  <a:pt x="2220307" y="126872"/>
                </a:lnTo>
                <a:lnTo>
                  <a:pt x="2288339" y="126872"/>
                </a:lnTo>
                <a:lnTo>
                  <a:pt x="2288339" y="58841"/>
                </a:lnTo>
                <a:close/>
                <a:moveTo>
                  <a:pt x="2119542" y="58841"/>
                </a:moveTo>
                <a:lnTo>
                  <a:pt x="2119542" y="126872"/>
                </a:lnTo>
                <a:lnTo>
                  <a:pt x="2187571" y="126872"/>
                </a:lnTo>
                <a:lnTo>
                  <a:pt x="2187571" y="58841"/>
                </a:lnTo>
                <a:close/>
                <a:moveTo>
                  <a:pt x="2018729" y="58841"/>
                </a:moveTo>
                <a:lnTo>
                  <a:pt x="2018729" y="126872"/>
                </a:lnTo>
                <a:lnTo>
                  <a:pt x="2086760" y="126872"/>
                </a:lnTo>
                <a:lnTo>
                  <a:pt x="2086760" y="58841"/>
                </a:lnTo>
                <a:close/>
                <a:moveTo>
                  <a:pt x="1917963" y="58841"/>
                </a:moveTo>
                <a:lnTo>
                  <a:pt x="1917963" y="126872"/>
                </a:lnTo>
                <a:lnTo>
                  <a:pt x="1985994" y="126872"/>
                </a:lnTo>
                <a:lnTo>
                  <a:pt x="1985994" y="58841"/>
                </a:lnTo>
                <a:close/>
                <a:moveTo>
                  <a:pt x="1817196" y="58841"/>
                </a:moveTo>
                <a:lnTo>
                  <a:pt x="1817196" y="126872"/>
                </a:lnTo>
                <a:lnTo>
                  <a:pt x="1851210" y="126872"/>
                </a:lnTo>
                <a:lnTo>
                  <a:pt x="1851212" y="126872"/>
                </a:lnTo>
                <a:lnTo>
                  <a:pt x="1885226" y="126872"/>
                </a:lnTo>
                <a:lnTo>
                  <a:pt x="1885226" y="58841"/>
                </a:lnTo>
                <a:lnTo>
                  <a:pt x="1851212" y="58841"/>
                </a:lnTo>
                <a:lnTo>
                  <a:pt x="1851210" y="58841"/>
                </a:lnTo>
                <a:close/>
                <a:moveTo>
                  <a:pt x="1716429" y="58841"/>
                </a:moveTo>
                <a:lnTo>
                  <a:pt x="1716429" y="126872"/>
                </a:lnTo>
                <a:lnTo>
                  <a:pt x="1784460" y="126872"/>
                </a:lnTo>
                <a:lnTo>
                  <a:pt x="1784460" y="58841"/>
                </a:lnTo>
                <a:close/>
                <a:moveTo>
                  <a:pt x="1615662" y="58841"/>
                </a:moveTo>
                <a:lnTo>
                  <a:pt x="1615662" y="126872"/>
                </a:lnTo>
                <a:lnTo>
                  <a:pt x="1683693" y="126872"/>
                </a:lnTo>
                <a:lnTo>
                  <a:pt x="1683693" y="58841"/>
                </a:lnTo>
                <a:close/>
                <a:moveTo>
                  <a:pt x="1514895" y="58841"/>
                </a:moveTo>
                <a:lnTo>
                  <a:pt x="1514895" y="126872"/>
                </a:lnTo>
                <a:lnTo>
                  <a:pt x="1582926" y="126872"/>
                </a:lnTo>
                <a:lnTo>
                  <a:pt x="1582926" y="58841"/>
                </a:lnTo>
                <a:close/>
                <a:moveTo>
                  <a:pt x="1414129" y="58841"/>
                </a:moveTo>
                <a:lnTo>
                  <a:pt x="1414129" y="126872"/>
                </a:lnTo>
                <a:lnTo>
                  <a:pt x="1482159" y="126872"/>
                </a:lnTo>
                <a:lnTo>
                  <a:pt x="1482159" y="58841"/>
                </a:lnTo>
                <a:close/>
                <a:moveTo>
                  <a:pt x="1313361" y="58841"/>
                </a:moveTo>
                <a:lnTo>
                  <a:pt x="1313361" y="126872"/>
                </a:lnTo>
                <a:lnTo>
                  <a:pt x="1381393" y="126872"/>
                </a:lnTo>
                <a:lnTo>
                  <a:pt x="1381393" y="58841"/>
                </a:lnTo>
                <a:close/>
                <a:moveTo>
                  <a:pt x="1212595" y="58841"/>
                </a:moveTo>
                <a:lnTo>
                  <a:pt x="1212595" y="126872"/>
                </a:lnTo>
                <a:lnTo>
                  <a:pt x="1280626" y="126872"/>
                </a:lnTo>
                <a:lnTo>
                  <a:pt x="1280626" y="58841"/>
                </a:lnTo>
                <a:close/>
                <a:moveTo>
                  <a:pt x="1111828" y="58841"/>
                </a:moveTo>
                <a:lnTo>
                  <a:pt x="1111828" y="126872"/>
                </a:lnTo>
                <a:lnTo>
                  <a:pt x="1179859" y="126872"/>
                </a:lnTo>
                <a:lnTo>
                  <a:pt x="1179859" y="58841"/>
                </a:lnTo>
                <a:close/>
                <a:moveTo>
                  <a:pt x="1011061" y="58841"/>
                </a:moveTo>
                <a:lnTo>
                  <a:pt x="1011061" y="126872"/>
                </a:lnTo>
                <a:lnTo>
                  <a:pt x="1079093" y="126872"/>
                </a:lnTo>
                <a:lnTo>
                  <a:pt x="1079093" y="58841"/>
                </a:lnTo>
                <a:close/>
                <a:moveTo>
                  <a:pt x="910294" y="58841"/>
                </a:moveTo>
                <a:lnTo>
                  <a:pt x="910294" y="126872"/>
                </a:lnTo>
                <a:lnTo>
                  <a:pt x="944308" y="126872"/>
                </a:lnTo>
                <a:lnTo>
                  <a:pt x="944310" y="126872"/>
                </a:lnTo>
                <a:lnTo>
                  <a:pt x="978324" y="126872"/>
                </a:lnTo>
                <a:lnTo>
                  <a:pt x="978324" y="58841"/>
                </a:lnTo>
                <a:lnTo>
                  <a:pt x="944310" y="58841"/>
                </a:lnTo>
                <a:lnTo>
                  <a:pt x="944308" y="58841"/>
                </a:lnTo>
                <a:close/>
                <a:moveTo>
                  <a:pt x="809527" y="58841"/>
                </a:moveTo>
                <a:lnTo>
                  <a:pt x="809527" y="126872"/>
                </a:lnTo>
                <a:lnTo>
                  <a:pt x="877558" y="126872"/>
                </a:lnTo>
                <a:lnTo>
                  <a:pt x="877558" y="58841"/>
                </a:lnTo>
                <a:close/>
                <a:moveTo>
                  <a:pt x="708761" y="58841"/>
                </a:moveTo>
                <a:lnTo>
                  <a:pt x="708761" y="126872"/>
                </a:lnTo>
                <a:lnTo>
                  <a:pt x="776791" y="126872"/>
                </a:lnTo>
                <a:lnTo>
                  <a:pt x="776791" y="58841"/>
                </a:lnTo>
                <a:close/>
                <a:moveTo>
                  <a:pt x="607994" y="58841"/>
                </a:moveTo>
                <a:lnTo>
                  <a:pt x="607994" y="126872"/>
                </a:lnTo>
                <a:lnTo>
                  <a:pt x="676025" y="126872"/>
                </a:lnTo>
                <a:lnTo>
                  <a:pt x="676025" y="58841"/>
                </a:lnTo>
                <a:close/>
                <a:moveTo>
                  <a:pt x="507227" y="58841"/>
                </a:moveTo>
                <a:lnTo>
                  <a:pt x="507227" y="126872"/>
                </a:lnTo>
                <a:lnTo>
                  <a:pt x="575258" y="126872"/>
                </a:lnTo>
                <a:lnTo>
                  <a:pt x="575258" y="58841"/>
                </a:lnTo>
                <a:close/>
                <a:moveTo>
                  <a:pt x="406460" y="58841"/>
                </a:moveTo>
                <a:lnTo>
                  <a:pt x="406460" y="126872"/>
                </a:lnTo>
                <a:lnTo>
                  <a:pt x="474491" y="126872"/>
                </a:lnTo>
                <a:lnTo>
                  <a:pt x="474491" y="58841"/>
                </a:lnTo>
                <a:close/>
                <a:moveTo>
                  <a:pt x="305693" y="58841"/>
                </a:moveTo>
                <a:lnTo>
                  <a:pt x="305693" y="126872"/>
                </a:lnTo>
                <a:lnTo>
                  <a:pt x="373724" y="126872"/>
                </a:lnTo>
                <a:lnTo>
                  <a:pt x="373724" y="58841"/>
                </a:lnTo>
                <a:close/>
                <a:moveTo>
                  <a:pt x="204882" y="58841"/>
                </a:moveTo>
                <a:lnTo>
                  <a:pt x="204882" y="126872"/>
                </a:lnTo>
                <a:lnTo>
                  <a:pt x="272913" y="126872"/>
                </a:lnTo>
                <a:lnTo>
                  <a:pt x="272913" y="58841"/>
                </a:lnTo>
                <a:close/>
                <a:moveTo>
                  <a:pt x="104115" y="58841"/>
                </a:moveTo>
                <a:lnTo>
                  <a:pt x="104115" y="126872"/>
                </a:lnTo>
                <a:lnTo>
                  <a:pt x="172146" y="126872"/>
                </a:lnTo>
                <a:lnTo>
                  <a:pt x="172146" y="58841"/>
                </a:lnTo>
                <a:close/>
                <a:moveTo>
                  <a:pt x="37363" y="58841"/>
                </a:moveTo>
                <a:lnTo>
                  <a:pt x="37363" y="126872"/>
                </a:lnTo>
                <a:lnTo>
                  <a:pt x="71379" y="126872"/>
                </a:lnTo>
                <a:lnTo>
                  <a:pt x="71379" y="58841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920755"/>
                </a:lnTo>
                <a:lnTo>
                  <a:pt x="0" y="920755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3E3928A-4D01-ED85-4DAA-C9FE87E4E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474" y="1609316"/>
            <a:ext cx="10727052" cy="636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9CB4133-E015-42D9-6748-F34AEF1A4CA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32474" y="2266569"/>
            <a:ext cx="10727052" cy="39036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91A-1536-AD70-61C2-6E061BF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8A04-AE48-6DE4-18C8-A4223B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7910-07DE-3149-6D5E-85FBE770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F721-AA5C-A261-20CD-86070FA5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5F49-1E38-BF52-7368-17A3D85A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112-EC75-80E0-2B7F-E47FE0AF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C4AE4-9FA8-8B28-97C3-A4CB9A60E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76D-A922-7A3E-ADD8-6A4E940E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0B1B-4149-7E99-0DC8-EF99524B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F0F3C-6C88-8B85-6B6F-EAB7A05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1F3-EB46-3CCB-78FC-1963FE58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8CB6-0F24-A5F1-FD2E-F4D049D12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1C603-2441-5CFA-443F-B2C44CE14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33FB1-DAB7-EFDC-87BC-FFCCF8CF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7B4A1-CC84-EB87-8376-E5062853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50F8-C559-FA52-119A-82900C5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8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8957-E20D-80A7-1CAD-E5B1B9DC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F85C7-D63D-FCAB-29AA-7299306E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05D31-0FB9-3FEB-A411-1AA25738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6AE12-FA40-0FB7-9529-77E3DC9F8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74F80-0235-AD22-7669-D5CCA2CB1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0AFEA-70D8-1071-2E27-559101D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3E00D-6BFD-BD6A-BB9D-B95D469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9E5D-35BE-C6C7-68C0-44C0D00A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F35A-DA8D-8BE6-96ED-F2A1E14C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2F7CE-BFB5-5C1D-E636-AEC818E0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74AD6-D06F-6810-4C01-15E0C601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B810E-D665-57C9-2B72-CB458627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229A-9901-7FEB-E508-E9648E5D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52051-08D2-BE29-AE20-631257E2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129C6-C706-781F-9E86-C918656B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A1-D1BA-0C7F-7BEA-C51E7357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128F-74C7-E79B-60BD-B15CBD2C6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4589-154A-C625-4473-049EAFE9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F238-4197-88FF-0825-70D0CDC8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AC289-A784-D17C-701B-D5F6481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364E-494D-EC8C-28DF-1606AC0D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9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AFF5-9D0B-EA8B-8CD8-4D75E19F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BB708-5751-2F07-7C44-BB1E81D6E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7162-2DB7-329D-DEC3-94B80BEA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0378-03C6-ABDF-891A-3D8A7B7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0E92A-F234-3260-A33B-78533E52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E690-4393-02C5-AF80-D1AA47F3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E4C99-342A-F492-38DD-31940FB8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1E97-EF98-9146-C092-A5E5507A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CB34-47BF-9AE8-EC01-B930C543B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1276A-A4E6-0D42-A41A-0ACCA72FC1E8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CF9EE-8265-400F-1BDB-C0CDF6E35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254E-FC2E-0E5B-7C1C-6B8D357AF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0B92B-CE93-2A43-A3E7-51BEB3697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E13B26-75F6-21A6-7C01-A93EE081978E}"/>
              </a:ext>
            </a:extLst>
          </p:cNvPr>
          <p:cNvGrpSpPr/>
          <p:nvPr/>
        </p:nvGrpSpPr>
        <p:grpSpPr>
          <a:xfrm>
            <a:off x="2880359" y="1195889"/>
            <a:ext cx="6431280" cy="2987572"/>
            <a:chOff x="2880359" y="1195889"/>
            <a:chExt cx="6431280" cy="2987572"/>
          </a:xfrm>
        </p:grpSpPr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F947849F-A213-F6E8-E0E5-A45A92505067}"/>
                </a:ext>
              </a:extLst>
            </p:cNvPr>
            <p:cNvSpPr/>
            <p:nvPr/>
          </p:nvSpPr>
          <p:spPr>
            <a:xfrm>
              <a:off x="2995399" y="1302005"/>
              <a:ext cx="6201200" cy="2775340"/>
            </a:xfrm>
            <a:prstGeom prst="roundRect">
              <a:avLst>
                <a:gd name="adj" fmla="val 8367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53CF5B-98C6-BF84-3EC8-399CFCC77F4B}"/>
                </a:ext>
              </a:extLst>
            </p:cNvPr>
            <p:cNvSpPr/>
            <p:nvPr/>
          </p:nvSpPr>
          <p:spPr>
            <a:xfrm>
              <a:off x="2880359" y="1195889"/>
              <a:ext cx="6431280" cy="2987572"/>
            </a:xfrm>
            <a:prstGeom prst="roundRect">
              <a:avLst>
                <a:gd name="adj" fmla="val 8367"/>
              </a:avLst>
            </a:prstGeom>
            <a:noFill/>
            <a:ln w="25400">
              <a:solidFill>
                <a:srgbClr val="A9A9A9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D0CF35-4986-9242-4DDF-B95FD2F03F84}"/>
              </a:ext>
            </a:extLst>
          </p:cNvPr>
          <p:cNvSpPr txBox="1"/>
          <p:nvPr/>
        </p:nvSpPr>
        <p:spPr>
          <a:xfrm>
            <a:off x="3200746" y="2089510"/>
            <a:ext cx="57905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PT Sans" panose="020B0503020203020204" pitchFamily="34" charset="77"/>
                <a:cs typeface="Arial" pitchFamily="34" charset="0"/>
              </a:rPr>
              <a:t>Does Money Really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958237-B61E-EFC0-A5D7-B120816C363D}"/>
              </a:ext>
            </a:extLst>
          </p:cNvPr>
          <p:cNvSpPr/>
          <p:nvPr/>
        </p:nvSpPr>
        <p:spPr>
          <a:xfrm>
            <a:off x="3876064" y="2114957"/>
            <a:ext cx="15533" cy="19202"/>
          </a:xfrm>
          <a:custGeom>
            <a:avLst/>
            <a:gdLst>
              <a:gd name="connsiteX0" fmla="*/ 0 w 11514"/>
              <a:gd name="connsiteY0" fmla="*/ 0 h 18965"/>
              <a:gd name="connsiteX1" fmla="*/ 11515 w 11514"/>
              <a:gd name="connsiteY1" fmla="*/ 18965 h 18965"/>
              <a:gd name="connsiteX2" fmla="*/ 0 w 11514"/>
              <a:gd name="connsiteY2" fmla="*/ 0 h 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4" h="18965">
                <a:moveTo>
                  <a:pt x="0" y="0"/>
                </a:moveTo>
                <a:cubicBezTo>
                  <a:pt x="6181" y="10668"/>
                  <a:pt x="10160" y="16933"/>
                  <a:pt x="11515" y="18965"/>
                </a:cubicBezTo>
                <a:cubicBezTo>
                  <a:pt x="7705" y="14139"/>
                  <a:pt x="3895" y="7789"/>
                  <a:pt x="0" y="0"/>
                </a:cubicBezTo>
                <a:close/>
              </a:path>
            </a:pathLst>
          </a:custGeom>
          <a:solidFill>
            <a:srgbClr val="6E0A0C">
              <a:alpha val="33000"/>
            </a:srgbClr>
          </a:solidFill>
          <a:ln w="8456" cap="flat">
            <a:solidFill>
              <a:srgbClr val="370000">
                <a:alpha val="33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  <a:cs typeface="Courier New" panose="02070309020205020404" pitchFamily="49" charset="0"/>
              </a:rPr>
              <a:t>% Profit by Genre</a:t>
            </a:r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EFDD86B1-8BD7-3C9A-8CC3-918FCA09F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24" y="1234440"/>
            <a:ext cx="7772400" cy="466344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F0972A-01DA-7DAB-FD94-8933C1D58A9F}"/>
              </a:ext>
            </a:extLst>
          </p:cNvPr>
          <p:cNvSpPr txBox="1"/>
          <p:nvPr/>
        </p:nvSpPr>
        <p:spPr>
          <a:xfrm>
            <a:off x="92776" y="1099268"/>
            <a:ext cx="417707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u="sng" dirty="0">
                <a:effectLst/>
                <a:latin typeface="PT Sans" panose="020B0503020203020204" pitchFamily="34" charset="77"/>
              </a:rPr>
              <a:t>Two Sample T-Test</a:t>
            </a:r>
          </a:p>
          <a:p>
            <a:r>
              <a:rPr lang="en-US" sz="1600" i="0" dirty="0">
                <a:effectLst/>
                <a:latin typeface="PT Sans" panose="020B0503020203020204" pitchFamily="34" charset="77"/>
              </a:rPr>
              <a:t>Fail to </a:t>
            </a:r>
            <a:r>
              <a:rPr lang="en-US" sz="1600" dirty="0">
                <a:latin typeface="PT Sans" panose="020B0503020203020204" pitchFamily="34" charset="77"/>
              </a:rPr>
              <a:t>r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eject </a:t>
            </a:r>
            <a:r>
              <a:rPr lang="en-US" sz="1600" dirty="0">
                <a:latin typeface="PT Sans" panose="020B0503020203020204" pitchFamily="34" charset="77"/>
              </a:rPr>
              <a:t>n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ull </a:t>
            </a:r>
            <a:r>
              <a:rPr lang="en-US" sz="1600" dirty="0">
                <a:latin typeface="PT Sans" panose="020B0503020203020204" pitchFamily="34" charset="77"/>
              </a:rPr>
              <a:t>h</a:t>
            </a:r>
            <a:r>
              <a:rPr lang="en-US" sz="1600" i="0" dirty="0">
                <a:effectLst/>
                <a:latin typeface="PT Sans" panose="020B0503020203020204" pitchFamily="34" charset="77"/>
              </a:rPr>
              <a:t>ypothesis because there is no significant difference between the means for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Sci-Fi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Comedy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Sci-Fi vs </a:t>
            </a:r>
            <a:r>
              <a:rPr lang="en-US" sz="1600" dirty="0" err="1">
                <a:latin typeface="PT Sans" panose="020B0503020203020204" pitchFamily="34" charset="77"/>
              </a:rPr>
              <a:t>RomCom</a:t>
            </a:r>
            <a:endParaRPr lang="en-US" sz="1600" dirty="0">
              <a:latin typeface="PT Sans" panose="020B0503020203020204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r>
              <a:rPr lang="en-US" sz="1600" dirty="0">
                <a:latin typeface="PT Sans" panose="020B0503020203020204" pitchFamily="34" charset="77"/>
              </a:rPr>
              <a:t>Reject null hypothesis and conclude that there is a significant difference be the means: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Action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Comedy vs Horror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PT Sans" panose="020B0503020203020204" pitchFamily="34" charset="77"/>
              </a:rPr>
              <a:t>Horror vs Romcom</a:t>
            </a:r>
          </a:p>
          <a:p>
            <a:endParaRPr lang="en-US" sz="1600" dirty="0">
              <a:latin typeface="PT Sans" panose="020B0503020203020204" pitchFamily="34" charset="77"/>
            </a:endParaRPr>
          </a:p>
          <a:p>
            <a:endParaRPr lang="en-US" sz="1600" b="0" i="0" dirty="0">
              <a:effectLst/>
              <a:latin typeface="PT Sans" panose="020B05030202030202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FB781-8A64-863B-AD22-7D14984A4695}"/>
              </a:ext>
            </a:extLst>
          </p:cNvPr>
          <p:cNvSpPr txBox="1"/>
          <p:nvPr/>
        </p:nvSpPr>
        <p:spPr>
          <a:xfrm>
            <a:off x="0" y="6150114"/>
            <a:ext cx="12192000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 i="0">
                <a:effectLst/>
                <a:latin typeface="PT Sans" panose="020B0503020203020204" pitchFamily="34" charset="77"/>
              </a:defRPr>
            </a:lvl1pPr>
            <a:lvl2pPr marL="742950" lvl="1" indent="-285750">
              <a:buFont typeface="Arial" panose="020B0604020202020204" pitchFamily="34" charset="0"/>
              <a:buChar char="•"/>
              <a:defRPr sz="1600">
                <a:latin typeface="PT Sans" panose="020B0503020203020204" pitchFamily="34" charset="77"/>
              </a:defRPr>
            </a:lvl2pPr>
          </a:lstStyle>
          <a:p>
            <a:pPr algn="ctr"/>
            <a:r>
              <a:rPr lang="en-US" sz="2000" b="0" dirty="0" err="1">
                <a:solidFill>
                  <a:srgbClr val="FF0000"/>
                </a:solidFill>
              </a:rPr>
              <a:t>Anova</a:t>
            </a:r>
            <a:r>
              <a:rPr lang="en-US" sz="2000" b="0" dirty="0">
                <a:solidFill>
                  <a:srgbClr val="FF0000"/>
                </a:solidFill>
              </a:rPr>
              <a:t> test revealed that we can reject the null hypothesis and conclude that at least one of genre means is significantly different than the others</a:t>
            </a:r>
          </a:p>
        </p:txBody>
      </p:sp>
    </p:spTree>
    <p:extLst>
      <p:ext uri="{BB962C8B-B14F-4D97-AF65-F5344CB8AC3E}">
        <p14:creationId xmlns:p14="http://schemas.microsoft.com/office/powerpoint/2010/main" val="79708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81759" y="308542"/>
            <a:ext cx="7002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Conclusion /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1442-2D64-CA51-C974-A1D345E93C7E}"/>
              </a:ext>
            </a:extLst>
          </p:cNvPr>
          <p:cNvSpPr txBox="1"/>
          <p:nvPr/>
        </p:nvSpPr>
        <p:spPr>
          <a:xfrm>
            <a:off x="264404" y="1300457"/>
            <a:ext cx="11622795" cy="2301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Does production budget correlate to a box office profit?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u="none" strike="noStrike" dirty="0">
              <a:effectLst/>
              <a:latin typeface="PT Sans" panose="020B0503020203020204" pitchFamily="34" charset="77"/>
              <a:ea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4) Does movie genre have an effect on box office profit and audience score?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60651-0F2A-B3AB-E17D-0542FD425DCF}"/>
              </a:ext>
            </a:extLst>
          </p:cNvPr>
          <p:cNvSpPr txBox="1"/>
          <p:nvPr/>
        </p:nvSpPr>
        <p:spPr>
          <a:xfrm>
            <a:off x="81759" y="4282674"/>
            <a:ext cx="224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Recommendations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0392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0" y="2875002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23962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7" y="253457"/>
            <a:ext cx="372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Agenda</a:t>
            </a:r>
          </a:p>
        </p:txBody>
      </p:sp>
      <p:grpSp>
        <p:nvGrpSpPr>
          <p:cNvPr id="1384" name="Group 1383">
            <a:extLst>
              <a:ext uri="{FF2B5EF4-FFF2-40B4-BE49-F238E27FC236}">
                <a16:creationId xmlns:a16="http://schemas.microsoft.com/office/drawing/2014/main" id="{6CF0E3D3-B230-3169-506A-B7D240BFB965}"/>
              </a:ext>
            </a:extLst>
          </p:cNvPr>
          <p:cNvGrpSpPr/>
          <p:nvPr/>
        </p:nvGrpSpPr>
        <p:grpSpPr>
          <a:xfrm flipH="1">
            <a:off x="406540" y="1306502"/>
            <a:ext cx="2202042" cy="4939554"/>
            <a:chOff x="389842" y="1382963"/>
            <a:chExt cx="1726115" cy="3871969"/>
          </a:xfrm>
        </p:grpSpPr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301A2689-2C02-CAF5-C8A2-A9B8B17FAE8D}"/>
                </a:ext>
              </a:extLst>
            </p:cNvPr>
            <p:cNvSpPr/>
            <p:nvPr/>
          </p:nvSpPr>
          <p:spPr>
            <a:xfrm>
              <a:off x="875105" y="1724066"/>
              <a:ext cx="779158" cy="450309"/>
            </a:xfrm>
            <a:custGeom>
              <a:avLst/>
              <a:gdLst>
                <a:gd name="connsiteX0" fmla="*/ 0 w 779158"/>
                <a:gd name="connsiteY0" fmla="*/ 0 h 450309"/>
                <a:gd name="connsiteX1" fmla="*/ 779158 w 779158"/>
                <a:gd name="connsiteY1" fmla="*/ 0 h 450309"/>
                <a:gd name="connsiteX2" fmla="*/ 779158 w 779158"/>
                <a:gd name="connsiteY2" fmla="*/ 450310 h 450309"/>
                <a:gd name="connsiteX3" fmla="*/ 0 w 779158"/>
                <a:gd name="connsiteY3" fmla="*/ 450310 h 45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9158" h="450309">
                  <a:moveTo>
                    <a:pt x="0" y="0"/>
                  </a:moveTo>
                  <a:lnTo>
                    <a:pt x="779158" y="0"/>
                  </a:lnTo>
                  <a:lnTo>
                    <a:pt x="779158" y="450310"/>
                  </a:lnTo>
                  <a:lnTo>
                    <a:pt x="0" y="450310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887D547-3EAA-DB88-6C6D-E00250A68219}"/>
                </a:ext>
              </a:extLst>
            </p:cNvPr>
            <p:cNvSpPr/>
            <p:nvPr/>
          </p:nvSpPr>
          <p:spPr>
            <a:xfrm>
              <a:off x="606231" y="3053105"/>
              <a:ext cx="1411220" cy="2201827"/>
            </a:xfrm>
            <a:custGeom>
              <a:avLst/>
              <a:gdLst>
                <a:gd name="connsiteX0" fmla="*/ 461045 w 1411220"/>
                <a:gd name="connsiteY0" fmla="*/ 0 h 2201827"/>
                <a:gd name="connsiteX1" fmla="*/ 949337 w 1411220"/>
                <a:gd name="connsiteY1" fmla="*/ 0 h 2201827"/>
                <a:gd name="connsiteX2" fmla="*/ 949337 w 1411220"/>
                <a:gd name="connsiteY2" fmla="*/ 121389 h 2201827"/>
                <a:gd name="connsiteX3" fmla="*/ 906592 w 1411220"/>
                <a:gd name="connsiteY3" fmla="*/ 185868 h 2201827"/>
                <a:gd name="connsiteX4" fmla="*/ 890964 w 1411220"/>
                <a:gd name="connsiteY4" fmla="*/ 189025 h 2201827"/>
                <a:gd name="connsiteX5" fmla="*/ 1409935 w 1411220"/>
                <a:gd name="connsiteY5" fmla="*/ 2141471 h 2201827"/>
                <a:gd name="connsiteX6" fmla="*/ 1382863 w 1411220"/>
                <a:gd name="connsiteY6" fmla="*/ 2188136 h 2201827"/>
                <a:gd name="connsiteX7" fmla="*/ 1382826 w 1411220"/>
                <a:gd name="connsiteY7" fmla="*/ 2188173 h 2201827"/>
                <a:gd name="connsiteX8" fmla="*/ 1336161 w 1411220"/>
                <a:gd name="connsiteY8" fmla="*/ 2161100 h 2201827"/>
                <a:gd name="connsiteX9" fmla="*/ 812641 w 1411220"/>
                <a:gd name="connsiteY9" fmla="*/ 191369 h 2201827"/>
                <a:gd name="connsiteX10" fmla="*/ 743375 w 1411220"/>
                <a:gd name="connsiteY10" fmla="*/ 191369 h 2201827"/>
                <a:gd name="connsiteX11" fmla="*/ 743375 w 1411220"/>
                <a:gd name="connsiteY11" fmla="*/ 2120966 h 2201827"/>
                <a:gd name="connsiteX12" fmla="*/ 705210 w 1411220"/>
                <a:gd name="connsiteY12" fmla="*/ 2159131 h 2201827"/>
                <a:gd name="connsiteX13" fmla="*/ 705210 w 1411220"/>
                <a:gd name="connsiteY13" fmla="*/ 2159167 h 2201827"/>
                <a:gd name="connsiteX14" fmla="*/ 667046 w 1411220"/>
                <a:gd name="connsiteY14" fmla="*/ 2121003 h 2201827"/>
                <a:gd name="connsiteX15" fmla="*/ 667046 w 1411220"/>
                <a:gd name="connsiteY15" fmla="*/ 191369 h 2201827"/>
                <a:gd name="connsiteX16" fmla="*/ 601831 w 1411220"/>
                <a:gd name="connsiteY16" fmla="*/ 191369 h 2201827"/>
                <a:gd name="connsiteX17" fmla="*/ 75023 w 1411220"/>
                <a:gd name="connsiteY17" fmla="*/ 2173469 h 2201827"/>
                <a:gd name="connsiteX18" fmla="*/ 28358 w 1411220"/>
                <a:gd name="connsiteY18" fmla="*/ 2200542 h 2201827"/>
                <a:gd name="connsiteX19" fmla="*/ 1285 w 1411220"/>
                <a:gd name="connsiteY19" fmla="*/ 2153876 h 2201827"/>
                <a:gd name="connsiteX20" fmla="*/ 523693 w 1411220"/>
                <a:gd name="connsiteY20" fmla="*/ 188331 h 2201827"/>
                <a:gd name="connsiteX21" fmla="*/ 481545 w 1411220"/>
                <a:gd name="connsiteY21" fmla="*/ 170868 h 2201827"/>
                <a:gd name="connsiteX22" fmla="*/ 461045 w 1411220"/>
                <a:gd name="connsiteY22" fmla="*/ 121389 h 220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11220" h="2201827">
                  <a:moveTo>
                    <a:pt x="461045" y="0"/>
                  </a:moveTo>
                  <a:lnTo>
                    <a:pt x="949337" y="0"/>
                  </a:lnTo>
                  <a:lnTo>
                    <a:pt x="949337" y="121389"/>
                  </a:lnTo>
                  <a:cubicBezTo>
                    <a:pt x="949337" y="150368"/>
                    <a:pt x="931707" y="175242"/>
                    <a:pt x="906592" y="185868"/>
                  </a:cubicBezTo>
                  <a:lnTo>
                    <a:pt x="890964" y="189025"/>
                  </a:lnTo>
                  <a:lnTo>
                    <a:pt x="1409935" y="2141471"/>
                  </a:lnTo>
                  <a:cubicBezTo>
                    <a:pt x="1415335" y="2161830"/>
                    <a:pt x="1403222" y="2182737"/>
                    <a:pt x="1382863" y="2188136"/>
                  </a:cubicBezTo>
                  <a:lnTo>
                    <a:pt x="1382826" y="2188173"/>
                  </a:lnTo>
                  <a:cubicBezTo>
                    <a:pt x="1362467" y="2193573"/>
                    <a:pt x="1341561" y="2181460"/>
                    <a:pt x="1336161" y="2161100"/>
                  </a:cubicBezTo>
                  <a:lnTo>
                    <a:pt x="812641" y="191369"/>
                  </a:lnTo>
                  <a:lnTo>
                    <a:pt x="743375" y="191369"/>
                  </a:lnTo>
                  <a:lnTo>
                    <a:pt x="743375" y="2120966"/>
                  </a:lnTo>
                  <a:cubicBezTo>
                    <a:pt x="743375" y="2142055"/>
                    <a:pt x="726263" y="2159131"/>
                    <a:pt x="705210" y="2159131"/>
                  </a:cubicBezTo>
                  <a:lnTo>
                    <a:pt x="705210" y="2159167"/>
                  </a:lnTo>
                  <a:cubicBezTo>
                    <a:pt x="684121" y="2159167"/>
                    <a:pt x="667046" y="2142055"/>
                    <a:pt x="667046" y="2121003"/>
                  </a:cubicBezTo>
                  <a:lnTo>
                    <a:pt x="667046" y="191369"/>
                  </a:lnTo>
                  <a:lnTo>
                    <a:pt x="601831" y="191369"/>
                  </a:lnTo>
                  <a:lnTo>
                    <a:pt x="75023" y="2173469"/>
                  </a:lnTo>
                  <a:cubicBezTo>
                    <a:pt x="69623" y="2193829"/>
                    <a:pt x="48717" y="2205942"/>
                    <a:pt x="28358" y="2200542"/>
                  </a:cubicBezTo>
                  <a:cubicBezTo>
                    <a:pt x="7998" y="2195142"/>
                    <a:pt x="-4115" y="2174236"/>
                    <a:pt x="1285" y="2153876"/>
                  </a:cubicBezTo>
                  <a:lnTo>
                    <a:pt x="523693" y="188331"/>
                  </a:lnTo>
                  <a:lnTo>
                    <a:pt x="481545" y="170868"/>
                  </a:lnTo>
                  <a:cubicBezTo>
                    <a:pt x="468880" y="158203"/>
                    <a:pt x="461045" y="140708"/>
                    <a:pt x="461045" y="121389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1C1553C6-C212-DC9A-5BC3-7E3118B0FFF6}"/>
                </a:ext>
              </a:extLst>
            </p:cNvPr>
            <p:cNvSpPr/>
            <p:nvPr/>
          </p:nvSpPr>
          <p:spPr>
            <a:xfrm>
              <a:off x="845661" y="2938502"/>
              <a:ext cx="959191" cy="345117"/>
            </a:xfrm>
            <a:custGeom>
              <a:avLst/>
              <a:gdLst>
                <a:gd name="connsiteX0" fmla="*/ 0 w 959191"/>
                <a:gd name="connsiteY0" fmla="*/ 0 h 345117"/>
                <a:gd name="connsiteX1" fmla="*/ 36 w 959191"/>
                <a:gd name="connsiteY1" fmla="*/ 0 h 345117"/>
                <a:gd name="connsiteX2" fmla="*/ 931524 w 959191"/>
                <a:gd name="connsiteY2" fmla="*/ 0 h 345117"/>
                <a:gd name="connsiteX3" fmla="*/ 931524 w 959191"/>
                <a:gd name="connsiteY3" fmla="*/ 54802 h 345117"/>
                <a:gd name="connsiteX4" fmla="*/ 852641 w 959191"/>
                <a:gd name="connsiteY4" fmla="*/ 133685 h 345117"/>
                <a:gd name="connsiteX5" fmla="*/ 802079 w 959191"/>
                <a:gd name="connsiteY5" fmla="*/ 133685 h 345117"/>
                <a:gd name="connsiteX6" fmla="*/ 955406 w 959191"/>
                <a:gd name="connsiteY6" fmla="*/ 314801 h 345117"/>
                <a:gd name="connsiteX7" fmla="*/ 953534 w 959191"/>
                <a:gd name="connsiteY7" fmla="*/ 337323 h 345117"/>
                <a:gd name="connsiteX8" fmla="*/ 948800 w 959191"/>
                <a:gd name="connsiteY8" fmla="*/ 341331 h 345117"/>
                <a:gd name="connsiteX9" fmla="*/ 926278 w 959191"/>
                <a:gd name="connsiteY9" fmla="*/ 339460 h 345117"/>
                <a:gd name="connsiteX10" fmla="*/ 752076 w 959191"/>
                <a:gd name="connsiteY10" fmla="*/ 133685 h 345117"/>
                <a:gd name="connsiteX11" fmla="*/ 78883 w 959191"/>
                <a:gd name="connsiteY11" fmla="*/ 133685 h 345117"/>
                <a:gd name="connsiteX12" fmla="*/ 0 w 959191"/>
                <a:gd name="connsiteY12" fmla="*/ 54802 h 34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9191" h="345117">
                  <a:moveTo>
                    <a:pt x="0" y="0"/>
                  </a:moveTo>
                  <a:lnTo>
                    <a:pt x="36" y="0"/>
                  </a:lnTo>
                  <a:lnTo>
                    <a:pt x="931524" y="0"/>
                  </a:lnTo>
                  <a:lnTo>
                    <a:pt x="931524" y="54802"/>
                  </a:lnTo>
                  <a:cubicBezTo>
                    <a:pt x="931524" y="98330"/>
                    <a:pt x="896169" y="133685"/>
                    <a:pt x="852641" y="133685"/>
                  </a:cubicBezTo>
                  <a:lnTo>
                    <a:pt x="802079" y="133685"/>
                  </a:lnTo>
                  <a:lnTo>
                    <a:pt x="955406" y="314801"/>
                  </a:lnTo>
                  <a:cubicBezTo>
                    <a:pt x="961110" y="321540"/>
                    <a:pt x="960273" y="331618"/>
                    <a:pt x="953534" y="337323"/>
                  </a:cubicBezTo>
                  <a:lnTo>
                    <a:pt x="948800" y="341331"/>
                  </a:lnTo>
                  <a:cubicBezTo>
                    <a:pt x="942061" y="347036"/>
                    <a:pt x="931982" y="346199"/>
                    <a:pt x="926278" y="339460"/>
                  </a:cubicBezTo>
                  <a:lnTo>
                    <a:pt x="752076" y="133685"/>
                  </a:lnTo>
                  <a:lnTo>
                    <a:pt x="78883" y="133685"/>
                  </a:lnTo>
                  <a:cubicBezTo>
                    <a:pt x="35355" y="133685"/>
                    <a:pt x="0" y="98330"/>
                    <a:pt x="0" y="54802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88D1D6CB-9123-6573-231B-7723DE834C8E}"/>
                </a:ext>
              </a:extLst>
            </p:cNvPr>
            <p:cNvSpPr/>
            <p:nvPr/>
          </p:nvSpPr>
          <p:spPr>
            <a:xfrm>
              <a:off x="416549" y="2301639"/>
              <a:ext cx="428491" cy="513065"/>
            </a:xfrm>
            <a:custGeom>
              <a:avLst/>
              <a:gdLst>
                <a:gd name="connsiteX0" fmla="*/ 428491 w 428491"/>
                <a:gd name="connsiteY0" fmla="*/ 137443 h 513065"/>
                <a:gd name="connsiteX1" fmla="*/ 428491 w 428491"/>
                <a:gd name="connsiteY1" fmla="*/ 373981 h 513065"/>
                <a:gd name="connsiteX2" fmla="*/ 123323 w 428491"/>
                <a:gd name="connsiteY2" fmla="*/ 373981 h 513065"/>
                <a:gd name="connsiteX3" fmla="*/ 0 w 428491"/>
                <a:gd name="connsiteY3" fmla="*/ 513066 h 513065"/>
                <a:gd name="connsiteX4" fmla="*/ 0 w 428491"/>
                <a:gd name="connsiteY4" fmla="*/ 0 h 513065"/>
                <a:gd name="connsiteX5" fmla="*/ 123323 w 428491"/>
                <a:gd name="connsiteY5" fmla="*/ 137443 h 513065"/>
                <a:gd name="connsiteX6" fmla="*/ 428491 w 428491"/>
                <a:gd name="connsiteY6" fmla="*/ 137443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491" h="513065">
                  <a:moveTo>
                    <a:pt x="428491" y="137443"/>
                  </a:moveTo>
                  <a:lnTo>
                    <a:pt x="428491" y="373981"/>
                  </a:lnTo>
                  <a:lnTo>
                    <a:pt x="123323" y="373981"/>
                  </a:lnTo>
                  <a:lnTo>
                    <a:pt x="0" y="513066"/>
                  </a:lnTo>
                  <a:lnTo>
                    <a:pt x="0" y="0"/>
                  </a:lnTo>
                  <a:lnTo>
                    <a:pt x="123323" y="137443"/>
                  </a:lnTo>
                  <a:lnTo>
                    <a:pt x="428491" y="13744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BB4DDF89-3B81-E933-438F-C9E74F77F59E}"/>
                </a:ext>
              </a:extLst>
            </p:cNvPr>
            <p:cNvSpPr/>
            <p:nvPr/>
          </p:nvSpPr>
          <p:spPr>
            <a:xfrm>
              <a:off x="619995" y="2116437"/>
              <a:ext cx="1327542" cy="881866"/>
            </a:xfrm>
            <a:custGeom>
              <a:avLst/>
              <a:gdLst>
                <a:gd name="connsiteX0" fmla="*/ 1327506 w 1327542"/>
                <a:gd name="connsiteY0" fmla="*/ 110844 h 881866"/>
                <a:gd name="connsiteX1" fmla="*/ 1327506 w 1327542"/>
                <a:gd name="connsiteY1" fmla="*/ 771022 h 881866"/>
                <a:gd name="connsiteX2" fmla="*/ 1216662 w 1327542"/>
                <a:gd name="connsiteY2" fmla="*/ 881866 h 881866"/>
                <a:gd name="connsiteX3" fmla="*/ 110844 w 1327542"/>
                <a:gd name="connsiteY3" fmla="*/ 881866 h 881866"/>
                <a:gd name="connsiteX4" fmla="*/ 0 w 1327542"/>
                <a:gd name="connsiteY4" fmla="*/ 771022 h 881866"/>
                <a:gd name="connsiteX5" fmla="*/ 0 w 1327542"/>
                <a:gd name="connsiteY5" fmla="*/ 110844 h 881866"/>
                <a:gd name="connsiteX6" fmla="*/ 110844 w 1327542"/>
                <a:gd name="connsiteY6" fmla="*/ 0 h 881866"/>
                <a:gd name="connsiteX7" fmla="*/ 1216662 w 1327542"/>
                <a:gd name="connsiteY7" fmla="*/ 0 h 881866"/>
                <a:gd name="connsiteX8" fmla="*/ 1270405 w 1327542"/>
                <a:gd name="connsiteY8" fmla="*/ 13865 h 881866"/>
                <a:gd name="connsiteX9" fmla="*/ 1327543 w 1327542"/>
                <a:gd name="connsiteY9" fmla="*/ 110844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7542" h="881866">
                  <a:moveTo>
                    <a:pt x="1327506" y="110844"/>
                  </a:moveTo>
                  <a:lnTo>
                    <a:pt x="1327506" y="771022"/>
                  </a:lnTo>
                  <a:cubicBezTo>
                    <a:pt x="1327506" y="832209"/>
                    <a:pt x="1277885" y="881866"/>
                    <a:pt x="1216662" y="881866"/>
                  </a:cubicBez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110844"/>
                  </a:lnTo>
                  <a:cubicBezTo>
                    <a:pt x="0" y="49657"/>
                    <a:pt x="49657" y="0"/>
                    <a:pt x="110844" y="0"/>
                  </a:cubicBezTo>
                  <a:lnTo>
                    <a:pt x="1216662" y="0"/>
                  </a:lnTo>
                  <a:cubicBezTo>
                    <a:pt x="1236182" y="0"/>
                    <a:pt x="1254461" y="5035"/>
                    <a:pt x="1270405" y="13865"/>
                  </a:cubicBezTo>
                  <a:cubicBezTo>
                    <a:pt x="1304483" y="32801"/>
                    <a:pt x="1327543" y="69141"/>
                    <a:pt x="1327543" y="110844"/>
                  </a:cubicBezTo>
                  <a:close/>
                </a:path>
              </a:pathLst>
            </a:custGeom>
            <a:solidFill>
              <a:srgbClr val="A9A9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7EAC0FEA-06EB-AC38-611A-548D655B7EF4}"/>
                </a:ext>
              </a:extLst>
            </p:cNvPr>
            <p:cNvSpPr/>
            <p:nvPr/>
          </p:nvSpPr>
          <p:spPr>
            <a:xfrm>
              <a:off x="620032" y="2116437"/>
              <a:ext cx="814549" cy="881866"/>
            </a:xfrm>
            <a:custGeom>
              <a:avLst/>
              <a:gdLst>
                <a:gd name="connsiteX0" fmla="*/ 814550 w 814549"/>
                <a:gd name="connsiteY0" fmla="*/ 0 h 881866"/>
                <a:gd name="connsiteX1" fmla="*/ 253869 w 814549"/>
                <a:gd name="connsiteY1" fmla="*/ 881866 h 881866"/>
                <a:gd name="connsiteX2" fmla="*/ 110844 w 814549"/>
                <a:gd name="connsiteY2" fmla="*/ 881866 h 881866"/>
                <a:gd name="connsiteX3" fmla="*/ 0 w 814549"/>
                <a:gd name="connsiteY3" fmla="*/ 771022 h 881866"/>
                <a:gd name="connsiteX4" fmla="*/ 0 w 814549"/>
                <a:gd name="connsiteY4" fmla="*/ 631280 h 881866"/>
                <a:gd name="connsiteX5" fmla="*/ 401419 w 814549"/>
                <a:gd name="connsiteY5" fmla="*/ 0 h 881866"/>
                <a:gd name="connsiteX6" fmla="*/ 814550 w 814549"/>
                <a:gd name="connsiteY6" fmla="*/ 0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549" h="881866">
                  <a:moveTo>
                    <a:pt x="814550" y="0"/>
                  </a:moveTo>
                  <a:lnTo>
                    <a:pt x="253869" y="881866"/>
                  </a:lnTo>
                  <a:lnTo>
                    <a:pt x="110844" y="881866"/>
                  </a:lnTo>
                  <a:cubicBezTo>
                    <a:pt x="49657" y="881866"/>
                    <a:pt x="0" y="832209"/>
                    <a:pt x="0" y="771022"/>
                  </a:cubicBezTo>
                  <a:lnTo>
                    <a:pt x="0" y="631280"/>
                  </a:lnTo>
                  <a:lnTo>
                    <a:pt x="401419" y="0"/>
                  </a:lnTo>
                  <a:lnTo>
                    <a:pt x="814550" y="0"/>
                  </a:ln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24754EDF-8C27-BCDD-4434-DCA719C0AEFE}"/>
                </a:ext>
              </a:extLst>
            </p:cNvPr>
            <p:cNvSpPr/>
            <p:nvPr/>
          </p:nvSpPr>
          <p:spPr>
            <a:xfrm>
              <a:off x="1077310" y="2116400"/>
              <a:ext cx="813090" cy="881866"/>
            </a:xfrm>
            <a:custGeom>
              <a:avLst/>
              <a:gdLst>
                <a:gd name="connsiteX0" fmla="*/ 813054 w 813090"/>
                <a:gd name="connsiteY0" fmla="*/ 13865 h 881866"/>
                <a:gd name="connsiteX1" fmla="*/ 261130 w 813090"/>
                <a:gd name="connsiteY1" fmla="*/ 881866 h 881866"/>
                <a:gd name="connsiteX2" fmla="*/ 0 w 813090"/>
                <a:gd name="connsiteY2" fmla="*/ 881866 h 881866"/>
                <a:gd name="connsiteX3" fmla="*/ 560717 w 813090"/>
                <a:gd name="connsiteY3" fmla="*/ 0 h 881866"/>
                <a:gd name="connsiteX4" fmla="*/ 759346 w 813090"/>
                <a:gd name="connsiteY4" fmla="*/ 0 h 881866"/>
                <a:gd name="connsiteX5" fmla="*/ 813090 w 813090"/>
                <a:gd name="connsiteY5" fmla="*/ 13865 h 881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3090" h="881866">
                  <a:moveTo>
                    <a:pt x="813054" y="13865"/>
                  </a:moveTo>
                  <a:lnTo>
                    <a:pt x="261130" y="881866"/>
                  </a:lnTo>
                  <a:lnTo>
                    <a:pt x="0" y="881866"/>
                  </a:lnTo>
                  <a:lnTo>
                    <a:pt x="560717" y="0"/>
                  </a:lnTo>
                  <a:lnTo>
                    <a:pt x="759346" y="0"/>
                  </a:lnTo>
                  <a:cubicBezTo>
                    <a:pt x="778866" y="0"/>
                    <a:pt x="797146" y="5035"/>
                    <a:pt x="813090" y="13865"/>
                  </a:cubicBezTo>
                  <a:close/>
                </a:path>
              </a:pathLst>
            </a:custGeom>
            <a:solidFill>
              <a:srgbClr val="9CA5A9">
                <a:alpha val="20000"/>
              </a:srgbClr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3E665A22-3140-1AF3-5C4F-A797B7BDB09E}"/>
                </a:ext>
              </a:extLst>
            </p:cNvPr>
            <p:cNvSpPr/>
            <p:nvPr/>
          </p:nvSpPr>
          <p:spPr>
            <a:xfrm>
              <a:off x="389842" y="2301639"/>
              <a:ext cx="26707" cy="513065"/>
            </a:xfrm>
            <a:custGeom>
              <a:avLst/>
              <a:gdLst>
                <a:gd name="connsiteX0" fmla="*/ 0 w 26707"/>
                <a:gd name="connsiteY0" fmla="*/ 0 h 513065"/>
                <a:gd name="connsiteX1" fmla="*/ 26708 w 26707"/>
                <a:gd name="connsiteY1" fmla="*/ 0 h 513065"/>
                <a:gd name="connsiteX2" fmla="*/ 26708 w 26707"/>
                <a:gd name="connsiteY2" fmla="*/ 513066 h 513065"/>
                <a:gd name="connsiteX3" fmla="*/ 0 w 26707"/>
                <a:gd name="connsiteY3" fmla="*/ 513066 h 51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07" h="513065">
                  <a:moveTo>
                    <a:pt x="0" y="0"/>
                  </a:moveTo>
                  <a:lnTo>
                    <a:pt x="26708" y="0"/>
                  </a:lnTo>
                  <a:lnTo>
                    <a:pt x="26708" y="513066"/>
                  </a:lnTo>
                  <a:lnTo>
                    <a:pt x="0" y="5130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BFB18BF3-BCFB-C087-CA45-FDBB2F5DA6EC}"/>
                </a:ext>
              </a:extLst>
            </p:cNvPr>
            <p:cNvSpPr/>
            <p:nvPr/>
          </p:nvSpPr>
          <p:spPr>
            <a:xfrm>
              <a:off x="742065" y="2814801"/>
              <a:ext cx="102963" cy="102963"/>
            </a:xfrm>
            <a:custGeom>
              <a:avLst/>
              <a:gdLst>
                <a:gd name="connsiteX0" fmla="*/ 102963 w 102963"/>
                <a:gd name="connsiteY0" fmla="*/ 51482 h 102963"/>
                <a:gd name="connsiteX1" fmla="*/ 51482 w 102963"/>
                <a:gd name="connsiteY1" fmla="*/ 102963 h 102963"/>
                <a:gd name="connsiteX2" fmla="*/ 0 w 102963"/>
                <a:gd name="connsiteY2" fmla="*/ 51482 h 102963"/>
                <a:gd name="connsiteX3" fmla="*/ 51482 w 102963"/>
                <a:gd name="connsiteY3" fmla="*/ 0 h 102963"/>
                <a:gd name="connsiteX4" fmla="*/ 102963 w 102963"/>
                <a:gd name="connsiteY4" fmla="*/ 51482 h 102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63" h="102963">
                  <a:moveTo>
                    <a:pt x="102963" y="51482"/>
                  </a:moveTo>
                  <a:cubicBezTo>
                    <a:pt x="102963" y="79914"/>
                    <a:pt x="79914" y="102963"/>
                    <a:pt x="51482" y="102963"/>
                  </a:cubicBezTo>
                  <a:cubicBezTo>
                    <a:pt x="23049" y="102963"/>
                    <a:pt x="0" y="79914"/>
                    <a:pt x="0" y="51482"/>
                  </a:cubicBezTo>
                  <a:cubicBezTo>
                    <a:pt x="0" y="23049"/>
                    <a:pt x="23049" y="0"/>
                    <a:pt x="51482" y="0"/>
                  </a:cubicBezTo>
                  <a:cubicBezTo>
                    <a:pt x="79914" y="0"/>
                    <a:pt x="102963" y="23049"/>
                    <a:pt x="102963" y="51482"/>
                  </a:cubicBezTo>
                  <a:close/>
                </a:path>
              </a:pathLst>
            </a:custGeom>
            <a:solidFill>
              <a:srgbClr val="EE6B75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54620E12-D7DD-25B0-F491-BB1F65B3FCE1}"/>
                </a:ext>
              </a:extLst>
            </p:cNvPr>
            <p:cNvSpPr/>
            <p:nvPr/>
          </p:nvSpPr>
          <p:spPr>
            <a:xfrm>
              <a:off x="877696" y="2816821"/>
              <a:ext cx="283751" cy="98731"/>
            </a:xfrm>
            <a:custGeom>
              <a:avLst/>
              <a:gdLst>
                <a:gd name="connsiteX0" fmla="*/ 234386 w 283751"/>
                <a:gd name="connsiteY0" fmla="*/ 98731 h 98731"/>
                <a:gd name="connsiteX1" fmla="*/ 49366 w 283751"/>
                <a:gd name="connsiteY1" fmla="*/ 98731 h 98731"/>
                <a:gd name="connsiteX2" fmla="*/ 0 w 283751"/>
                <a:gd name="connsiteY2" fmla="*/ 49366 h 98731"/>
                <a:gd name="connsiteX3" fmla="*/ 49366 w 283751"/>
                <a:gd name="connsiteY3" fmla="*/ 0 h 98731"/>
                <a:gd name="connsiteX4" fmla="*/ 234386 w 283751"/>
                <a:gd name="connsiteY4" fmla="*/ 0 h 98731"/>
                <a:gd name="connsiteX5" fmla="*/ 283751 w 283751"/>
                <a:gd name="connsiteY5" fmla="*/ 49366 h 98731"/>
                <a:gd name="connsiteX6" fmla="*/ 234386 w 283751"/>
                <a:gd name="connsiteY6" fmla="*/ 98731 h 98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751" h="98731">
                  <a:moveTo>
                    <a:pt x="234386" y="98731"/>
                  </a:moveTo>
                  <a:lnTo>
                    <a:pt x="49366" y="98731"/>
                  </a:lnTo>
                  <a:cubicBezTo>
                    <a:pt x="22110" y="98731"/>
                    <a:pt x="0" y="76621"/>
                    <a:pt x="0" y="49366"/>
                  </a:cubicBezTo>
                  <a:cubicBezTo>
                    <a:pt x="0" y="22110"/>
                    <a:pt x="22110" y="0"/>
                    <a:pt x="49366" y="0"/>
                  </a:cubicBezTo>
                  <a:lnTo>
                    <a:pt x="234386" y="0"/>
                  </a:lnTo>
                  <a:cubicBezTo>
                    <a:pt x="261641" y="0"/>
                    <a:pt x="283751" y="22110"/>
                    <a:pt x="283751" y="49366"/>
                  </a:cubicBezTo>
                  <a:cubicBezTo>
                    <a:pt x="283751" y="76621"/>
                    <a:pt x="261641" y="98731"/>
                    <a:pt x="234386" y="98731"/>
                  </a:cubicBezTo>
                  <a:close/>
                </a:path>
              </a:pathLst>
            </a:custGeom>
            <a:solidFill>
              <a:srgbClr val="FFAA0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0EE9AECE-7661-CB55-D39B-978AAE98CB27}"/>
                </a:ext>
              </a:extLst>
            </p:cNvPr>
            <p:cNvSpPr/>
            <p:nvPr/>
          </p:nvSpPr>
          <p:spPr>
            <a:xfrm>
              <a:off x="1182025" y="2204331"/>
              <a:ext cx="906604" cy="193303"/>
            </a:xfrm>
            <a:custGeom>
              <a:avLst/>
              <a:gdLst>
                <a:gd name="connsiteX0" fmla="*/ 846840 w 906604"/>
                <a:gd name="connsiteY0" fmla="*/ 137334 h 193303"/>
                <a:gd name="connsiteX1" fmla="*/ 846876 w 906604"/>
                <a:gd name="connsiteY1" fmla="*/ 137334 h 193303"/>
                <a:gd name="connsiteX2" fmla="*/ 846840 w 906604"/>
                <a:gd name="connsiteY2" fmla="*/ 137370 h 193303"/>
                <a:gd name="connsiteX3" fmla="*/ 39405 w 906604"/>
                <a:gd name="connsiteY3" fmla="*/ 58524 h 193303"/>
                <a:gd name="connsiteX4" fmla="*/ 846840 w 906604"/>
                <a:gd name="connsiteY4" fmla="*/ 58524 h 193303"/>
                <a:gd name="connsiteX5" fmla="*/ 846840 w 906604"/>
                <a:gd name="connsiteY5" fmla="*/ 137334 h 193303"/>
                <a:gd name="connsiteX6" fmla="*/ 39405 w 906604"/>
                <a:gd name="connsiteY6" fmla="*/ 137334 h 193303"/>
                <a:gd name="connsiteX7" fmla="*/ 0 w 906604"/>
                <a:gd name="connsiteY7" fmla="*/ 97929 h 193303"/>
                <a:gd name="connsiteX8" fmla="*/ 39405 w 906604"/>
                <a:gd name="connsiteY8" fmla="*/ 58524 h 193303"/>
                <a:gd name="connsiteX9" fmla="*/ 906604 w 906604"/>
                <a:gd name="connsiteY9" fmla="*/ 0 h 193303"/>
                <a:gd name="connsiteX10" fmla="*/ 906604 w 906604"/>
                <a:gd name="connsiteY10" fmla="*/ 193303 h 193303"/>
                <a:gd name="connsiteX11" fmla="*/ 846876 w 906604"/>
                <a:gd name="connsiteY11" fmla="*/ 137333 h 193303"/>
                <a:gd name="connsiteX12" fmla="*/ 846876 w 906604"/>
                <a:gd name="connsiteY12" fmla="*/ 58523 h 19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6604" h="193303">
                  <a:moveTo>
                    <a:pt x="846840" y="137334"/>
                  </a:moveTo>
                  <a:lnTo>
                    <a:pt x="846876" y="137334"/>
                  </a:lnTo>
                  <a:lnTo>
                    <a:pt x="846840" y="137370"/>
                  </a:lnTo>
                  <a:close/>
                  <a:moveTo>
                    <a:pt x="39405" y="58524"/>
                  </a:moveTo>
                  <a:lnTo>
                    <a:pt x="846840" y="58524"/>
                  </a:lnTo>
                  <a:lnTo>
                    <a:pt x="846840" y="137334"/>
                  </a:lnTo>
                  <a:lnTo>
                    <a:pt x="39405" y="137334"/>
                  </a:lnTo>
                  <a:cubicBezTo>
                    <a:pt x="17623" y="137334"/>
                    <a:pt x="0" y="119674"/>
                    <a:pt x="0" y="97929"/>
                  </a:cubicBezTo>
                  <a:cubicBezTo>
                    <a:pt x="0" y="76147"/>
                    <a:pt x="17659" y="58524"/>
                    <a:pt x="39405" y="58524"/>
                  </a:cubicBezTo>
                  <a:close/>
                  <a:moveTo>
                    <a:pt x="906604" y="0"/>
                  </a:moveTo>
                  <a:lnTo>
                    <a:pt x="906604" y="193303"/>
                  </a:lnTo>
                  <a:lnTo>
                    <a:pt x="846876" y="137333"/>
                  </a:lnTo>
                  <a:lnTo>
                    <a:pt x="846876" y="58523"/>
                  </a:ln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BAC313C-5B79-A366-8168-8D06670D388C}"/>
                </a:ext>
              </a:extLst>
            </p:cNvPr>
            <p:cNvSpPr/>
            <p:nvPr/>
          </p:nvSpPr>
          <p:spPr>
            <a:xfrm>
              <a:off x="2088629" y="2204349"/>
              <a:ext cx="27328" cy="193266"/>
            </a:xfrm>
            <a:custGeom>
              <a:avLst/>
              <a:gdLst>
                <a:gd name="connsiteX0" fmla="*/ 0 w 27328"/>
                <a:gd name="connsiteY0" fmla="*/ 0 h 193266"/>
                <a:gd name="connsiteX1" fmla="*/ 27328 w 27328"/>
                <a:gd name="connsiteY1" fmla="*/ 0 h 193266"/>
                <a:gd name="connsiteX2" fmla="*/ 27328 w 27328"/>
                <a:gd name="connsiteY2" fmla="*/ 193266 h 193266"/>
                <a:gd name="connsiteX3" fmla="*/ 0 w 27328"/>
                <a:gd name="connsiteY3" fmla="*/ 193266 h 19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8" h="193266">
                  <a:moveTo>
                    <a:pt x="0" y="0"/>
                  </a:moveTo>
                  <a:lnTo>
                    <a:pt x="27328" y="0"/>
                  </a:lnTo>
                  <a:lnTo>
                    <a:pt x="27328" y="193266"/>
                  </a:lnTo>
                  <a:lnTo>
                    <a:pt x="0" y="193266"/>
                  </a:ln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91532A36-6889-0725-B527-468498DB44F6}"/>
                </a:ext>
              </a:extLst>
            </p:cNvPr>
            <p:cNvSpPr/>
            <p:nvPr/>
          </p:nvSpPr>
          <p:spPr>
            <a:xfrm>
              <a:off x="589359" y="1439510"/>
              <a:ext cx="622013" cy="622013"/>
            </a:xfrm>
            <a:custGeom>
              <a:avLst/>
              <a:gdLst>
                <a:gd name="connsiteX0" fmla="*/ 622013 w 622013"/>
                <a:gd name="connsiteY0" fmla="*/ 311007 h 622013"/>
                <a:gd name="connsiteX1" fmla="*/ 311007 w 622013"/>
                <a:gd name="connsiteY1" fmla="*/ 622013 h 622013"/>
                <a:gd name="connsiteX2" fmla="*/ 0 w 622013"/>
                <a:gd name="connsiteY2" fmla="*/ 311007 h 622013"/>
                <a:gd name="connsiteX3" fmla="*/ 311007 w 622013"/>
                <a:gd name="connsiteY3" fmla="*/ 0 h 622013"/>
                <a:gd name="connsiteX4" fmla="*/ 622013 w 622013"/>
                <a:gd name="connsiteY4" fmla="*/ 311007 h 62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013" h="622013">
                  <a:moveTo>
                    <a:pt x="622013" y="311007"/>
                  </a:moveTo>
                  <a:cubicBezTo>
                    <a:pt x="622013" y="482771"/>
                    <a:pt x="482771" y="622013"/>
                    <a:pt x="311007" y="622013"/>
                  </a:cubicBezTo>
                  <a:cubicBezTo>
                    <a:pt x="139242" y="622013"/>
                    <a:pt x="0" y="482771"/>
                    <a:pt x="0" y="311007"/>
                  </a:cubicBezTo>
                  <a:cubicBezTo>
                    <a:pt x="0" y="139242"/>
                    <a:pt x="139242" y="0"/>
                    <a:pt x="311007" y="0"/>
                  </a:cubicBezTo>
                  <a:cubicBezTo>
                    <a:pt x="482771" y="0"/>
                    <a:pt x="622013" y="139242"/>
                    <a:pt x="622013" y="311007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BFDF18B4-6492-76EA-DBBD-8916B1A0ED55}"/>
                </a:ext>
              </a:extLst>
            </p:cNvPr>
            <p:cNvSpPr/>
            <p:nvPr/>
          </p:nvSpPr>
          <p:spPr>
            <a:xfrm>
              <a:off x="701663" y="1551814"/>
              <a:ext cx="397405" cy="397405"/>
            </a:xfrm>
            <a:custGeom>
              <a:avLst/>
              <a:gdLst>
                <a:gd name="connsiteX0" fmla="*/ 397405 w 397405"/>
                <a:gd name="connsiteY0" fmla="*/ 198703 h 397405"/>
                <a:gd name="connsiteX1" fmla="*/ 198703 w 397405"/>
                <a:gd name="connsiteY1" fmla="*/ 397405 h 397405"/>
                <a:gd name="connsiteX2" fmla="*/ 0 w 397405"/>
                <a:gd name="connsiteY2" fmla="*/ 198703 h 397405"/>
                <a:gd name="connsiteX3" fmla="*/ 198703 w 397405"/>
                <a:gd name="connsiteY3" fmla="*/ 0 h 397405"/>
                <a:gd name="connsiteX4" fmla="*/ 397405 w 397405"/>
                <a:gd name="connsiteY4" fmla="*/ 198703 h 39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405" h="397405">
                  <a:moveTo>
                    <a:pt x="397405" y="198703"/>
                  </a:moveTo>
                  <a:cubicBezTo>
                    <a:pt x="397405" y="308443"/>
                    <a:pt x="308443" y="397405"/>
                    <a:pt x="198703" y="397405"/>
                  </a:cubicBezTo>
                  <a:cubicBezTo>
                    <a:pt x="88962" y="397405"/>
                    <a:pt x="0" y="308443"/>
                    <a:pt x="0" y="198703"/>
                  </a:cubicBezTo>
                  <a:cubicBezTo>
                    <a:pt x="0" y="88962"/>
                    <a:pt x="88962" y="0"/>
                    <a:pt x="198703" y="0"/>
                  </a:cubicBezTo>
                  <a:cubicBezTo>
                    <a:pt x="308443" y="0"/>
                    <a:pt x="397405" y="88962"/>
                    <a:pt x="397405" y="198703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5B61D1B5-3928-CD26-DE31-B2623E0AB7D8}"/>
                </a:ext>
              </a:extLst>
            </p:cNvPr>
            <p:cNvSpPr/>
            <p:nvPr/>
          </p:nvSpPr>
          <p:spPr>
            <a:xfrm>
              <a:off x="532855" y="1383012"/>
              <a:ext cx="735021" cy="735009"/>
            </a:xfrm>
            <a:custGeom>
              <a:avLst/>
              <a:gdLst>
                <a:gd name="connsiteX0" fmla="*/ 731848 w 735021"/>
                <a:gd name="connsiteY0" fmla="*/ 415342 h 735009"/>
                <a:gd name="connsiteX1" fmla="*/ 730060 w 735021"/>
                <a:gd name="connsiteY1" fmla="*/ 307015 h 735009"/>
                <a:gd name="connsiteX2" fmla="*/ 685620 w 735021"/>
                <a:gd name="connsiteY2" fmla="*/ 183547 h 735009"/>
                <a:gd name="connsiteX3" fmla="*/ 656504 w 735021"/>
                <a:gd name="connsiteY3" fmla="*/ 140530 h 735009"/>
                <a:gd name="connsiteX4" fmla="*/ 498812 w 735021"/>
                <a:gd name="connsiteY4" fmla="*/ 24249 h 735009"/>
                <a:gd name="connsiteX5" fmla="*/ 428357 w 735021"/>
                <a:gd name="connsiteY5" fmla="*/ 5130 h 735009"/>
                <a:gd name="connsiteX6" fmla="*/ 5120 w 735021"/>
                <a:gd name="connsiteY6" fmla="*/ 306687 h 735009"/>
                <a:gd name="connsiteX7" fmla="*/ 778 w 735021"/>
                <a:gd name="connsiteY7" fmla="*/ 344049 h 735009"/>
                <a:gd name="connsiteX8" fmla="*/ 778 w 735021"/>
                <a:gd name="connsiteY8" fmla="*/ 344049 h 735009"/>
                <a:gd name="connsiteX9" fmla="*/ 40876 w 735021"/>
                <a:gd name="connsiteY9" fmla="*/ 535856 h 735009"/>
                <a:gd name="connsiteX10" fmla="*/ 67876 w 735021"/>
                <a:gd name="connsiteY10" fmla="*/ 580222 h 735009"/>
                <a:gd name="connsiteX11" fmla="*/ 161681 w 735021"/>
                <a:gd name="connsiteY11" fmla="*/ 671985 h 735009"/>
                <a:gd name="connsiteX12" fmla="*/ 259391 w 735021"/>
                <a:gd name="connsiteY12" fmla="*/ 718723 h 735009"/>
                <a:gd name="connsiteX13" fmla="*/ 259391 w 735021"/>
                <a:gd name="connsiteY13" fmla="*/ 718723 h 735009"/>
                <a:gd name="connsiteX14" fmla="*/ 306677 w 735021"/>
                <a:gd name="connsiteY14" fmla="*/ 729888 h 735009"/>
                <a:gd name="connsiteX15" fmla="*/ 391872 w 735021"/>
                <a:gd name="connsiteY15" fmla="*/ 734230 h 735009"/>
                <a:gd name="connsiteX16" fmla="*/ 690838 w 735021"/>
                <a:gd name="connsiteY16" fmla="*/ 542241 h 735009"/>
                <a:gd name="connsiteX17" fmla="*/ 690838 w 735021"/>
                <a:gd name="connsiteY17" fmla="*/ 542241 h 735009"/>
                <a:gd name="connsiteX18" fmla="*/ 729841 w 735021"/>
                <a:gd name="connsiteY18" fmla="*/ 428331 h 735009"/>
                <a:gd name="connsiteX19" fmla="*/ 731775 w 735021"/>
                <a:gd name="connsiteY19" fmla="*/ 415342 h 735009"/>
                <a:gd name="connsiteX20" fmla="*/ 417302 w 735021"/>
                <a:gd name="connsiteY20" fmla="*/ 70915 h 735009"/>
                <a:gd name="connsiteX21" fmla="*/ 424016 w 735021"/>
                <a:gd name="connsiteY21" fmla="*/ 72265 h 735009"/>
                <a:gd name="connsiteX22" fmla="*/ 498775 w 735021"/>
                <a:gd name="connsiteY22" fmla="*/ 185225 h 735009"/>
                <a:gd name="connsiteX23" fmla="*/ 384465 w 735021"/>
                <a:gd name="connsiteY23" fmla="*/ 266698 h 735009"/>
                <a:gd name="connsiteX24" fmla="*/ 302992 w 735021"/>
                <a:gd name="connsiteY24" fmla="*/ 152388 h 735009"/>
                <a:gd name="connsiteX25" fmla="*/ 303466 w 735021"/>
                <a:gd name="connsiteY25" fmla="*/ 149688 h 735009"/>
                <a:gd name="connsiteX26" fmla="*/ 417302 w 735021"/>
                <a:gd name="connsiteY26" fmla="*/ 70915 h 735009"/>
                <a:gd name="connsiteX27" fmla="*/ 100823 w 735021"/>
                <a:gd name="connsiteY27" fmla="*/ 228498 h 735009"/>
                <a:gd name="connsiteX28" fmla="*/ 234726 w 735021"/>
                <a:gd name="connsiteY28" fmla="*/ 186356 h 735009"/>
                <a:gd name="connsiteX29" fmla="*/ 240892 w 735021"/>
                <a:gd name="connsiteY29" fmla="*/ 189859 h 735009"/>
                <a:gd name="connsiteX30" fmla="*/ 276868 w 735021"/>
                <a:gd name="connsiteY30" fmla="*/ 320260 h 735009"/>
                <a:gd name="connsiteX31" fmla="*/ 142964 w 735021"/>
                <a:gd name="connsiteY31" fmla="*/ 362401 h 735009"/>
                <a:gd name="connsiteX32" fmla="*/ 90315 w 735021"/>
                <a:gd name="connsiteY32" fmla="*/ 286547 h 735009"/>
                <a:gd name="connsiteX33" fmla="*/ 100823 w 735021"/>
                <a:gd name="connsiteY33" fmla="*/ 228461 h 735009"/>
                <a:gd name="connsiteX34" fmla="*/ 293286 w 735021"/>
                <a:gd name="connsiteY34" fmla="*/ 579493 h 735009"/>
                <a:gd name="connsiteX35" fmla="*/ 152888 w 735021"/>
                <a:gd name="connsiteY35" fmla="*/ 578179 h 735009"/>
                <a:gd name="connsiteX36" fmla="*/ 129720 w 735021"/>
                <a:gd name="connsiteY36" fmla="*/ 540526 h 735009"/>
                <a:gd name="connsiteX37" fmla="*/ 128880 w 735021"/>
                <a:gd name="connsiteY37" fmla="*/ 479339 h 735009"/>
                <a:gd name="connsiteX38" fmla="*/ 154202 w 735021"/>
                <a:gd name="connsiteY38" fmla="*/ 437818 h 735009"/>
                <a:gd name="connsiteX39" fmla="*/ 236551 w 735021"/>
                <a:gd name="connsiteY39" fmla="*/ 410198 h 735009"/>
                <a:gd name="connsiteX40" fmla="*/ 291827 w 735021"/>
                <a:gd name="connsiteY40" fmla="*/ 436395 h 735009"/>
                <a:gd name="connsiteX41" fmla="*/ 294563 w 735021"/>
                <a:gd name="connsiteY41" fmla="*/ 439095 h 735009"/>
                <a:gd name="connsiteX42" fmla="*/ 293250 w 735021"/>
                <a:gd name="connsiteY42" fmla="*/ 579493 h 735009"/>
                <a:gd name="connsiteX43" fmla="*/ 501585 w 735021"/>
                <a:gd name="connsiteY43" fmla="*/ 636703 h 735009"/>
                <a:gd name="connsiteX44" fmla="*/ 399643 w 735021"/>
                <a:gd name="connsiteY44" fmla="*/ 628639 h 735009"/>
                <a:gd name="connsiteX45" fmla="*/ 368447 w 735021"/>
                <a:gd name="connsiteY45" fmla="*/ 592080 h 735009"/>
                <a:gd name="connsiteX46" fmla="*/ 358049 w 735021"/>
                <a:gd name="connsiteY46" fmla="*/ 545853 h 735009"/>
                <a:gd name="connsiteX47" fmla="*/ 413070 w 735021"/>
                <a:gd name="connsiteY47" fmla="*/ 458980 h 735009"/>
                <a:gd name="connsiteX48" fmla="*/ 496805 w 735021"/>
                <a:gd name="connsiteY48" fmla="*/ 456754 h 735009"/>
                <a:gd name="connsiteX49" fmla="*/ 546207 w 735021"/>
                <a:gd name="connsiteY49" fmla="*/ 503565 h 735009"/>
                <a:gd name="connsiteX50" fmla="*/ 554818 w 735021"/>
                <a:gd name="connsiteY50" fmla="*/ 528996 h 735009"/>
                <a:gd name="connsiteX51" fmla="*/ 501585 w 735021"/>
                <a:gd name="connsiteY51" fmla="*/ 636703 h 735009"/>
                <a:gd name="connsiteX52" fmla="*/ 581453 w 735021"/>
                <a:gd name="connsiteY52" fmla="*/ 435993 h 735009"/>
                <a:gd name="connsiteX53" fmla="*/ 535407 w 735021"/>
                <a:gd name="connsiteY53" fmla="*/ 431980 h 735009"/>
                <a:gd name="connsiteX54" fmla="*/ 468638 w 735021"/>
                <a:gd name="connsiteY54" fmla="*/ 352404 h 735009"/>
                <a:gd name="connsiteX55" fmla="*/ 468638 w 735021"/>
                <a:gd name="connsiteY55" fmla="*/ 322850 h 735009"/>
                <a:gd name="connsiteX56" fmla="*/ 552191 w 735021"/>
                <a:gd name="connsiteY56" fmla="*/ 239589 h 735009"/>
                <a:gd name="connsiteX57" fmla="*/ 594113 w 735021"/>
                <a:gd name="connsiteY57" fmla="*/ 242289 h 735009"/>
                <a:gd name="connsiteX58" fmla="*/ 665042 w 735021"/>
                <a:gd name="connsiteY58" fmla="*/ 323142 h 735009"/>
                <a:gd name="connsiteX59" fmla="*/ 665589 w 735021"/>
                <a:gd name="connsiteY59" fmla="*/ 348354 h 735009"/>
                <a:gd name="connsiteX60" fmla="*/ 665589 w 735021"/>
                <a:gd name="connsiteY60" fmla="*/ 348354 h 735009"/>
                <a:gd name="connsiteX61" fmla="*/ 581489 w 735021"/>
                <a:gd name="connsiteY61" fmla="*/ 435957 h 73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21" h="735009">
                  <a:moveTo>
                    <a:pt x="731848" y="415342"/>
                  </a:moveTo>
                  <a:cubicBezTo>
                    <a:pt x="736701" y="378455"/>
                    <a:pt x="735898" y="342042"/>
                    <a:pt x="730060" y="307015"/>
                  </a:cubicBezTo>
                  <a:cubicBezTo>
                    <a:pt x="722726" y="263050"/>
                    <a:pt x="707475" y="221346"/>
                    <a:pt x="685620" y="183547"/>
                  </a:cubicBezTo>
                  <a:cubicBezTo>
                    <a:pt x="676936" y="168515"/>
                    <a:pt x="667195" y="154176"/>
                    <a:pt x="656504" y="140530"/>
                  </a:cubicBezTo>
                  <a:cubicBezTo>
                    <a:pt x="616187" y="89194"/>
                    <a:pt x="562188" y="48403"/>
                    <a:pt x="498812" y="24249"/>
                  </a:cubicBezTo>
                  <a:cubicBezTo>
                    <a:pt x="476446" y="15711"/>
                    <a:pt x="452876" y="9253"/>
                    <a:pt x="428357" y="5130"/>
                  </a:cubicBezTo>
                  <a:cubicBezTo>
                    <a:pt x="228195" y="-28473"/>
                    <a:pt x="38724" y="106525"/>
                    <a:pt x="5120" y="306687"/>
                  </a:cubicBezTo>
                  <a:cubicBezTo>
                    <a:pt x="3004" y="319202"/>
                    <a:pt x="1581" y="331643"/>
                    <a:pt x="778" y="344049"/>
                  </a:cubicBezTo>
                  <a:lnTo>
                    <a:pt x="778" y="344049"/>
                  </a:lnTo>
                  <a:cubicBezTo>
                    <a:pt x="-3673" y="412314"/>
                    <a:pt x="11140" y="478208"/>
                    <a:pt x="40876" y="535856"/>
                  </a:cubicBezTo>
                  <a:cubicBezTo>
                    <a:pt x="48830" y="551289"/>
                    <a:pt x="57879" y="566102"/>
                    <a:pt x="67876" y="580222"/>
                  </a:cubicBezTo>
                  <a:cubicBezTo>
                    <a:pt x="93234" y="615906"/>
                    <a:pt x="124940" y="647101"/>
                    <a:pt x="161681" y="671985"/>
                  </a:cubicBezTo>
                  <a:cubicBezTo>
                    <a:pt x="191235" y="691979"/>
                    <a:pt x="223999" y="707887"/>
                    <a:pt x="259391" y="718723"/>
                  </a:cubicBezTo>
                  <a:lnTo>
                    <a:pt x="259391" y="718723"/>
                  </a:lnTo>
                  <a:cubicBezTo>
                    <a:pt x="274679" y="723430"/>
                    <a:pt x="290477" y="727151"/>
                    <a:pt x="306677" y="729888"/>
                  </a:cubicBezTo>
                  <a:cubicBezTo>
                    <a:pt x="335428" y="734704"/>
                    <a:pt x="363996" y="736054"/>
                    <a:pt x="391872" y="734230"/>
                  </a:cubicBezTo>
                  <a:cubicBezTo>
                    <a:pt x="518295" y="725911"/>
                    <a:pt x="631329" y="652392"/>
                    <a:pt x="690838" y="542241"/>
                  </a:cubicBezTo>
                  <a:lnTo>
                    <a:pt x="690838" y="542241"/>
                  </a:lnTo>
                  <a:cubicBezTo>
                    <a:pt x="709555" y="507579"/>
                    <a:pt x="722982" y="469342"/>
                    <a:pt x="729841" y="428331"/>
                  </a:cubicBezTo>
                  <a:cubicBezTo>
                    <a:pt x="730571" y="423989"/>
                    <a:pt x="731228" y="419648"/>
                    <a:pt x="731775" y="415342"/>
                  </a:cubicBezTo>
                  <a:close/>
                  <a:moveTo>
                    <a:pt x="417302" y="70915"/>
                  </a:moveTo>
                  <a:cubicBezTo>
                    <a:pt x="419564" y="71280"/>
                    <a:pt x="421826" y="71754"/>
                    <a:pt x="424016" y="72265"/>
                  </a:cubicBezTo>
                  <a:cubicBezTo>
                    <a:pt x="474366" y="84305"/>
                    <a:pt x="507459" y="133452"/>
                    <a:pt x="498775" y="185225"/>
                  </a:cubicBezTo>
                  <a:cubicBezTo>
                    <a:pt x="489690" y="239261"/>
                    <a:pt x="438537" y="275747"/>
                    <a:pt x="384465" y="266698"/>
                  </a:cubicBezTo>
                  <a:cubicBezTo>
                    <a:pt x="330393" y="257650"/>
                    <a:pt x="293907" y="206424"/>
                    <a:pt x="302992" y="152388"/>
                  </a:cubicBezTo>
                  <a:cubicBezTo>
                    <a:pt x="303138" y="151512"/>
                    <a:pt x="303320" y="150600"/>
                    <a:pt x="303466" y="149688"/>
                  </a:cubicBezTo>
                  <a:cubicBezTo>
                    <a:pt x="313755" y="97112"/>
                    <a:pt x="364142" y="61976"/>
                    <a:pt x="417302" y="70915"/>
                  </a:cubicBezTo>
                  <a:close/>
                  <a:moveTo>
                    <a:pt x="100823" y="228498"/>
                  </a:moveTo>
                  <a:cubicBezTo>
                    <a:pt x="126144" y="179898"/>
                    <a:pt x="186127" y="161035"/>
                    <a:pt x="234726" y="186356"/>
                  </a:cubicBezTo>
                  <a:cubicBezTo>
                    <a:pt x="236843" y="187451"/>
                    <a:pt x="238922" y="188655"/>
                    <a:pt x="240892" y="189859"/>
                  </a:cubicBezTo>
                  <a:cubicBezTo>
                    <a:pt x="284895" y="216895"/>
                    <a:pt x="301094" y="273740"/>
                    <a:pt x="276868" y="320260"/>
                  </a:cubicBezTo>
                  <a:cubicBezTo>
                    <a:pt x="251510" y="368859"/>
                    <a:pt x="191563" y="387722"/>
                    <a:pt x="142964" y="362401"/>
                  </a:cubicBezTo>
                  <a:cubicBezTo>
                    <a:pt x="112900" y="346712"/>
                    <a:pt x="94219" y="317815"/>
                    <a:pt x="90315" y="286547"/>
                  </a:cubicBezTo>
                  <a:cubicBezTo>
                    <a:pt x="87907" y="267246"/>
                    <a:pt x="91154" y="247032"/>
                    <a:pt x="100823" y="228461"/>
                  </a:cubicBezTo>
                  <a:close/>
                  <a:moveTo>
                    <a:pt x="293286" y="579493"/>
                  </a:moveTo>
                  <a:cubicBezTo>
                    <a:pt x="254173" y="617912"/>
                    <a:pt x="191308" y="617329"/>
                    <a:pt x="152888" y="578179"/>
                  </a:cubicBezTo>
                  <a:cubicBezTo>
                    <a:pt x="142052" y="567160"/>
                    <a:pt x="134353" y="554244"/>
                    <a:pt x="129720" y="540526"/>
                  </a:cubicBezTo>
                  <a:cubicBezTo>
                    <a:pt x="123006" y="520714"/>
                    <a:pt x="122751" y="499260"/>
                    <a:pt x="128880" y="479339"/>
                  </a:cubicBezTo>
                  <a:cubicBezTo>
                    <a:pt x="133587" y="464088"/>
                    <a:pt x="142015" y="449749"/>
                    <a:pt x="154202" y="437818"/>
                  </a:cubicBezTo>
                  <a:cubicBezTo>
                    <a:pt x="176823" y="415634"/>
                    <a:pt x="207362" y="406440"/>
                    <a:pt x="236551" y="410198"/>
                  </a:cubicBezTo>
                  <a:cubicBezTo>
                    <a:pt x="256654" y="412788"/>
                    <a:pt x="276101" y="421545"/>
                    <a:pt x="291827" y="436395"/>
                  </a:cubicBezTo>
                  <a:cubicBezTo>
                    <a:pt x="292776" y="437270"/>
                    <a:pt x="293651" y="438146"/>
                    <a:pt x="294563" y="439095"/>
                  </a:cubicBezTo>
                  <a:cubicBezTo>
                    <a:pt x="332947" y="478208"/>
                    <a:pt x="332399" y="541073"/>
                    <a:pt x="293250" y="579493"/>
                  </a:cubicBezTo>
                  <a:close/>
                  <a:moveTo>
                    <a:pt x="501585" y="636703"/>
                  </a:moveTo>
                  <a:cubicBezTo>
                    <a:pt x="467616" y="653632"/>
                    <a:pt x="428540" y="649254"/>
                    <a:pt x="399643" y="628639"/>
                  </a:cubicBezTo>
                  <a:cubicBezTo>
                    <a:pt x="386800" y="619518"/>
                    <a:pt x="375964" y="607186"/>
                    <a:pt x="368447" y="592080"/>
                  </a:cubicBezTo>
                  <a:cubicBezTo>
                    <a:pt x="361041" y="577194"/>
                    <a:pt x="357721" y="561396"/>
                    <a:pt x="358049" y="545853"/>
                  </a:cubicBezTo>
                  <a:cubicBezTo>
                    <a:pt x="358815" y="510133"/>
                    <a:pt x="378846" y="476018"/>
                    <a:pt x="413070" y="458980"/>
                  </a:cubicBezTo>
                  <a:cubicBezTo>
                    <a:pt x="440361" y="445407"/>
                    <a:pt x="470864" y="445553"/>
                    <a:pt x="496805" y="456754"/>
                  </a:cubicBezTo>
                  <a:cubicBezTo>
                    <a:pt x="517529" y="465729"/>
                    <a:pt x="535334" y="481783"/>
                    <a:pt x="546207" y="503565"/>
                  </a:cubicBezTo>
                  <a:cubicBezTo>
                    <a:pt x="550330" y="511811"/>
                    <a:pt x="553140" y="520349"/>
                    <a:pt x="554818" y="528996"/>
                  </a:cubicBezTo>
                  <a:cubicBezTo>
                    <a:pt x="563100" y="571685"/>
                    <a:pt x="542413" y="616344"/>
                    <a:pt x="501585" y="636703"/>
                  </a:cubicBezTo>
                  <a:close/>
                  <a:moveTo>
                    <a:pt x="581453" y="435993"/>
                  </a:moveTo>
                  <a:cubicBezTo>
                    <a:pt x="565435" y="438365"/>
                    <a:pt x="549783" y="436796"/>
                    <a:pt x="535407" y="431980"/>
                  </a:cubicBezTo>
                  <a:cubicBezTo>
                    <a:pt x="501110" y="420487"/>
                    <a:pt x="474330" y="390641"/>
                    <a:pt x="468638" y="352404"/>
                  </a:cubicBezTo>
                  <a:cubicBezTo>
                    <a:pt x="467142" y="342334"/>
                    <a:pt x="467215" y="332410"/>
                    <a:pt x="468638" y="322850"/>
                  </a:cubicBezTo>
                  <a:cubicBezTo>
                    <a:pt x="475023" y="280891"/>
                    <a:pt x="508006" y="246157"/>
                    <a:pt x="552191" y="239589"/>
                  </a:cubicBezTo>
                  <a:cubicBezTo>
                    <a:pt x="566676" y="237437"/>
                    <a:pt x="580869" y="238531"/>
                    <a:pt x="594113" y="242289"/>
                  </a:cubicBezTo>
                  <a:cubicBezTo>
                    <a:pt x="630380" y="252688"/>
                    <a:pt x="659095" y="283409"/>
                    <a:pt x="665042" y="323142"/>
                  </a:cubicBezTo>
                  <a:cubicBezTo>
                    <a:pt x="666319" y="331680"/>
                    <a:pt x="666465" y="340145"/>
                    <a:pt x="665589" y="348354"/>
                  </a:cubicBezTo>
                  <a:lnTo>
                    <a:pt x="665589" y="348354"/>
                  </a:lnTo>
                  <a:cubicBezTo>
                    <a:pt x="660883" y="392247"/>
                    <a:pt x="627170" y="429134"/>
                    <a:pt x="581489" y="435957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B1B0F6D6-D7B0-FDE4-E554-B4A4EB45C827}"/>
                </a:ext>
              </a:extLst>
            </p:cNvPr>
            <p:cNvSpPr/>
            <p:nvPr/>
          </p:nvSpPr>
          <p:spPr>
            <a:xfrm>
              <a:off x="600730" y="1705860"/>
              <a:ext cx="467567" cy="349097"/>
            </a:xfrm>
            <a:custGeom>
              <a:avLst/>
              <a:gdLst>
                <a:gd name="connsiteX0" fmla="*/ 467495 w 467567"/>
                <a:gd name="connsiteY0" fmla="*/ 109130 h 349097"/>
                <a:gd name="connsiteX1" fmla="*/ 428929 w 467567"/>
                <a:gd name="connsiteY1" fmla="*/ 133904 h 349097"/>
                <a:gd name="connsiteX2" fmla="*/ 345194 w 467567"/>
                <a:gd name="connsiteY2" fmla="*/ 136129 h 349097"/>
                <a:gd name="connsiteX3" fmla="*/ 290173 w 467567"/>
                <a:gd name="connsiteY3" fmla="*/ 223002 h 349097"/>
                <a:gd name="connsiteX4" fmla="*/ 93805 w 467567"/>
                <a:gd name="connsiteY4" fmla="*/ 349098 h 349097"/>
                <a:gd name="connsiteX5" fmla="*/ 0 w 467567"/>
                <a:gd name="connsiteY5" fmla="*/ 257336 h 349097"/>
                <a:gd name="connsiteX6" fmla="*/ 61844 w 467567"/>
                <a:gd name="connsiteY6" fmla="*/ 217639 h 349097"/>
                <a:gd name="connsiteX7" fmla="*/ 85012 w 467567"/>
                <a:gd name="connsiteY7" fmla="*/ 255292 h 349097"/>
                <a:gd name="connsiteX8" fmla="*/ 225410 w 467567"/>
                <a:gd name="connsiteY8" fmla="*/ 256606 h 349097"/>
                <a:gd name="connsiteX9" fmla="*/ 226724 w 467567"/>
                <a:gd name="connsiteY9" fmla="*/ 116208 h 349097"/>
                <a:gd name="connsiteX10" fmla="*/ 223987 w 467567"/>
                <a:gd name="connsiteY10" fmla="*/ 113508 h 349097"/>
                <a:gd name="connsiteX11" fmla="*/ 400799 w 467567"/>
                <a:gd name="connsiteY11" fmla="*/ 0 h 349097"/>
                <a:gd name="connsiteX12" fmla="*/ 400799 w 467567"/>
                <a:gd name="connsiteY12" fmla="*/ 29554 h 349097"/>
                <a:gd name="connsiteX13" fmla="*/ 467568 w 467567"/>
                <a:gd name="connsiteY13" fmla="*/ 109130 h 34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567" h="349097">
                  <a:moveTo>
                    <a:pt x="467495" y="109130"/>
                  </a:moveTo>
                  <a:lnTo>
                    <a:pt x="428929" y="133904"/>
                  </a:lnTo>
                  <a:cubicBezTo>
                    <a:pt x="402988" y="122666"/>
                    <a:pt x="372485" y="122556"/>
                    <a:pt x="345194" y="136129"/>
                  </a:cubicBezTo>
                  <a:cubicBezTo>
                    <a:pt x="310970" y="153168"/>
                    <a:pt x="290939" y="187282"/>
                    <a:pt x="290173" y="223002"/>
                  </a:cubicBezTo>
                  <a:lnTo>
                    <a:pt x="93805" y="349098"/>
                  </a:lnTo>
                  <a:cubicBezTo>
                    <a:pt x="57064" y="324251"/>
                    <a:pt x="25358" y="293055"/>
                    <a:pt x="0" y="257336"/>
                  </a:cubicBezTo>
                  <a:lnTo>
                    <a:pt x="61844" y="217639"/>
                  </a:lnTo>
                  <a:cubicBezTo>
                    <a:pt x="66477" y="231358"/>
                    <a:pt x="74212" y="244274"/>
                    <a:pt x="85012" y="255292"/>
                  </a:cubicBezTo>
                  <a:cubicBezTo>
                    <a:pt x="123432" y="294405"/>
                    <a:pt x="186261" y="294989"/>
                    <a:pt x="225410" y="256606"/>
                  </a:cubicBezTo>
                  <a:cubicBezTo>
                    <a:pt x="264523" y="218186"/>
                    <a:pt x="265107" y="155357"/>
                    <a:pt x="226724" y="116208"/>
                  </a:cubicBezTo>
                  <a:cubicBezTo>
                    <a:pt x="225812" y="115296"/>
                    <a:pt x="224900" y="114384"/>
                    <a:pt x="223987" y="113508"/>
                  </a:cubicBezTo>
                  <a:lnTo>
                    <a:pt x="400799" y="0"/>
                  </a:lnTo>
                  <a:cubicBezTo>
                    <a:pt x="399339" y="9559"/>
                    <a:pt x="399266" y="19483"/>
                    <a:pt x="400799" y="29554"/>
                  </a:cubicBezTo>
                  <a:cubicBezTo>
                    <a:pt x="406490" y="67754"/>
                    <a:pt x="433271" y="97636"/>
                    <a:pt x="467568" y="109130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48533168-8BFA-47B9-A203-CA4E53A4F028}"/>
                </a:ext>
              </a:extLst>
            </p:cNvPr>
            <p:cNvSpPr/>
            <p:nvPr/>
          </p:nvSpPr>
          <p:spPr>
            <a:xfrm>
              <a:off x="864219" y="1714371"/>
              <a:ext cx="72292" cy="72290"/>
            </a:xfrm>
            <a:custGeom>
              <a:avLst/>
              <a:gdLst>
                <a:gd name="connsiteX0" fmla="*/ 71793 w 72292"/>
                <a:gd name="connsiteY0" fmla="*/ 42129 h 72290"/>
                <a:gd name="connsiteX1" fmla="*/ 30163 w 72292"/>
                <a:gd name="connsiteY1" fmla="*/ 71792 h 72290"/>
                <a:gd name="connsiteX2" fmla="*/ 500 w 72292"/>
                <a:gd name="connsiteY2" fmla="*/ 30162 h 72290"/>
                <a:gd name="connsiteX3" fmla="*/ 42130 w 72292"/>
                <a:gd name="connsiteY3" fmla="*/ 499 h 72290"/>
                <a:gd name="connsiteX4" fmla="*/ 71793 w 72292"/>
                <a:gd name="connsiteY4" fmla="*/ 42129 h 72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292" h="72290">
                  <a:moveTo>
                    <a:pt x="71793" y="42129"/>
                  </a:moveTo>
                  <a:cubicBezTo>
                    <a:pt x="68473" y="61795"/>
                    <a:pt x="49865" y="75076"/>
                    <a:pt x="30163" y="71792"/>
                  </a:cubicBezTo>
                  <a:cubicBezTo>
                    <a:pt x="10460" y="68508"/>
                    <a:pt x="-2784" y="49864"/>
                    <a:pt x="500" y="30162"/>
                  </a:cubicBezTo>
                  <a:cubicBezTo>
                    <a:pt x="3820" y="10496"/>
                    <a:pt x="22428" y="-2785"/>
                    <a:pt x="42130" y="499"/>
                  </a:cubicBezTo>
                  <a:cubicBezTo>
                    <a:pt x="61833" y="3782"/>
                    <a:pt x="75077" y="22427"/>
                    <a:pt x="71793" y="4212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3F551DF9-5AE8-43F6-5AB0-1E9C0C826A22}"/>
                </a:ext>
              </a:extLst>
            </p:cNvPr>
            <p:cNvSpPr/>
            <p:nvPr/>
          </p:nvSpPr>
          <p:spPr>
            <a:xfrm>
              <a:off x="555197" y="1405366"/>
              <a:ext cx="690337" cy="690301"/>
            </a:xfrm>
            <a:custGeom>
              <a:avLst/>
              <a:gdLst>
                <a:gd name="connsiteX0" fmla="*/ 288032 w 690337"/>
                <a:gd name="connsiteY0" fmla="*/ 685510 h 690301"/>
                <a:gd name="connsiteX1" fmla="*/ 4791 w 690337"/>
                <a:gd name="connsiteY1" fmla="*/ 288032 h 690301"/>
                <a:gd name="connsiteX2" fmla="*/ 402306 w 690337"/>
                <a:gd name="connsiteY2" fmla="*/ 4791 h 690301"/>
                <a:gd name="connsiteX3" fmla="*/ 685547 w 690337"/>
                <a:gd name="connsiteY3" fmla="*/ 402269 h 690301"/>
                <a:gd name="connsiteX4" fmla="*/ 288068 w 690337"/>
                <a:gd name="connsiteY4" fmla="*/ 685510 h 690301"/>
                <a:gd name="connsiteX5" fmla="*/ 398767 w 690337"/>
                <a:gd name="connsiteY5" fmla="*/ 25771 h 690301"/>
                <a:gd name="connsiteX6" fmla="*/ 25771 w 690337"/>
                <a:gd name="connsiteY6" fmla="*/ 291571 h 690301"/>
                <a:gd name="connsiteX7" fmla="*/ 291571 w 690337"/>
                <a:gd name="connsiteY7" fmla="*/ 664567 h 690301"/>
                <a:gd name="connsiteX8" fmla="*/ 664567 w 690337"/>
                <a:gd name="connsiteY8" fmla="*/ 398767 h 690301"/>
                <a:gd name="connsiteX9" fmla="*/ 398767 w 690337"/>
                <a:gd name="connsiteY9" fmla="*/ 25771 h 690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337" h="690301">
                  <a:moveTo>
                    <a:pt x="288032" y="685510"/>
                  </a:moveTo>
                  <a:cubicBezTo>
                    <a:pt x="100348" y="654023"/>
                    <a:pt x="-26696" y="475716"/>
                    <a:pt x="4791" y="288032"/>
                  </a:cubicBezTo>
                  <a:cubicBezTo>
                    <a:pt x="36315" y="100348"/>
                    <a:pt x="214622" y="-26696"/>
                    <a:pt x="402306" y="4791"/>
                  </a:cubicBezTo>
                  <a:cubicBezTo>
                    <a:pt x="589990" y="36278"/>
                    <a:pt x="717034" y="214585"/>
                    <a:pt x="685547" y="402269"/>
                  </a:cubicBezTo>
                  <a:cubicBezTo>
                    <a:pt x="654059" y="589953"/>
                    <a:pt x="475752" y="716997"/>
                    <a:pt x="288068" y="685510"/>
                  </a:cubicBezTo>
                  <a:close/>
                  <a:moveTo>
                    <a:pt x="398767" y="25771"/>
                  </a:moveTo>
                  <a:cubicBezTo>
                    <a:pt x="222649" y="-3783"/>
                    <a:pt x="55324" y="115453"/>
                    <a:pt x="25771" y="291571"/>
                  </a:cubicBezTo>
                  <a:cubicBezTo>
                    <a:pt x="-3783" y="467689"/>
                    <a:pt x="115453" y="635013"/>
                    <a:pt x="291571" y="664567"/>
                  </a:cubicBezTo>
                  <a:cubicBezTo>
                    <a:pt x="467689" y="694121"/>
                    <a:pt x="635013" y="574884"/>
                    <a:pt x="664567" y="398767"/>
                  </a:cubicBezTo>
                  <a:cubicBezTo>
                    <a:pt x="694121" y="222649"/>
                    <a:pt x="574885" y="55324"/>
                    <a:pt x="398767" y="257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E451BADE-41AC-C5CD-5D54-41B5C3C91120}"/>
                </a:ext>
              </a:extLst>
            </p:cNvPr>
            <p:cNvSpPr/>
            <p:nvPr/>
          </p:nvSpPr>
          <p:spPr>
            <a:xfrm>
              <a:off x="814894" y="1664821"/>
              <a:ext cx="170942" cy="171391"/>
            </a:xfrm>
            <a:custGeom>
              <a:avLst/>
              <a:gdLst>
                <a:gd name="connsiteX0" fmla="*/ 119931 w 170942"/>
                <a:gd name="connsiteY0" fmla="*/ 142495 h 171391"/>
                <a:gd name="connsiteX1" fmla="*/ 128492 w 170942"/>
                <a:gd name="connsiteY1" fmla="*/ 149952 h 171391"/>
                <a:gd name="connsiteX2" fmla="*/ 121815 w 170942"/>
                <a:gd name="connsiteY2" fmla="*/ 169837 h 171391"/>
                <a:gd name="connsiteX3" fmla="*/ 101930 w 170942"/>
                <a:gd name="connsiteY3" fmla="*/ 163160 h 171391"/>
                <a:gd name="connsiteX4" fmla="*/ 108607 w 170942"/>
                <a:gd name="connsiteY4" fmla="*/ 143275 h 171391"/>
                <a:gd name="connsiteX5" fmla="*/ 119931 w 170942"/>
                <a:gd name="connsiteY5" fmla="*/ 142495 h 171391"/>
                <a:gd name="connsiteX6" fmla="*/ 27982 w 170942"/>
                <a:gd name="connsiteY6" fmla="*/ 127061 h 171391"/>
                <a:gd name="connsiteX7" fmla="*/ 38444 w 170942"/>
                <a:gd name="connsiteY7" fmla="*/ 131490 h 171391"/>
                <a:gd name="connsiteX8" fmla="*/ 38262 w 170942"/>
                <a:gd name="connsiteY8" fmla="*/ 152469 h 171391"/>
                <a:gd name="connsiteX9" fmla="*/ 17283 w 170942"/>
                <a:gd name="connsiteY9" fmla="*/ 152287 h 171391"/>
                <a:gd name="connsiteX10" fmla="*/ 17465 w 170942"/>
                <a:gd name="connsiteY10" fmla="*/ 131308 h 171391"/>
                <a:gd name="connsiteX11" fmla="*/ 27982 w 170942"/>
                <a:gd name="connsiteY11" fmla="*/ 127061 h 171391"/>
                <a:gd name="connsiteX12" fmla="*/ 153923 w 170942"/>
                <a:gd name="connsiteY12" fmla="*/ 63371 h 171391"/>
                <a:gd name="connsiteX13" fmla="*/ 170779 w 170942"/>
                <a:gd name="connsiteY13" fmla="*/ 75850 h 171391"/>
                <a:gd name="connsiteX14" fmla="*/ 158301 w 170942"/>
                <a:gd name="connsiteY14" fmla="*/ 92706 h 171391"/>
                <a:gd name="connsiteX15" fmla="*/ 141444 w 170942"/>
                <a:gd name="connsiteY15" fmla="*/ 80228 h 171391"/>
                <a:gd name="connsiteX16" fmla="*/ 153923 w 170942"/>
                <a:gd name="connsiteY16" fmla="*/ 63371 h 171391"/>
                <a:gd name="connsiteX17" fmla="*/ 10350 w 170942"/>
                <a:gd name="connsiteY17" fmla="*/ 40175 h 171391"/>
                <a:gd name="connsiteX18" fmla="*/ 21660 w 170942"/>
                <a:gd name="connsiteY18" fmla="*/ 41151 h 171391"/>
                <a:gd name="connsiteX19" fmla="*/ 27973 w 170942"/>
                <a:gd name="connsiteY19" fmla="*/ 61145 h 171391"/>
                <a:gd name="connsiteX20" fmla="*/ 7978 w 170942"/>
                <a:gd name="connsiteY20" fmla="*/ 67458 h 171391"/>
                <a:gd name="connsiteX21" fmla="*/ 1666 w 170942"/>
                <a:gd name="connsiteY21" fmla="*/ 47463 h 171391"/>
                <a:gd name="connsiteX22" fmla="*/ 10350 w 170942"/>
                <a:gd name="connsiteY22" fmla="*/ 40175 h 171391"/>
                <a:gd name="connsiteX23" fmla="*/ 96566 w 170942"/>
                <a:gd name="connsiteY23" fmla="*/ 214 h 171391"/>
                <a:gd name="connsiteX24" fmla="*/ 108716 w 170942"/>
                <a:gd name="connsiteY24" fmla="*/ 17289 h 171391"/>
                <a:gd name="connsiteX25" fmla="*/ 91641 w 170942"/>
                <a:gd name="connsiteY25" fmla="*/ 29439 h 171391"/>
                <a:gd name="connsiteX26" fmla="*/ 79491 w 170942"/>
                <a:gd name="connsiteY26" fmla="*/ 12364 h 171391"/>
                <a:gd name="connsiteX27" fmla="*/ 96566 w 170942"/>
                <a:gd name="connsiteY27" fmla="*/ 214 h 1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0942" h="171391">
                  <a:moveTo>
                    <a:pt x="119931" y="142495"/>
                  </a:moveTo>
                  <a:cubicBezTo>
                    <a:pt x="123530" y="143704"/>
                    <a:pt x="126668" y="146285"/>
                    <a:pt x="128492" y="149952"/>
                  </a:cubicBezTo>
                  <a:cubicBezTo>
                    <a:pt x="132140" y="157286"/>
                    <a:pt x="129148" y="166188"/>
                    <a:pt x="121815" y="169837"/>
                  </a:cubicBezTo>
                  <a:cubicBezTo>
                    <a:pt x="114481" y="173485"/>
                    <a:pt x="105579" y="170494"/>
                    <a:pt x="101930" y="163160"/>
                  </a:cubicBezTo>
                  <a:cubicBezTo>
                    <a:pt x="98281" y="155826"/>
                    <a:pt x="101273" y="146924"/>
                    <a:pt x="108607" y="143275"/>
                  </a:cubicBezTo>
                  <a:cubicBezTo>
                    <a:pt x="112274" y="141450"/>
                    <a:pt x="116333" y="141286"/>
                    <a:pt x="119931" y="142495"/>
                  </a:cubicBezTo>
                  <a:close/>
                  <a:moveTo>
                    <a:pt x="27982" y="127061"/>
                  </a:moveTo>
                  <a:cubicBezTo>
                    <a:pt x="31777" y="127093"/>
                    <a:pt x="35562" y="128571"/>
                    <a:pt x="38444" y="131490"/>
                  </a:cubicBezTo>
                  <a:cubicBezTo>
                    <a:pt x="44173" y="137328"/>
                    <a:pt x="44100" y="146705"/>
                    <a:pt x="38262" y="152469"/>
                  </a:cubicBezTo>
                  <a:cubicBezTo>
                    <a:pt x="32424" y="158198"/>
                    <a:pt x="23047" y="158125"/>
                    <a:pt x="17283" y="152287"/>
                  </a:cubicBezTo>
                  <a:cubicBezTo>
                    <a:pt x="11554" y="146449"/>
                    <a:pt x="11627" y="137072"/>
                    <a:pt x="17465" y="131308"/>
                  </a:cubicBezTo>
                  <a:cubicBezTo>
                    <a:pt x="20384" y="128443"/>
                    <a:pt x="24188" y="127029"/>
                    <a:pt x="27982" y="127061"/>
                  </a:cubicBezTo>
                  <a:close/>
                  <a:moveTo>
                    <a:pt x="153923" y="63371"/>
                  </a:moveTo>
                  <a:cubicBezTo>
                    <a:pt x="162022" y="62167"/>
                    <a:pt x="169575" y="67750"/>
                    <a:pt x="170779" y="75850"/>
                  </a:cubicBezTo>
                  <a:cubicBezTo>
                    <a:pt x="171983" y="83949"/>
                    <a:pt x="166401" y="91502"/>
                    <a:pt x="158301" y="92706"/>
                  </a:cubicBezTo>
                  <a:cubicBezTo>
                    <a:pt x="150201" y="93910"/>
                    <a:pt x="142648" y="88328"/>
                    <a:pt x="141444" y="80228"/>
                  </a:cubicBezTo>
                  <a:cubicBezTo>
                    <a:pt x="140240" y="72128"/>
                    <a:pt x="145823" y="64575"/>
                    <a:pt x="153923" y="63371"/>
                  </a:cubicBezTo>
                  <a:close/>
                  <a:moveTo>
                    <a:pt x="10350" y="40175"/>
                  </a:moveTo>
                  <a:cubicBezTo>
                    <a:pt x="13971" y="39035"/>
                    <a:pt x="18030" y="39272"/>
                    <a:pt x="21660" y="41151"/>
                  </a:cubicBezTo>
                  <a:cubicBezTo>
                    <a:pt x="28921" y="44946"/>
                    <a:pt x="31731" y="53885"/>
                    <a:pt x="27973" y="61145"/>
                  </a:cubicBezTo>
                  <a:cubicBezTo>
                    <a:pt x="24215" y="68406"/>
                    <a:pt x="15239" y="71216"/>
                    <a:pt x="7978" y="67458"/>
                  </a:cubicBezTo>
                  <a:cubicBezTo>
                    <a:pt x="718" y="63700"/>
                    <a:pt x="-2092" y="54724"/>
                    <a:pt x="1666" y="47463"/>
                  </a:cubicBezTo>
                  <a:cubicBezTo>
                    <a:pt x="3545" y="43833"/>
                    <a:pt x="6728" y="41315"/>
                    <a:pt x="10350" y="40175"/>
                  </a:cubicBezTo>
                  <a:close/>
                  <a:moveTo>
                    <a:pt x="96566" y="214"/>
                  </a:moveTo>
                  <a:cubicBezTo>
                    <a:pt x="104630" y="1564"/>
                    <a:pt x="110103" y="9226"/>
                    <a:pt x="108716" y="17289"/>
                  </a:cubicBezTo>
                  <a:cubicBezTo>
                    <a:pt x="107366" y="25353"/>
                    <a:pt x="99704" y="30826"/>
                    <a:pt x="91641" y="29439"/>
                  </a:cubicBezTo>
                  <a:cubicBezTo>
                    <a:pt x="83577" y="28089"/>
                    <a:pt x="78104" y="20427"/>
                    <a:pt x="79491" y="12364"/>
                  </a:cubicBezTo>
                  <a:cubicBezTo>
                    <a:pt x="80841" y="4300"/>
                    <a:pt x="88503" y="-1173"/>
                    <a:pt x="96566" y="214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E3DDE02-7C7D-F312-9AF1-6B3EDC45289D}"/>
                </a:ext>
              </a:extLst>
            </p:cNvPr>
            <p:cNvSpPr/>
            <p:nvPr/>
          </p:nvSpPr>
          <p:spPr>
            <a:xfrm>
              <a:off x="1323179" y="1438342"/>
              <a:ext cx="624348" cy="624348"/>
            </a:xfrm>
            <a:custGeom>
              <a:avLst/>
              <a:gdLst>
                <a:gd name="connsiteX0" fmla="*/ 624348 w 624348"/>
                <a:gd name="connsiteY0" fmla="*/ 312174 h 624348"/>
                <a:gd name="connsiteX1" fmla="*/ 312174 w 624348"/>
                <a:gd name="connsiteY1" fmla="*/ 624348 h 624348"/>
                <a:gd name="connsiteX2" fmla="*/ 0 w 624348"/>
                <a:gd name="connsiteY2" fmla="*/ 312174 h 624348"/>
                <a:gd name="connsiteX3" fmla="*/ 312174 w 624348"/>
                <a:gd name="connsiteY3" fmla="*/ 0 h 624348"/>
                <a:gd name="connsiteX4" fmla="*/ 624348 w 624348"/>
                <a:gd name="connsiteY4" fmla="*/ 312174 h 62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48" h="624348">
                  <a:moveTo>
                    <a:pt x="624348" y="312174"/>
                  </a:moveTo>
                  <a:cubicBezTo>
                    <a:pt x="624348" y="484583"/>
                    <a:pt x="484583" y="624348"/>
                    <a:pt x="312174" y="624348"/>
                  </a:cubicBezTo>
                  <a:cubicBezTo>
                    <a:pt x="139765" y="624348"/>
                    <a:pt x="0" y="484583"/>
                    <a:pt x="0" y="312174"/>
                  </a:cubicBezTo>
                  <a:cubicBezTo>
                    <a:pt x="0" y="139765"/>
                    <a:pt x="139765" y="0"/>
                    <a:pt x="312174" y="0"/>
                  </a:cubicBezTo>
                  <a:cubicBezTo>
                    <a:pt x="484583" y="0"/>
                    <a:pt x="624348" y="139765"/>
                    <a:pt x="624348" y="312174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9BD4750F-747D-45E5-10C3-45CAE90C66E7}"/>
                </a:ext>
              </a:extLst>
            </p:cNvPr>
            <p:cNvSpPr/>
            <p:nvPr/>
          </p:nvSpPr>
          <p:spPr>
            <a:xfrm>
              <a:off x="1426435" y="1541598"/>
              <a:ext cx="417837" cy="417837"/>
            </a:xfrm>
            <a:custGeom>
              <a:avLst/>
              <a:gdLst>
                <a:gd name="connsiteX0" fmla="*/ 417838 w 417837"/>
                <a:gd name="connsiteY0" fmla="*/ 208919 h 417837"/>
                <a:gd name="connsiteX1" fmla="*/ 208919 w 417837"/>
                <a:gd name="connsiteY1" fmla="*/ 417838 h 417837"/>
                <a:gd name="connsiteX2" fmla="*/ 0 w 417837"/>
                <a:gd name="connsiteY2" fmla="*/ 208919 h 417837"/>
                <a:gd name="connsiteX3" fmla="*/ 208919 w 417837"/>
                <a:gd name="connsiteY3" fmla="*/ 0 h 417837"/>
                <a:gd name="connsiteX4" fmla="*/ 417838 w 417837"/>
                <a:gd name="connsiteY4" fmla="*/ 208919 h 417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37" h="417837">
                  <a:moveTo>
                    <a:pt x="417838" y="208919"/>
                  </a:moveTo>
                  <a:cubicBezTo>
                    <a:pt x="417838" y="324301"/>
                    <a:pt x="324301" y="417838"/>
                    <a:pt x="208919" y="417838"/>
                  </a:cubicBezTo>
                  <a:cubicBezTo>
                    <a:pt x="93536" y="417838"/>
                    <a:pt x="0" y="324301"/>
                    <a:pt x="0" y="208919"/>
                  </a:cubicBezTo>
                  <a:cubicBezTo>
                    <a:pt x="0" y="93536"/>
                    <a:pt x="93536" y="0"/>
                    <a:pt x="208919" y="0"/>
                  </a:cubicBezTo>
                  <a:cubicBezTo>
                    <a:pt x="324301" y="0"/>
                    <a:pt x="417838" y="93536"/>
                    <a:pt x="417838" y="20891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B0DC1275-322B-0F58-878B-8156A565FDEF}"/>
                </a:ext>
              </a:extLst>
            </p:cNvPr>
            <p:cNvSpPr/>
            <p:nvPr/>
          </p:nvSpPr>
          <p:spPr>
            <a:xfrm>
              <a:off x="1267826" y="1382963"/>
              <a:ext cx="735055" cy="735107"/>
            </a:xfrm>
            <a:custGeom>
              <a:avLst/>
              <a:gdLst>
                <a:gd name="connsiteX0" fmla="*/ 715468 w 735055"/>
                <a:gd name="connsiteY0" fmla="*/ 485587 h 735107"/>
                <a:gd name="connsiteX1" fmla="*/ 734878 w 735055"/>
                <a:gd name="connsiteY1" fmla="*/ 379012 h 735107"/>
                <a:gd name="connsiteX2" fmla="*/ 715431 w 735055"/>
                <a:gd name="connsiteY2" fmla="*/ 249268 h 735107"/>
                <a:gd name="connsiteX3" fmla="*/ 695291 w 735055"/>
                <a:gd name="connsiteY3" fmla="*/ 201398 h 735107"/>
                <a:gd name="connsiteX4" fmla="*/ 563358 w 735055"/>
                <a:gd name="connsiteY4" fmla="*/ 56549 h 735107"/>
                <a:gd name="connsiteX5" fmla="*/ 497975 w 735055"/>
                <a:gd name="connsiteY5" fmla="*/ 24040 h 735107"/>
                <a:gd name="connsiteX6" fmla="*/ 24022 w 735055"/>
                <a:gd name="connsiteY6" fmla="*/ 237118 h 735107"/>
                <a:gd name="connsiteX7" fmla="*/ 12456 w 735055"/>
                <a:gd name="connsiteY7" fmla="*/ 272911 h 735107"/>
                <a:gd name="connsiteX8" fmla="*/ 12456 w 735055"/>
                <a:gd name="connsiteY8" fmla="*/ 272911 h 735107"/>
                <a:gd name="connsiteX9" fmla="*/ 14317 w 735055"/>
                <a:gd name="connsiteY9" fmla="*/ 468840 h 735107"/>
                <a:gd name="connsiteX10" fmla="*/ 32122 w 735055"/>
                <a:gd name="connsiteY10" fmla="*/ 517659 h 735107"/>
                <a:gd name="connsiteX11" fmla="*/ 106188 w 735055"/>
                <a:gd name="connsiteY11" fmla="*/ 625949 h 735107"/>
                <a:gd name="connsiteX12" fmla="*/ 192879 w 735055"/>
                <a:gd name="connsiteY12" fmla="*/ 690894 h 735107"/>
                <a:gd name="connsiteX13" fmla="*/ 192879 w 735055"/>
                <a:gd name="connsiteY13" fmla="*/ 690894 h 735107"/>
                <a:gd name="connsiteX14" fmla="*/ 237063 w 735055"/>
                <a:gd name="connsiteY14" fmla="*/ 711071 h 735107"/>
                <a:gd name="connsiteX15" fmla="*/ 319777 w 735055"/>
                <a:gd name="connsiteY15" fmla="*/ 731977 h 735107"/>
                <a:gd name="connsiteX16" fmla="*/ 650523 w 735055"/>
                <a:gd name="connsiteY16" fmla="*/ 602087 h 735107"/>
                <a:gd name="connsiteX17" fmla="*/ 650523 w 735055"/>
                <a:gd name="connsiteY17" fmla="*/ 602087 h 735107"/>
                <a:gd name="connsiteX18" fmla="*/ 711016 w 735055"/>
                <a:gd name="connsiteY18" fmla="*/ 497993 h 735107"/>
                <a:gd name="connsiteX19" fmla="*/ 715468 w 735055"/>
                <a:gd name="connsiteY19" fmla="*/ 485624 h 735107"/>
                <a:gd name="connsiteX20" fmla="*/ 474259 w 735055"/>
                <a:gd name="connsiteY20" fmla="*/ 86358 h 735107"/>
                <a:gd name="connsiteX21" fmla="*/ 480571 w 735055"/>
                <a:gd name="connsiteY21" fmla="*/ 88985 h 735107"/>
                <a:gd name="connsiteX22" fmla="*/ 531797 w 735055"/>
                <a:gd name="connsiteY22" fmla="*/ 214387 h 735107"/>
                <a:gd name="connsiteX23" fmla="*/ 403768 w 735055"/>
                <a:gd name="connsiteY23" fmla="*/ 271926 h 735107"/>
                <a:gd name="connsiteX24" fmla="*/ 346193 w 735055"/>
                <a:gd name="connsiteY24" fmla="*/ 143896 h 735107"/>
                <a:gd name="connsiteX25" fmla="*/ 347178 w 735055"/>
                <a:gd name="connsiteY25" fmla="*/ 141342 h 735107"/>
                <a:gd name="connsiteX26" fmla="*/ 474222 w 735055"/>
                <a:gd name="connsiteY26" fmla="*/ 86321 h 735107"/>
                <a:gd name="connsiteX27" fmla="*/ 133078 w 735055"/>
                <a:gd name="connsiteY27" fmla="*/ 179069 h 735107"/>
                <a:gd name="connsiteX28" fmla="*/ 272637 w 735055"/>
                <a:gd name="connsiteY28" fmla="*/ 163891 h 735107"/>
                <a:gd name="connsiteX29" fmla="*/ 278001 w 735055"/>
                <a:gd name="connsiteY29" fmla="*/ 168561 h 735107"/>
                <a:gd name="connsiteX30" fmla="*/ 287779 w 735055"/>
                <a:gd name="connsiteY30" fmla="*/ 303486 h 735107"/>
                <a:gd name="connsiteX31" fmla="*/ 148220 w 735055"/>
                <a:gd name="connsiteY31" fmla="*/ 318664 h 735107"/>
                <a:gd name="connsiteX32" fmla="*/ 111406 w 735055"/>
                <a:gd name="connsiteY32" fmla="*/ 233980 h 735107"/>
                <a:gd name="connsiteX33" fmla="*/ 133042 w 735055"/>
                <a:gd name="connsiteY33" fmla="*/ 179069 h 735107"/>
                <a:gd name="connsiteX34" fmla="*/ 253263 w 735055"/>
                <a:gd name="connsiteY34" fmla="*/ 560895 h 735107"/>
                <a:gd name="connsiteX35" fmla="*/ 115857 w 735055"/>
                <a:gd name="connsiteY35" fmla="*/ 532180 h 735107"/>
                <a:gd name="connsiteX36" fmla="*/ 100496 w 735055"/>
                <a:gd name="connsiteY36" fmla="*/ 490695 h 735107"/>
                <a:gd name="connsiteX37" fmla="*/ 111625 w 735055"/>
                <a:gd name="connsiteY37" fmla="*/ 430530 h 735107"/>
                <a:gd name="connsiteX38" fmla="*/ 144572 w 735055"/>
                <a:gd name="connsiteY38" fmla="*/ 394737 h 735107"/>
                <a:gd name="connsiteX39" fmla="*/ 230715 w 735055"/>
                <a:gd name="connsiteY39" fmla="*/ 383755 h 735107"/>
                <a:gd name="connsiteX40" fmla="*/ 279825 w 735055"/>
                <a:gd name="connsiteY40" fmla="*/ 420278 h 735107"/>
                <a:gd name="connsiteX41" fmla="*/ 281978 w 735055"/>
                <a:gd name="connsiteY41" fmla="*/ 423452 h 735107"/>
                <a:gd name="connsiteX42" fmla="*/ 253263 w 735055"/>
                <a:gd name="connsiteY42" fmla="*/ 560858 h 735107"/>
                <a:gd name="connsiteX43" fmla="*/ 446347 w 735055"/>
                <a:gd name="connsiteY43" fmla="*/ 657728 h 735107"/>
                <a:gd name="connsiteX44" fmla="*/ 347944 w 735055"/>
                <a:gd name="connsiteY44" fmla="*/ 629926 h 735107"/>
                <a:gd name="connsiteX45" fmla="*/ 324520 w 735055"/>
                <a:gd name="connsiteY45" fmla="*/ 588004 h 735107"/>
                <a:gd name="connsiteX46" fmla="*/ 323353 w 735055"/>
                <a:gd name="connsiteY46" fmla="*/ 540645 h 735107"/>
                <a:gd name="connsiteX47" fmla="*/ 394282 w 735055"/>
                <a:gd name="connsiteY47" fmla="*/ 466177 h 735107"/>
                <a:gd name="connsiteX48" fmla="*/ 476813 w 735055"/>
                <a:gd name="connsiteY48" fmla="*/ 480370 h 735107"/>
                <a:gd name="connsiteX49" fmla="*/ 516108 w 735055"/>
                <a:gd name="connsiteY49" fmla="*/ 535938 h 735107"/>
                <a:gd name="connsiteX50" fmla="*/ 519611 w 735055"/>
                <a:gd name="connsiteY50" fmla="*/ 562536 h 735107"/>
                <a:gd name="connsiteX51" fmla="*/ 446347 w 735055"/>
                <a:gd name="connsiteY51" fmla="*/ 657765 h 735107"/>
                <a:gd name="connsiteX52" fmla="*/ 563868 w 735055"/>
                <a:gd name="connsiteY52" fmla="*/ 476502 h 735107"/>
                <a:gd name="connsiteX53" fmla="*/ 519501 w 735055"/>
                <a:gd name="connsiteY53" fmla="*/ 463586 h 735107"/>
                <a:gd name="connsiteX54" fmla="*/ 469552 w 735055"/>
                <a:gd name="connsiteY54" fmla="*/ 372517 h 735107"/>
                <a:gd name="connsiteX55" fmla="*/ 475353 w 735055"/>
                <a:gd name="connsiteY55" fmla="*/ 343548 h 735107"/>
                <a:gd name="connsiteX56" fmla="*/ 573537 w 735055"/>
                <a:gd name="connsiteY56" fmla="*/ 278201 h 735107"/>
                <a:gd name="connsiteX57" fmla="*/ 614110 w 735055"/>
                <a:gd name="connsiteY57" fmla="*/ 289038 h 735107"/>
                <a:gd name="connsiteX58" fmla="*/ 667853 w 735055"/>
                <a:gd name="connsiteY58" fmla="*/ 382186 h 735107"/>
                <a:gd name="connsiteX59" fmla="*/ 663439 w 735055"/>
                <a:gd name="connsiteY59" fmla="*/ 407033 h 735107"/>
                <a:gd name="connsiteX60" fmla="*/ 663439 w 735055"/>
                <a:gd name="connsiteY60" fmla="*/ 407033 h 735107"/>
                <a:gd name="connsiteX61" fmla="*/ 563868 w 735055"/>
                <a:gd name="connsiteY61" fmla="*/ 476502 h 73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35055" h="735107">
                  <a:moveTo>
                    <a:pt x="715468" y="485587"/>
                  </a:moveTo>
                  <a:cubicBezTo>
                    <a:pt x="727435" y="450342"/>
                    <a:pt x="733747" y="414476"/>
                    <a:pt x="734878" y="379012"/>
                  </a:cubicBezTo>
                  <a:cubicBezTo>
                    <a:pt x="736265" y="334463"/>
                    <a:pt x="729478" y="290570"/>
                    <a:pt x="715431" y="249268"/>
                  </a:cubicBezTo>
                  <a:cubicBezTo>
                    <a:pt x="709849" y="232849"/>
                    <a:pt x="703099" y="216868"/>
                    <a:pt x="695291" y="201398"/>
                  </a:cubicBezTo>
                  <a:cubicBezTo>
                    <a:pt x="665774" y="143167"/>
                    <a:pt x="620787" y="92633"/>
                    <a:pt x="563358" y="56549"/>
                  </a:cubicBezTo>
                  <a:cubicBezTo>
                    <a:pt x="543071" y="43815"/>
                    <a:pt x="521253" y="32869"/>
                    <a:pt x="497975" y="24040"/>
                  </a:cubicBezTo>
                  <a:cubicBezTo>
                    <a:pt x="308248" y="-48020"/>
                    <a:pt x="96045" y="47391"/>
                    <a:pt x="24022" y="237118"/>
                  </a:cubicBezTo>
                  <a:cubicBezTo>
                    <a:pt x="19534" y="248976"/>
                    <a:pt x="15666" y="260907"/>
                    <a:pt x="12456" y="272911"/>
                  </a:cubicBezTo>
                  <a:lnTo>
                    <a:pt x="12456" y="272911"/>
                  </a:lnTo>
                  <a:cubicBezTo>
                    <a:pt x="-5240" y="338987"/>
                    <a:pt x="-3598" y="406522"/>
                    <a:pt x="14317" y="468840"/>
                  </a:cubicBezTo>
                  <a:cubicBezTo>
                    <a:pt x="19096" y="485514"/>
                    <a:pt x="25080" y="501824"/>
                    <a:pt x="32122" y="517659"/>
                  </a:cubicBezTo>
                  <a:cubicBezTo>
                    <a:pt x="50036" y="557611"/>
                    <a:pt x="75029" y="594425"/>
                    <a:pt x="106188" y="625949"/>
                  </a:cubicBezTo>
                  <a:cubicBezTo>
                    <a:pt x="131254" y="651343"/>
                    <a:pt x="160297" y="673344"/>
                    <a:pt x="192879" y="690894"/>
                  </a:cubicBezTo>
                  <a:lnTo>
                    <a:pt x="192879" y="690894"/>
                  </a:lnTo>
                  <a:cubicBezTo>
                    <a:pt x="206962" y="698483"/>
                    <a:pt x="221703" y="705233"/>
                    <a:pt x="237063" y="711071"/>
                  </a:cubicBezTo>
                  <a:cubicBezTo>
                    <a:pt x="264318" y="721433"/>
                    <a:pt x="292084" y="728329"/>
                    <a:pt x="319777" y="731977"/>
                  </a:cubicBezTo>
                  <a:cubicBezTo>
                    <a:pt x="445398" y="748542"/>
                    <a:pt x="570618" y="698520"/>
                    <a:pt x="650523" y="602087"/>
                  </a:cubicBezTo>
                  <a:lnTo>
                    <a:pt x="650523" y="602087"/>
                  </a:lnTo>
                  <a:cubicBezTo>
                    <a:pt x="675625" y="571767"/>
                    <a:pt x="696276" y="536887"/>
                    <a:pt x="711016" y="497993"/>
                  </a:cubicBezTo>
                  <a:cubicBezTo>
                    <a:pt x="712585" y="493870"/>
                    <a:pt x="714081" y="489747"/>
                    <a:pt x="715468" y="485624"/>
                  </a:cubicBezTo>
                  <a:close/>
                  <a:moveTo>
                    <a:pt x="474259" y="86358"/>
                  </a:moveTo>
                  <a:cubicBezTo>
                    <a:pt x="476411" y="87161"/>
                    <a:pt x="478528" y="88036"/>
                    <a:pt x="480571" y="88985"/>
                  </a:cubicBezTo>
                  <a:cubicBezTo>
                    <a:pt x="527601" y="110621"/>
                    <a:pt x="550442" y="165277"/>
                    <a:pt x="531797" y="214387"/>
                  </a:cubicBezTo>
                  <a:cubicBezTo>
                    <a:pt x="512350" y="265613"/>
                    <a:pt x="455031" y="291409"/>
                    <a:pt x="403768" y="271926"/>
                  </a:cubicBezTo>
                  <a:cubicBezTo>
                    <a:pt x="352505" y="252479"/>
                    <a:pt x="326746" y="195123"/>
                    <a:pt x="346193" y="143896"/>
                  </a:cubicBezTo>
                  <a:cubicBezTo>
                    <a:pt x="346521" y="143057"/>
                    <a:pt x="346850" y="142181"/>
                    <a:pt x="347178" y="141342"/>
                  </a:cubicBezTo>
                  <a:cubicBezTo>
                    <a:pt x="367537" y="91794"/>
                    <a:pt x="423835" y="67166"/>
                    <a:pt x="474222" y="86321"/>
                  </a:cubicBezTo>
                  <a:close/>
                  <a:moveTo>
                    <a:pt x="133078" y="179069"/>
                  </a:moveTo>
                  <a:cubicBezTo>
                    <a:pt x="167412" y="136344"/>
                    <a:pt x="229912" y="129557"/>
                    <a:pt x="272637" y="163891"/>
                  </a:cubicBezTo>
                  <a:cubicBezTo>
                    <a:pt x="274498" y="165387"/>
                    <a:pt x="276286" y="166955"/>
                    <a:pt x="278001" y="168561"/>
                  </a:cubicBezTo>
                  <a:cubicBezTo>
                    <a:pt x="315873" y="203660"/>
                    <a:pt x="320653" y="262585"/>
                    <a:pt x="287779" y="303486"/>
                  </a:cubicBezTo>
                  <a:cubicBezTo>
                    <a:pt x="253409" y="346211"/>
                    <a:pt x="190945" y="352997"/>
                    <a:pt x="148220" y="318664"/>
                  </a:cubicBezTo>
                  <a:cubicBezTo>
                    <a:pt x="121804" y="297429"/>
                    <a:pt x="109107" y="265431"/>
                    <a:pt x="111406" y="233980"/>
                  </a:cubicBezTo>
                  <a:cubicBezTo>
                    <a:pt x="112829" y="214606"/>
                    <a:pt x="119943" y="195414"/>
                    <a:pt x="133042" y="179069"/>
                  </a:cubicBezTo>
                  <a:close/>
                  <a:moveTo>
                    <a:pt x="253263" y="560895"/>
                  </a:moveTo>
                  <a:cubicBezTo>
                    <a:pt x="207400" y="590922"/>
                    <a:pt x="145885" y="578079"/>
                    <a:pt x="115857" y="532180"/>
                  </a:cubicBezTo>
                  <a:cubicBezTo>
                    <a:pt x="107392" y="519264"/>
                    <a:pt x="102357" y="505071"/>
                    <a:pt x="100496" y="490695"/>
                  </a:cubicBezTo>
                  <a:cubicBezTo>
                    <a:pt x="97796" y="469971"/>
                    <a:pt x="101737" y="448846"/>
                    <a:pt x="111625" y="430530"/>
                  </a:cubicBezTo>
                  <a:cubicBezTo>
                    <a:pt x="119214" y="416483"/>
                    <a:pt x="130269" y="404078"/>
                    <a:pt x="144572" y="394737"/>
                  </a:cubicBezTo>
                  <a:cubicBezTo>
                    <a:pt x="171097" y="377407"/>
                    <a:pt x="202840" y="374342"/>
                    <a:pt x="230715" y="383755"/>
                  </a:cubicBezTo>
                  <a:cubicBezTo>
                    <a:pt x="249907" y="390213"/>
                    <a:pt x="267274" y="402618"/>
                    <a:pt x="279825" y="420278"/>
                  </a:cubicBezTo>
                  <a:cubicBezTo>
                    <a:pt x="280555" y="421299"/>
                    <a:pt x="281285" y="422357"/>
                    <a:pt x="281978" y="423452"/>
                  </a:cubicBezTo>
                  <a:cubicBezTo>
                    <a:pt x="312006" y="469315"/>
                    <a:pt x="299163" y="530830"/>
                    <a:pt x="253263" y="560858"/>
                  </a:cubicBezTo>
                  <a:close/>
                  <a:moveTo>
                    <a:pt x="446347" y="657728"/>
                  </a:moveTo>
                  <a:cubicBezTo>
                    <a:pt x="409715" y="667689"/>
                    <a:pt x="372281" y="655758"/>
                    <a:pt x="347944" y="629926"/>
                  </a:cubicBezTo>
                  <a:cubicBezTo>
                    <a:pt x="337145" y="618469"/>
                    <a:pt x="328935" y="604240"/>
                    <a:pt x="324520" y="588004"/>
                  </a:cubicBezTo>
                  <a:cubicBezTo>
                    <a:pt x="320179" y="571986"/>
                    <a:pt x="319996" y="555786"/>
                    <a:pt x="323353" y="540645"/>
                  </a:cubicBezTo>
                  <a:cubicBezTo>
                    <a:pt x="331088" y="505764"/>
                    <a:pt x="357394" y="476211"/>
                    <a:pt x="394282" y="466177"/>
                  </a:cubicBezTo>
                  <a:cubicBezTo>
                    <a:pt x="423689" y="458186"/>
                    <a:pt x="453608" y="464280"/>
                    <a:pt x="476813" y="480370"/>
                  </a:cubicBezTo>
                  <a:cubicBezTo>
                    <a:pt x="495384" y="493213"/>
                    <a:pt x="509723" y="512441"/>
                    <a:pt x="516108" y="535938"/>
                  </a:cubicBezTo>
                  <a:cubicBezTo>
                    <a:pt x="518516" y="544841"/>
                    <a:pt x="519647" y="553743"/>
                    <a:pt x="519611" y="562536"/>
                  </a:cubicBezTo>
                  <a:cubicBezTo>
                    <a:pt x="519392" y="606028"/>
                    <a:pt x="490386" y="645797"/>
                    <a:pt x="446347" y="657765"/>
                  </a:cubicBezTo>
                  <a:close/>
                  <a:moveTo>
                    <a:pt x="563868" y="476502"/>
                  </a:moveTo>
                  <a:cubicBezTo>
                    <a:pt x="547705" y="475700"/>
                    <a:pt x="532636" y="471103"/>
                    <a:pt x="519501" y="463586"/>
                  </a:cubicBezTo>
                  <a:cubicBezTo>
                    <a:pt x="488124" y="445635"/>
                    <a:pt x="467691" y="411120"/>
                    <a:pt x="469552" y="372517"/>
                  </a:cubicBezTo>
                  <a:cubicBezTo>
                    <a:pt x="470026" y="362374"/>
                    <a:pt x="472033" y="352633"/>
                    <a:pt x="475353" y="343548"/>
                  </a:cubicBezTo>
                  <a:cubicBezTo>
                    <a:pt x="489802" y="303632"/>
                    <a:pt x="528951" y="276012"/>
                    <a:pt x="573537" y="278201"/>
                  </a:cubicBezTo>
                  <a:cubicBezTo>
                    <a:pt x="588168" y="278931"/>
                    <a:pt x="601887" y="282762"/>
                    <a:pt x="614110" y="289038"/>
                  </a:cubicBezTo>
                  <a:cubicBezTo>
                    <a:pt x="647640" y="306332"/>
                    <a:pt x="669824" y="342052"/>
                    <a:pt x="667853" y="382186"/>
                  </a:cubicBezTo>
                  <a:cubicBezTo>
                    <a:pt x="667452" y="390833"/>
                    <a:pt x="665920" y="399152"/>
                    <a:pt x="663439" y="407033"/>
                  </a:cubicBezTo>
                  <a:lnTo>
                    <a:pt x="663439" y="407033"/>
                  </a:lnTo>
                  <a:cubicBezTo>
                    <a:pt x="650267" y="449174"/>
                    <a:pt x="609987" y="478765"/>
                    <a:pt x="563868" y="476502"/>
                  </a:cubicBezTo>
                  <a:close/>
                </a:path>
              </a:pathLst>
            </a:custGeom>
            <a:solidFill>
              <a:srgbClr val="8F989A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8C81978D-DFD5-EF7F-AD5E-2D105E2C750A}"/>
                </a:ext>
              </a:extLst>
            </p:cNvPr>
            <p:cNvSpPr/>
            <p:nvPr/>
          </p:nvSpPr>
          <p:spPr>
            <a:xfrm>
              <a:off x="1299911" y="1726547"/>
              <a:ext cx="487416" cy="282328"/>
            </a:xfrm>
            <a:custGeom>
              <a:avLst/>
              <a:gdLst>
                <a:gd name="connsiteX0" fmla="*/ 487416 w 487416"/>
                <a:gd name="connsiteY0" fmla="*/ 120002 h 282328"/>
                <a:gd name="connsiteX1" fmla="*/ 444728 w 487416"/>
                <a:gd name="connsiteY1" fmla="*/ 136749 h 282328"/>
                <a:gd name="connsiteX2" fmla="*/ 362196 w 487416"/>
                <a:gd name="connsiteY2" fmla="*/ 122556 h 282328"/>
                <a:gd name="connsiteX3" fmla="*/ 291268 w 487416"/>
                <a:gd name="connsiteY3" fmla="*/ 197024 h 282328"/>
                <a:gd name="connsiteX4" fmla="*/ 74067 w 487416"/>
                <a:gd name="connsiteY4" fmla="*/ 282328 h 282328"/>
                <a:gd name="connsiteX5" fmla="*/ 0 w 487416"/>
                <a:gd name="connsiteY5" fmla="*/ 174038 h 282328"/>
                <a:gd name="connsiteX6" fmla="*/ 68375 w 487416"/>
                <a:gd name="connsiteY6" fmla="*/ 147184 h 282328"/>
                <a:gd name="connsiteX7" fmla="*/ 83735 w 487416"/>
                <a:gd name="connsiteY7" fmla="*/ 188669 h 282328"/>
                <a:gd name="connsiteX8" fmla="*/ 221142 w 487416"/>
                <a:gd name="connsiteY8" fmla="*/ 217383 h 282328"/>
                <a:gd name="connsiteX9" fmla="*/ 249856 w 487416"/>
                <a:gd name="connsiteY9" fmla="*/ 79977 h 282328"/>
                <a:gd name="connsiteX10" fmla="*/ 247703 w 487416"/>
                <a:gd name="connsiteY10" fmla="*/ 76803 h 282328"/>
                <a:gd name="connsiteX11" fmla="*/ 443268 w 487416"/>
                <a:gd name="connsiteY11" fmla="*/ 0 h 282328"/>
                <a:gd name="connsiteX12" fmla="*/ 437467 w 487416"/>
                <a:gd name="connsiteY12" fmla="*/ 28970 h 282328"/>
                <a:gd name="connsiteX13" fmla="*/ 487416 w 487416"/>
                <a:gd name="connsiteY13" fmla="*/ 120039 h 28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7416" h="282328">
                  <a:moveTo>
                    <a:pt x="487416" y="120002"/>
                  </a:moveTo>
                  <a:lnTo>
                    <a:pt x="444728" y="136749"/>
                  </a:lnTo>
                  <a:cubicBezTo>
                    <a:pt x="421486" y="120659"/>
                    <a:pt x="391568" y="114566"/>
                    <a:pt x="362196" y="122556"/>
                  </a:cubicBezTo>
                  <a:cubicBezTo>
                    <a:pt x="325309" y="132590"/>
                    <a:pt x="298966" y="162107"/>
                    <a:pt x="291268" y="197024"/>
                  </a:cubicBezTo>
                  <a:lnTo>
                    <a:pt x="74067" y="282328"/>
                  </a:lnTo>
                  <a:cubicBezTo>
                    <a:pt x="42908" y="250768"/>
                    <a:pt x="17915" y="213990"/>
                    <a:pt x="0" y="174038"/>
                  </a:cubicBezTo>
                  <a:lnTo>
                    <a:pt x="68375" y="147184"/>
                  </a:lnTo>
                  <a:cubicBezTo>
                    <a:pt x="70236" y="161560"/>
                    <a:pt x="75271" y="175716"/>
                    <a:pt x="83735" y="188669"/>
                  </a:cubicBezTo>
                  <a:cubicBezTo>
                    <a:pt x="113763" y="234532"/>
                    <a:pt x="175279" y="247411"/>
                    <a:pt x="221142" y="217383"/>
                  </a:cubicBezTo>
                  <a:cubicBezTo>
                    <a:pt x="267004" y="187355"/>
                    <a:pt x="279848" y="125840"/>
                    <a:pt x="249856" y="79977"/>
                  </a:cubicBezTo>
                  <a:cubicBezTo>
                    <a:pt x="249163" y="78883"/>
                    <a:pt x="248433" y="77861"/>
                    <a:pt x="247703" y="76803"/>
                  </a:cubicBezTo>
                  <a:lnTo>
                    <a:pt x="443268" y="0"/>
                  </a:lnTo>
                  <a:cubicBezTo>
                    <a:pt x="439984" y="9085"/>
                    <a:pt x="437941" y="18827"/>
                    <a:pt x="437467" y="28970"/>
                  </a:cubicBezTo>
                  <a:cubicBezTo>
                    <a:pt x="435606" y="67572"/>
                    <a:pt x="456002" y="102088"/>
                    <a:pt x="487416" y="120039"/>
                  </a:cubicBezTo>
                  <a:close/>
                </a:path>
              </a:pathLst>
            </a:custGeom>
            <a:solidFill>
              <a:srgbClr val="9CA5A9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DCCCD46A-881F-79F4-2BBD-721E381CC4E8}"/>
                </a:ext>
              </a:extLst>
            </p:cNvPr>
            <p:cNvSpPr/>
            <p:nvPr/>
          </p:nvSpPr>
          <p:spPr>
            <a:xfrm>
              <a:off x="1599190" y="1714355"/>
              <a:ext cx="72327" cy="72322"/>
            </a:xfrm>
            <a:custGeom>
              <a:avLst/>
              <a:gdLst>
                <a:gd name="connsiteX0" fmla="*/ 69948 w 72327"/>
                <a:gd name="connsiteY0" fmla="*/ 49005 h 72322"/>
                <a:gd name="connsiteX1" fmla="*/ 23318 w 72327"/>
                <a:gd name="connsiteY1" fmla="*/ 69948 h 72322"/>
                <a:gd name="connsiteX2" fmla="*/ 2375 w 72327"/>
                <a:gd name="connsiteY2" fmla="*/ 23318 h 72322"/>
                <a:gd name="connsiteX3" fmla="*/ 49005 w 72327"/>
                <a:gd name="connsiteY3" fmla="*/ 2375 h 72322"/>
                <a:gd name="connsiteX4" fmla="*/ 69948 w 72327"/>
                <a:gd name="connsiteY4" fmla="*/ 49005 h 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27" h="72322">
                  <a:moveTo>
                    <a:pt x="69948" y="49005"/>
                  </a:moveTo>
                  <a:cubicBezTo>
                    <a:pt x="62869" y="67649"/>
                    <a:pt x="41999" y="77062"/>
                    <a:pt x="23318" y="69948"/>
                  </a:cubicBezTo>
                  <a:cubicBezTo>
                    <a:pt x="4674" y="62869"/>
                    <a:pt x="-4739" y="41999"/>
                    <a:pt x="2375" y="23318"/>
                  </a:cubicBezTo>
                  <a:cubicBezTo>
                    <a:pt x="9454" y="4674"/>
                    <a:pt x="30324" y="-4739"/>
                    <a:pt x="49005" y="2375"/>
                  </a:cubicBezTo>
                  <a:cubicBezTo>
                    <a:pt x="67685" y="9490"/>
                    <a:pt x="77062" y="30324"/>
                    <a:pt x="69948" y="49005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93594DDF-E9DF-F229-C61B-CAFF98DFD839}"/>
                </a:ext>
              </a:extLst>
            </p:cNvPr>
            <p:cNvSpPr/>
            <p:nvPr/>
          </p:nvSpPr>
          <p:spPr>
            <a:xfrm>
              <a:off x="1290222" y="1405385"/>
              <a:ext cx="690262" cy="690262"/>
            </a:xfrm>
            <a:custGeom>
              <a:avLst/>
              <a:gdLst>
                <a:gd name="connsiteX0" fmla="*/ 222611 w 690262"/>
                <a:gd name="connsiteY0" fmla="*/ 667777 h 690262"/>
                <a:gd name="connsiteX1" fmla="*/ 22486 w 690262"/>
                <a:gd name="connsiteY1" fmla="*/ 222611 h 690262"/>
                <a:gd name="connsiteX2" fmla="*/ 467651 w 690262"/>
                <a:gd name="connsiteY2" fmla="*/ 22486 h 690262"/>
                <a:gd name="connsiteX3" fmla="*/ 667777 w 690262"/>
                <a:gd name="connsiteY3" fmla="*/ 467651 h 690262"/>
                <a:gd name="connsiteX4" fmla="*/ 222611 w 690262"/>
                <a:gd name="connsiteY4" fmla="*/ 667777 h 690262"/>
                <a:gd name="connsiteX5" fmla="*/ 460099 w 690262"/>
                <a:gd name="connsiteY5" fmla="*/ 42371 h 690262"/>
                <a:gd name="connsiteX6" fmla="*/ 42334 w 690262"/>
                <a:gd name="connsiteY6" fmla="*/ 230164 h 690262"/>
                <a:gd name="connsiteX7" fmla="*/ 230128 w 690262"/>
                <a:gd name="connsiteY7" fmla="*/ 647928 h 690262"/>
                <a:gd name="connsiteX8" fmla="*/ 647892 w 690262"/>
                <a:gd name="connsiteY8" fmla="*/ 460135 h 690262"/>
                <a:gd name="connsiteX9" fmla="*/ 460099 w 690262"/>
                <a:gd name="connsiteY9" fmla="*/ 4237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0262" h="690262">
                  <a:moveTo>
                    <a:pt x="222611" y="667777"/>
                  </a:moveTo>
                  <a:cubicBezTo>
                    <a:pt x="44706" y="600205"/>
                    <a:pt x="-45050" y="400517"/>
                    <a:pt x="22486" y="222611"/>
                  </a:cubicBezTo>
                  <a:cubicBezTo>
                    <a:pt x="90058" y="44706"/>
                    <a:pt x="289746" y="-45050"/>
                    <a:pt x="467651" y="22486"/>
                  </a:cubicBezTo>
                  <a:cubicBezTo>
                    <a:pt x="645557" y="90058"/>
                    <a:pt x="735312" y="289746"/>
                    <a:pt x="667777" y="467651"/>
                  </a:cubicBezTo>
                  <a:cubicBezTo>
                    <a:pt x="600205" y="645557"/>
                    <a:pt x="400517" y="735312"/>
                    <a:pt x="222611" y="667777"/>
                  </a:cubicBezTo>
                  <a:close/>
                  <a:moveTo>
                    <a:pt x="460099" y="42371"/>
                  </a:moveTo>
                  <a:cubicBezTo>
                    <a:pt x="293139" y="-21042"/>
                    <a:pt x="105747" y="63204"/>
                    <a:pt x="42334" y="230164"/>
                  </a:cubicBezTo>
                  <a:cubicBezTo>
                    <a:pt x="-21078" y="397124"/>
                    <a:pt x="63168" y="584516"/>
                    <a:pt x="230128" y="647928"/>
                  </a:cubicBezTo>
                  <a:cubicBezTo>
                    <a:pt x="397087" y="711341"/>
                    <a:pt x="584479" y="627095"/>
                    <a:pt x="647892" y="460135"/>
                  </a:cubicBezTo>
                  <a:cubicBezTo>
                    <a:pt x="711305" y="293175"/>
                    <a:pt x="627059" y="105783"/>
                    <a:pt x="460099" y="42371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293CEFB-975B-4C01-D96A-FCDC7045967D}"/>
                </a:ext>
              </a:extLst>
            </p:cNvPr>
            <p:cNvSpPr/>
            <p:nvPr/>
          </p:nvSpPr>
          <p:spPr>
            <a:xfrm>
              <a:off x="1551383" y="1664124"/>
              <a:ext cx="167941" cy="172784"/>
            </a:xfrm>
            <a:custGeom>
              <a:avLst/>
              <a:gdLst>
                <a:gd name="connsiteX0" fmla="*/ 93746 w 167941"/>
                <a:gd name="connsiteY0" fmla="*/ 143618 h 172784"/>
                <a:gd name="connsiteX1" fmla="*/ 111953 w 167941"/>
                <a:gd name="connsiteY1" fmla="*/ 154053 h 172784"/>
                <a:gd name="connsiteX2" fmla="*/ 101518 w 167941"/>
                <a:gd name="connsiteY2" fmla="*/ 172260 h 172784"/>
                <a:gd name="connsiteX3" fmla="*/ 83311 w 167941"/>
                <a:gd name="connsiteY3" fmla="*/ 161825 h 172784"/>
                <a:gd name="connsiteX4" fmla="*/ 93746 w 167941"/>
                <a:gd name="connsiteY4" fmla="*/ 143618 h 172784"/>
                <a:gd name="connsiteX5" fmla="*/ 17846 w 167941"/>
                <a:gd name="connsiteY5" fmla="*/ 111995 h 172784"/>
                <a:gd name="connsiteX6" fmla="*/ 27196 w 167941"/>
                <a:gd name="connsiteY6" fmla="*/ 118371 h 172784"/>
                <a:gd name="connsiteX7" fmla="*/ 22927 w 167941"/>
                <a:gd name="connsiteY7" fmla="*/ 138876 h 172784"/>
                <a:gd name="connsiteX8" fmla="*/ 2422 w 167941"/>
                <a:gd name="connsiteY8" fmla="*/ 134607 h 172784"/>
                <a:gd name="connsiteX9" fmla="*/ 6691 w 167941"/>
                <a:gd name="connsiteY9" fmla="*/ 114102 h 172784"/>
                <a:gd name="connsiteX10" fmla="*/ 17846 w 167941"/>
                <a:gd name="connsiteY10" fmla="*/ 111995 h 172784"/>
                <a:gd name="connsiteX11" fmla="*/ 153839 w 167941"/>
                <a:gd name="connsiteY11" fmla="*/ 74113 h 172784"/>
                <a:gd name="connsiteX12" fmla="*/ 167923 w 167941"/>
                <a:gd name="connsiteY12" fmla="*/ 89656 h 172784"/>
                <a:gd name="connsiteX13" fmla="*/ 152380 w 167941"/>
                <a:gd name="connsiteY13" fmla="*/ 103740 h 172784"/>
                <a:gd name="connsiteX14" fmla="*/ 138296 w 167941"/>
                <a:gd name="connsiteY14" fmla="*/ 88197 h 172784"/>
                <a:gd name="connsiteX15" fmla="*/ 153839 w 167941"/>
                <a:gd name="connsiteY15" fmla="*/ 74113 h 172784"/>
                <a:gd name="connsiteX16" fmla="*/ 17554 w 167941"/>
                <a:gd name="connsiteY16" fmla="*/ 23269 h 172784"/>
                <a:gd name="connsiteX17" fmla="*/ 28436 w 167941"/>
                <a:gd name="connsiteY17" fmla="*/ 26462 h 172784"/>
                <a:gd name="connsiteX18" fmla="*/ 30699 w 167941"/>
                <a:gd name="connsiteY18" fmla="*/ 47295 h 172784"/>
                <a:gd name="connsiteX19" fmla="*/ 9865 w 167941"/>
                <a:gd name="connsiteY19" fmla="*/ 49558 h 172784"/>
                <a:gd name="connsiteX20" fmla="*/ 7603 w 167941"/>
                <a:gd name="connsiteY20" fmla="*/ 28724 h 172784"/>
                <a:gd name="connsiteX21" fmla="*/ 17554 w 167941"/>
                <a:gd name="connsiteY21" fmla="*/ 23269 h 172784"/>
                <a:gd name="connsiteX22" fmla="*/ 109873 w 167941"/>
                <a:gd name="connsiteY22" fmla="*/ 959 h 172784"/>
                <a:gd name="connsiteX23" fmla="*/ 118484 w 167941"/>
                <a:gd name="connsiteY23" fmla="*/ 20077 h 172784"/>
                <a:gd name="connsiteX24" fmla="*/ 99366 w 167941"/>
                <a:gd name="connsiteY24" fmla="*/ 28688 h 172784"/>
                <a:gd name="connsiteX25" fmla="*/ 90755 w 167941"/>
                <a:gd name="connsiteY25" fmla="*/ 9570 h 172784"/>
                <a:gd name="connsiteX26" fmla="*/ 109873 w 167941"/>
                <a:gd name="connsiteY26" fmla="*/ 959 h 17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7941" h="172784">
                  <a:moveTo>
                    <a:pt x="93746" y="143618"/>
                  </a:moveTo>
                  <a:cubicBezTo>
                    <a:pt x="101664" y="141466"/>
                    <a:pt x="109800" y="146136"/>
                    <a:pt x="111953" y="154053"/>
                  </a:cubicBezTo>
                  <a:cubicBezTo>
                    <a:pt x="114106" y="161971"/>
                    <a:pt x="109435" y="170107"/>
                    <a:pt x="101518" y="172260"/>
                  </a:cubicBezTo>
                  <a:cubicBezTo>
                    <a:pt x="93600" y="174413"/>
                    <a:pt x="85464" y="169742"/>
                    <a:pt x="83311" y="161825"/>
                  </a:cubicBezTo>
                  <a:cubicBezTo>
                    <a:pt x="81159" y="153907"/>
                    <a:pt x="85829" y="145771"/>
                    <a:pt x="93746" y="143618"/>
                  </a:cubicBezTo>
                  <a:close/>
                  <a:moveTo>
                    <a:pt x="17846" y="111995"/>
                  </a:moveTo>
                  <a:cubicBezTo>
                    <a:pt x="21559" y="112770"/>
                    <a:pt x="24970" y="114960"/>
                    <a:pt x="27196" y="118371"/>
                  </a:cubicBezTo>
                  <a:cubicBezTo>
                    <a:pt x="31684" y="125230"/>
                    <a:pt x="29750" y="134425"/>
                    <a:pt x="22927" y="138876"/>
                  </a:cubicBezTo>
                  <a:cubicBezTo>
                    <a:pt x="16068" y="143364"/>
                    <a:pt x="6873" y="141430"/>
                    <a:pt x="2422" y="134607"/>
                  </a:cubicBezTo>
                  <a:cubicBezTo>
                    <a:pt x="-2066" y="127748"/>
                    <a:pt x="-132" y="118553"/>
                    <a:pt x="6691" y="114102"/>
                  </a:cubicBezTo>
                  <a:cubicBezTo>
                    <a:pt x="10120" y="111858"/>
                    <a:pt x="14134" y="111220"/>
                    <a:pt x="17846" y="111995"/>
                  </a:cubicBezTo>
                  <a:close/>
                  <a:moveTo>
                    <a:pt x="153839" y="74113"/>
                  </a:moveTo>
                  <a:cubicBezTo>
                    <a:pt x="162012" y="74514"/>
                    <a:pt x="168324" y="81483"/>
                    <a:pt x="167923" y="89656"/>
                  </a:cubicBezTo>
                  <a:cubicBezTo>
                    <a:pt x="167521" y="97829"/>
                    <a:pt x="160589" y="104141"/>
                    <a:pt x="152380" y="103740"/>
                  </a:cubicBezTo>
                  <a:cubicBezTo>
                    <a:pt x="144207" y="103338"/>
                    <a:pt x="137895" y="96370"/>
                    <a:pt x="138296" y="88197"/>
                  </a:cubicBezTo>
                  <a:cubicBezTo>
                    <a:pt x="138697" y="80024"/>
                    <a:pt x="145630" y="73712"/>
                    <a:pt x="153839" y="74113"/>
                  </a:cubicBezTo>
                  <a:close/>
                  <a:moveTo>
                    <a:pt x="17554" y="23269"/>
                  </a:moveTo>
                  <a:cubicBezTo>
                    <a:pt x="21321" y="22859"/>
                    <a:pt x="25243" y="23890"/>
                    <a:pt x="28436" y="26462"/>
                  </a:cubicBezTo>
                  <a:cubicBezTo>
                    <a:pt x="34821" y="31606"/>
                    <a:pt x="35843" y="40910"/>
                    <a:pt x="30699" y="47295"/>
                  </a:cubicBezTo>
                  <a:cubicBezTo>
                    <a:pt x="25554" y="53680"/>
                    <a:pt x="16250" y="54702"/>
                    <a:pt x="9865" y="49558"/>
                  </a:cubicBezTo>
                  <a:cubicBezTo>
                    <a:pt x="3480" y="44413"/>
                    <a:pt x="2458" y="35109"/>
                    <a:pt x="7603" y="28724"/>
                  </a:cubicBezTo>
                  <a:cubicBezTo>
                    <a:pt x="10175" y="25532"/>
                    <a:pt x="13787" y="23680"/>
                    <a:pt x="17554" y="23269"/>
                  </a:cubicBezTo>
                  <a:close/>
                  <a:moveTo>
                    <a:pt x="109873" y="959"/>
                  </a:moveTo>
                  <a:cubicBezTo>
                    <a:pt x="117536" y="3878"/>
                    <a:pt x="121367" y="12415"/>
                    <a:pt x="118484" y="20077"/>
                  </a:cubicBezTo>
                  <a:cubicBezTo>
                    <a:pt x="115565" y="27740"/>
                    <a:pt x="107028" y="31571"/>
                    <a:pt x="99366" y="28688"/>
                  </a:cubicBezTo>
                  <a:cubicBezTo>
                    <a:pt x="91703" y="25769"/>
                    <a:pt x="87872" y="17232"/>
                    <a:pt x="90755" y="9570"/>
                  </a:cubicBezTo>
                  <a:cubicBezTo>
                    <a:pt x="93674" y="1907"/>
                    <a:pt x="102211" y="-1924"/>
                    <a:pt x="109873" y="959"/>
                  </a:cubicBezTo>
                  <a:close/>
                </a:path>
              </a:pathLst>
            </a:custGeom>
            <a:solidFill>
              <a:srgbClr val="584251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F225E420-53B2-54A1-8B63-08A1AB35A441}"/>
                </a:ext>
              </a:extLst>
            </p:cNvPr>
            <p:cNvSpPr/>
            <p:nvPr/>
          </p:nvSpPr>
          <p:spPr>
            <a:xfrm>
              <a:off x="700228" y="2152375"/>
              <a:ext cx="1035472" cy="42907"/>
            </a:xfrm>
            <a:custGeom>
              <a:avLst/>
              <a:gdLst>
                <a:gd name="connsiteX0" fmla="*/ 1014018 w 1035472"/>
                <a:gd name="connsiteY0" fmla="*/ 42907 h 42907"/>
                <a:gd name="connsiteX1" fmla="*/ 21454 w 1035472"/>
                <a:gd name="connsiteY1" fmla="*/ 42907 h 42907"/>
                <a:gd name="connsiteX2" fmla="*/ 0 w 1035472"/>
                <a:gd name="connsiteY2" fmla="*/ 21454 h 42907"/>
                <a:gd name="connsiteX3" fmla="*/ 21454 w 1035472"/>
                <a:gd name="connsiteY3" fmla="*/ 0 h 42907"/>
                <a:gd name="connsiteX4" fmla="*/ 1014018 w 1035472"/>
                <a:gd name="connsiteY4" fmla="*/ 0 h 42907"/>
                <a:gd name="connsiteX5" fmla="*/ 1035472 w 1035472"/>
                <a:gd name="connsiteY5" fmla="*/ 21454 h 42907"/>
                <a:gd name="connsiteX6" fmla="*/ 1014018 w 1035472"/>
                <a:gd name="connsiteY6" fmla="*/ 42907 h 4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472" h="42907">
                  <a:moveTo>
                    <a:pt x="1014018" y="42907"/>
                  </a:moveTo>
                  <a:lnTo>
                    <a:pt x="21454" y="42907"/>
                  </a:lnTo>
                  <a:cubicBezTo>
                    <a:pt x="9596" y="42907"/>
                    <a:pt x="0" y="33312"/>
                    <a:pt x="0" y="21454"/>
                  </a:cubicBezTo>
                  <a:cubicBezTo>
                    <a:pt x="0" y="9596"/>
                    <a:pt x="9596" y="0"/>
                    <a:pt x="21454" y="0"/>
                  </a:cubicBezTo>
                  <a:lnTo>
                    <a:pt x="1014018" y="0"/>
                  </a:lnTo>
                  <a:cubicBezTo>
                    <a:pt x="1025876" y="0"/>
                    <a:pt x="1035472" y="9596"/>
                    <a:pt x="1035472" y="21454"/>
                  </a:cubicBezTo>
                  <a:cubicBezTo>
                    <a:pt x="1035472" y="33312"/>
                    <a:pt x="1025876" y="42907"/>
                    <a:pt x="1014018" y="42907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BE5261C9-2D53-BD13-842B-C24C45CECCFD}"/>
                </a:ext>
              </a:extLst>
            </p:cNvPr>
            <p:cNvSpPr/>
            <p:nvPr/>
          </p:nvSpPr>
          <p:spPr>
            <a:xfrm>
              <a:off x="1099202" y="3099369"/>
              <a:ext cx="397514" cy="25759"/>
            </a:xfrm>
            <a:custGeom>
              <a:avLst/>
              <a:gdLst>
                <a:gd name="connsiteX0" fmla="*/ 384635 w 397514"/>
                <a:gd name="connsiteY0" fmla="*/ 25759 h 25759"/>
                <a:gd name="connsiteX1" fmla="*/ 12880 w 397514"/>
                <a:gd name="connsiteY1" fmla="*/ 25759 h 25759"/>
                <a:gd name="connsiteX2" fmla="*/ 0 w 397514"/>
                <a:gd name="connsiteY2" fmla="*/ 12880 h 25759"/>
                <a:gd name="connsiteX3" fmla="*/ 12880 w 397514"/>
                <a:gd name="connsiteY3" fmla="*/ 0 h 25759"/>
                <a:gd name="connsiteX4" fmla="*/ 384635 w 397514"/>
                <a:gd name="connsiteY4" fmla="*/ 0 h 25759"/>
                <a:gd name="connsiteX5" fmla="*/ 397515 w 397514"/>
                <a:gd name="connsiteY5" fmla="*/ 12880 h 25759"/>
                <a:gd name="connsiteX6" fmla="*/ 384635 w 397514"/>
                <a:gd name="connsiteY6" fmla="*/ 25759 h 2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514" h="25759">
                  <a:moveTo>
                    <a:pt x="384635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384635" y="0"/>
                  </a:lnTo>
                  <a:cubicBezTo>
                    <a:pt x="391750" y="0"/>
                    <a:pt x="397515" y="5765"/>
                    <a:pt x="397515" y="12880"/>
                  </a:cubicBezTo>
                  <a:cubicBezTo>
                    <a:pt x="397515" y="19994"/>
                    <a:pt x="391750" y="25759"/>
                    <a:pt x="384635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66F04E8F-6749-70AF-64AC-40989F970999}"/>
                </a:ext>
              </a:extLst>
            </p:cNvPr>
            <p:cNvSpPr/>
            <p:nvPr/>
          </p:nvSpPr>
          <p:spPr>
            <a:xfrm>
              <a:off x="1768610" y="3213971"/>
              <a:ext cx="312721" cy="101722"/>
            </a:xfrm>
            <a:custGeom>
              <a:avLst/>
              <a:gdLst>
                <a:gd name="connsiteX0" fmla="*/ 261860 w 312721"/>
                <a:gd name="connsiteY0" fmla="*/ 101723 h 101722"/>
                <a:gd name="connsiteX1" fmla="*/ 50861 w 312721"/>
                <a:gd name="connsiteY1" fmla="*/ 101723 h 101722"/>
                <a:gd name="connsiteX2" fmla="*/ 0 w 312721"/>
                <a:gd name="connsiteY2" fmla="*/ 50861 h 101722"/>
                <a:gd name="connsiteX3" fmla="*/ 0 w 312721"/>
                <a:gd name="connsiteY3" fmla="*/ 50861 h 101722"/>
                <a:gd name="connsiteX4" fmla="*/ 50861 w 312721"/>
                <a:gd name="connsiteY4" fmla="*/ 0 h 101722"/>
                <a:gd name="connsiteX5" fmla="*/ 261860 w 312721"/>
                <a:gd name="connsiteY5" fmla="*/ 0 h 101722"/>
                <a:gd name="connsiteX6" fmla="*/ 312721 w 312721"/>
                <a:gd name="connsiteY6" fmla="*/ 50861 h 101722"/>
                <a:gd name="connsiteX7" fmla="*/ 312721 w 312721"/>
                <a:gd name="connsiteY7" fmla="*/ 50861 h 101722"/>
                <a:gd name="connsiteX8" fmla="*/ 261860 w 312721"/>
                <a:gd name="connsiteY8" fmla="*/ 101723 h 10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721" h="101722">
                  <a:moveTo>
                    <a:pt x="261860" y="101723"/>
                  </a:moveTo>
                  <a:lnTo>
                    <a:pt x="50861" y="101723"/>
                  </a:lnTo>
                  <a:cubicBezTo>
                    <a:pt x="22767" y="101723"/>
                    <a:pt x="0" y="78956"/>
                    <a:pt x="0" y="50861"/>
                  </a:cubicBezTo>
                  <a:lnTo>
                    <a:pt x="0" y="50861"/>
                  </a:lnTo>
                  <a:cubicBezTo>
                    <a:pt x="0" y="22767"/>
                    <a:pt x="22767" y="0"/>
                    <a:pt x="50861" y="0"/>
                  </a:cubicBezTo>
                  <a:lnTo>
                    <a:pt x="261860" y="0"/>
                  </a:lnTo>
                  <a:cubicBezTo>
                    <a:pt x="289954" y="0"/>
                    <a:pt x="312721" y="22767"/>
                    <a:pt x="312721" y="50861"/>
                  </a:cubicBezTo>
                  <a:lnTo>
                    <a:pt x="312721" y="50861"/>
                  </a:lnTo>
                  <a:cubicBezTo>
                    <a:pt x="312721" y="78956"/>
                    <a:pt x="289954" y="101723"/>
                    <a:pt x="261860" y="101723"/>
                  </a:cubicBezTo>
                  <a:close/>
                </a:path>
              </a:pathLst>
            </a:custGeom>
            <a:solidFill>
              <a:srgbClr val="644C5C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EFFE215E-57C6-B33E-DE56-A92BD4CDB5CB}"/>
                </a:ext>
              </a:extLst>
            </p:cNvPr>
            <p:cNvSpPr/>
            <p:nvPr/>
          </p:nvSpPr>
          <p:spPr>
            <a:xfrm>
              <a:off x="1805753" y="3233820"/>
              <a:ext cx="132079" cy="25758"/>
            </a:xfrm>
            <a:custGeom>
              <a:avLst/>
              <a:gdLst>
                <a:gd name="connsiteX0" fmla="*/ 119200 w 132079"/>
                <a:gd name="connsiteY0" fmla="*/ 25759 h 25758"/>
                <a:gd name="connsiteX1" fmla="*/ 12880 w 132079"/>
                <a:gd name="connsiteY1" fmla="*/ 25759 h 25758"/>
                <a:gd name="connsiteX2" fmla="*/ 0 w 132079"/>
                <a:gd name="connsiteY2" fmla="*/ 12880 h 25758"/>
                <a:gd name="connsiteX3" fmla="*/ 12880 w 132079"/>
                <a:gd name="connsiteY3" fmla="*/ 0 h 25758"/>
                <a:gd name="connsiteX4" fmla="*/ 119200 w 132079"/>
                <a:gd name="connsiteY4" fmla="*/ 0 h 25758"/>
                <a:gd name="connsiteX5" fmla="*/ 132079 w 132079"/>
                <a:gd name="connsiteY5" fmla="*/ 12880 h 25758"/>
                <a:gd name="connsiteX6" fmla="*/ 119200 w 132079"/>
                <a:gd name="connsiteY6" fmla="*/ 25759 h 2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079" h="25758">
                  <a:moveTo>
                    <a:pt x="119200" y="25759"/>
                  </a:moveTo>
                  <a:lnTo>
                    <a:pt x="12880" y="25759"/>
                  </a:lnTo>
                  <a:cubicBezTo>
                    <a:pt x="5765" y="25759"/>
                    <a:pt x="0" y="19994"/>
                    <a:pt x="0" y="12880"/>
                  </a:cubicBezTo>
                  <a:cubicBezTo>
                    <a:pt x="0" y="5765"/>
                    <a:pt x="5765" y="0"/>
                    <a:pt x="12880" y="0"/>
                  </a:cubicBezTo>
                  <a:lnTo>
                    <a:pt x="119200" y="0"/>
                  </a:lnTo>
                  <a:cubicBezTo>
                    <a:pt x="126314" y="0"/>
                    <a:pt x="132079" y="5765"/>
                    <a:pt x="132079" y="12880"/>
                  </a:cubicBezTo>
                  <a:cubicBezTo>
                    <a:pt x="132079" y="19994"/>
                    <a:pt x="126314" y="25759"/>
                    <a:pt x="119200" y="25759"/>
                  </a:cubicBezTo>
                  <a:close/>
                </a:path>
              </a:pathLst>
            </a:custGeom>
            <a:solidFill>
              <a:srgbClr val="B3B9BE"/>
            </a:solidFill>
            <a:ln w="3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644E67-1646-E153-645E-231CC6D62641}"/>
              </a:ext>
            </a:extLst>
          </p:cNvPr>
          <p:cNvSpPr/>
          <p:nvPr/>
        </p:nvSpPr>
        <p:spPr bwMode="auto">
          <a:xfrm rot="16200000">
            <a:off x="2703200" y="1309811"/>
            <a:ext cx="2832436" cy="2967117"/>
          </a:xfrm>
          <a:custGeom>
            <a:avLst/>
            <a:gdLst>
              <a:gd name="connsiteX0" fmla="*/ 4602082 w 4602082"/>
              <a:gd name="connsiteY0" fmla="*/ 6650838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150739 w 4602082"/>
              <a:gd name="connsiteY1" fmla="*/ 6650838 h 8174836"/>
              <a:gd name="connsiteX2" fmla="*/ 4602082 w 4602082"/>
              <a:gd name="connsiteY2" fmla="*/ 8174836 h 8174836"/>
              <a:gd name="connsiteX3" fmla="*/ 0 w 4602082"/>
              <a:gd name="connsiteY3" fmla="*/ 8174835 h 8174836"/>
              <a:gd name="connsiteX4" fmla="*/ 451342 w 4602082"/>
              <a:gd name="connsiteY4" fmla="*/ 6650837 h 8174836"/>
              <a:gd name="connsiteX5" fmla="*/ 0 w 4602082"/>
              <a:gd name="connsiteY5" fmla="*/ 6650837 h 8174836"/>
              <a:gd name="connsiteX6" fmla="*/ 1969691 w 4602082"/>
              <a:gd name="connsiteY6" fmla="*/ 0 h 8174836"/>
              <a:gd name="connsiteX7" fmla="*/ 2632391 w 4602082"/>
              <a:gd name="connsiteY7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0 w 4602082"/>
              <a:gd name="connsiteY4" fmla="*/ 6650837 h 8174836"/>
              <a:gd name="connsiteX5" fmla="*/ 1969691 w 4602082"/>
              <a:gd name="connsiteY5" fmla="*/ 0 h 8174836"/>
              <a:gd name="connsiteX6" fmla="*/ 2632391 w 4602082"/>
              <a:gd name="connsiteY6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451342 w 4602082"/>
              <a:gd name="connsiteY3" fmla="*/ 6650837 h 8174836"/>
              <a:gd name="connsiteX4" fmla="*/ 1969691 w 4602082"/>
              <a:gd name="connsiteY4" fmla="*/ 0 h 8174836"/>
              <a:gd name="connsiteX5" fmla="*/ 2632391 w 4602082"/>
              <a:gd name="connsiteY5" fmla="*/ 0 h 8174836"/>
              <a:gd name="connsiteX0" fmla="*/ 2632391 w 4602082"/>
              <a:gd name="connsiteY0" fmla="*/ 0 h 8174836"/>
              <a:gd name="connsiteX1" fmla="*/ 4602082 w 4602082"/>
              <a:gd name="connsiteY1" fmla="*/ 8174836 h 8174836"/>
              <a:gd name="connsiteX2" fmla="*/ 0 w 4602082"/>
              <a:gd name="connsiteY2" fmla="*/ 8174835 h 8174836"/>
              <a:gd name="connsiteX3" fmla="*/ 1969691 w 4602082"/>
              <a:gd name="connsiteY3" fmla="*/ 0 h 8174836"/>
              <a:gd name="connsiteX4" fmla="*/ 2632391 w 4602082"/>
              <a:gd name="connsiteY4" fmla="*/ 0 h 817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082" h="8174836">
                <a:moveTo>
                  <a:pt x="2632391" y="0"/>
                </a:moveTo>
                <a:lnTo>
                  <a:pt x="4602082" y="8174836"/>
                </a:lnTo>
                <a:lnTo>
                  <a:pt x="0" y="8174835"/>
                </a:lnTo>
                <a:lnTo>
                  <a:pt x="1969691" y="0"/>
                </a:lnTo>
                <a:lnTo>
                  <a:pt x="2632391" y="0"/>
                </a:lnTo>
                <a:close/>
              </a:path>
            </a:pathLst>
          </a:custGeom>
          <a:gradFill flip="none" rotWithShape="1">
            <a:gsLst>
              <a:gs pos="60000">
                <a:schemeClr val="bg1">
                  <a:alpha val="70000"/>
                </a:schemeClr>
              </a:gs>
              <a:gs pos="100000">
                <a:srgbClr val="FFFF00">
                  <a:alpha val="50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D1A7D-7950-2D24-0D29-6CBBF00E31A3}"/>
              </a:ext>
            </a:extLst>
          </p:cNvPr>
          <p:cNvSpPr txBox="1"/>
          <p:nvPr/>
        </p:nvSpPr>
        <p:spPr>
          <a:xfrm>
            <a:off x="5146456" y="2064997"/>
            <a:ext cx="64241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Problem Statement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Methodology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Revenue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Budget vs Audience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3600" b="1" dirty="0">
                <a:latin typeface="PT Sans" panose="020B0503020203020204" pitchFamily="34" charset="77"/>
              </a:rPr>
              <a:t>Genre vs Audience</a:t>
            </a:r>
          </a:p>
        </p:txBody>
      </p:sp>
    </p:spTree>
    <p:extLst>
      <p:ext uri="{BB962C8B-B14F-4D97-AF65-F5344CB8AC3E}">
        <p14:creationId xmlns:p14="http://schemas.microsoft.com/office/powerpoint/2010/main" val="27156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8E1E53-1653-015C-C041-E7C4C7CAAF81}"/>
              </a:ext>
            </a:extLst>
          </p:cNvPr>
          <p:cNvSpPr txBox="1"/>
          <p:nvPr/>
        </p:nvSpPr>
        <p:spPr>
          <a:xfrm>
            <a:off x="0" y="1167063"/>
            <a:ext cx="12192000" cy="579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T Sans" panose="020B0503020203020204" pitchFamily="34" charset="77"/>
              </a:rPr>
              <a:t>Production studios invest heavily into the production and marking of film projects but is there a correlation between budget and Return on Investment (ROI) to justify the upfront costs. Additionally, is there a correlation between budget and audience satisfaction. Does the genre play a significant factor in increased revenue?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This analysis looks to identify where limited funds should be allocated in order to get the biggest ROI as well as potentially a cult following.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r>
              <a:rPr lang="en-US" sz="2400" dirty="0">
                <a:latin typeface="PT Sans" panose="020B0503020203020204" pitchFamily="34" charset="77"/>
              </a:rPr>
              <a:t>The four main questions to be answered: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1) Does production budget correlate to a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2) Does a higher production budget correlate to a higher audience score?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3) Does a higher audience score correlate to a higher box office profit?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	4) Does movie genre have an effect on box office profit and audience score?</a:t>
            </a: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  <a:p>
            <a:endParaRPr lang="en-US" sz="24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673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2F282-603F-BB21-E929-E4EA38CCAC8E}"/>
              </a:ext>
            </a:extLst>
          </p:cNvPr>
          <p:cNvSpPr txBox="1"/>
          <p:nvPr/>
        </p:nvSpPr>
        <p:spPr>
          <a:xfrm>
            <a:off x="0" y="1167063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T Sans" panose="020B0503020203020204" pitchFamily="34" charset="77"/>
              </a:rPr>
              <a:t>Used the TMDB v11 dataset from Kaggle as base dataset</a:t>
            </a:r>
          </a:p>
          <a:p>
            <a:r>
              <a:rPr lang="en-US" sz="2000" u="none" strike="noStrike" dirty="0">
                <a:effectLst/>
                <a:latin typeface="PT Sans" panose="020B0503020203020204" pitchFamily="34" charset="77"/>
                <a:ea typeface="Arial" panose="020B0604020202020204" pitchFamily="34" charset="0"/>
              </a:rPr>
              <a:t>Filtered data to only include movies between 2019 and 2023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Filtered movies that had a budget of over $10 million and revenue of over $10 million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For genre analysis filtered movies that had a budget of over $1 million and revenue of over $1 million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Analyzed Total Budget vs Revenue, Total Budget vs % Profit, Total Budget vs Audience Vote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</a:t>
            </a:r>
            <a:r>
              <a:rPr lang="en-US" sz="2000" dirty="0" err="1">
                <a:latin typeface="PT Sans" panose="020B0503020203020204" pitchFamily="34" charset="77"/>
              </a:rPr>
              <a:t>Anova</a:t>
            </a:r>
            <a:r>
              <a:rPr lang="en-US" sz="2000" dirty="0">
                <a:latin typeface="PT Sans" panose="020B0503020203020204" pitchFamily="34" charset="77"/>
              </a:rPr>
              <a:t> test on all five genres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Performed Two Sample T-Test on genre vs genre</a:t>
            </a:r>
          </a:p>
          <a:p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b="1" u="sng" dirty="0">
                <a:latin typeface="PT Sans" panose="020B0503020203020204" pitchFamily="34" charset="77"/>
              </a:rPr>
              <a:t>Assumptions:</a:t>
            </a:r>
            <a:endParaRPr lang="en-US" sz="2000" dirty="0">
              <a:latin typeface="PT Sans" panose="020B0503020203020204" pitchFamily="34" charset="77"/>
            </a:endParaRPr>
          </a:p>
          <a:p>
            <a:r>
              <a:rPr lang="en-US" sz="2000" dirty="0">
                <a:latin typeface="PT Sans" panose="020B0503020203020204" pitchFamily="34" charset="77"/>
              </a:rPr>
              <a:t>Studios spend an additional 50% of budget on marketing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Total budget = base budget + (base budget * 0.5)  </a:t>
            </a:r>
          </a:p>
          <a:p>
            <a:r>
              <a:rPr lang="en-US" sz="2000" dirty="0">
                <a:latin typeface="PT Sans" panose="020B0503020203020204" pitchFamily="34" charset="77"/>
              </a:rPr>
              <a:t>Percent Profit = (Revenue – Total Budget) / Total Budget</a:t>
            </a:r>
          </a:p>
          <a:p>
            <a:endParaRPr lang="en-US" sz="2000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85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EFE23-89A1-9BDA-41B4-7F56F2FD742D}"/>
              </a:ext>
            </a:extLst>
          </p:cNvPr>
          <p:cNvSpPr txBox="1"/>
          <p:nvPr/>
        </p:nvSpPr>
        <p:spPr>
          <a:xfrm>
            <a:off x="91440" y="1485900"/>
            <a:ext cx="4158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is strong likely of correlation between Total Budget and Revenue.</a:t>
            </a:r>
          </a:p>
          <a:p>
            <a:endParaRPr lang="en-US" dirty="0">
              <a:latin typeface="PT Sans" panose="020B0503020203020204" pitchFamily="34" charset="77"/>
            </a:endParaRPr>
          </a:p>
          <a:p>
            <a:endParaRPr lang="en-US" b="0" i="0" dirty="0">
              <a:effectLst/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  <a:p>
            <a:endParaRPr lang="en-US" b="0" i="0" dirty="0">
              <a:effectLst/>
              <a:latin typeface="PT Sans" panose="020B0503020203020204" pitchFamily="34" charset="77"/>
            </a:endParaRPr>
          </a:p>
          <a:p>
            <a:endParaRPr lang="en-US" dirty="0">
              <a:latin typeface="PT Sans" panose="020B0503020203020204" pitchFamily="34" charset="77"/>
            </a:endParaRP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14601082-217F-A2C5-177F-1572E140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60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9AECC-1B20-0C83-3C23-7F53BD3E17BB}"/>
              </a:ext>
            </a:extLst>
          </p:cNvPr>
          <p:cNvSpPr txBox="1"/>
          <p:nvPr/>
        </p:nvSpPr>
        <p:spPr>
          <a:xfrm>
            <a:off x="83928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0.4843842278753481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985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Profit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FD855-9587-522A-C223-B561F31F750D}"/>
              </a:ext>
            </a:extLst>
          </p:cNvPr>
          <p:cNvSpPr txBox="1"/>
          <p:nvPr/>
        </p:nvSpPr>
        <p:spPr>
          <a:xfrm>
            <a:off x="92777" y="2200664"/>
            <a:ext cx="4148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% Profit.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B3F40B2C-0643-9B17-65B9-61F19966C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B7F2DD-61CD-9EAC-8A91-BB7E9AD618F5}"/>
              </a:ext>
            </a:extLst>
          </p:cNvPr>
          <p:cNvSpPr txBox="1"/>
          <p:nvPr/>
        </p:nvSpPr>
        <p:spPr>
          <a:xfrm>
            <a:off x="8122921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0.010746837895366701 </a:t>
            </a:r>
          </a:p>
        </p:txBody>
      </p:sp>
    </p:spTree>
    <p:extLst>
      <p:ext uri="{BB962C8B-B14F-4D97-AF65-F5344CB8AC3E}">
        <p14:creationId xmlns:p14="http://schemas.microsoft.com/office/powerpoint/2010/main" val="39220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 Audience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CB557-2EE8-3699-8A33-0EA4A9349114}"/>
              </a:ext>
            </a:extLst>
          </p:cNvPr>
          <p:cNvSpPr txBox="1"/>
          <p:nvPr/>
        </p:nvSpPr>
        <p:spPr>
          <a:xfrm>
            <a:off x="277668" y="1791678"/>
            <a:ext cx="3841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Total Budget and Voter Average.</a:t>
            </a: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14A19608-E331-BB62-CDC2-63D7E8FD8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51C83-5822-6243-4920-6ED0B06A8AA6}"/>
              </a:ext>
            </a:extLst>
          </p:cNvPr>
          <p:cNvSpPr txBox="1"/>
          <p:nvPr/>
        </p:nvSpPr>
        <p:spPr>
          <a:xfrm>
            <a:off x="8122920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R-value is: 0.012800770639383029</a:t>
            </a:r>
            <a:endParaRPr lang="en-US" dirty="0">
              <a:latin typeface="PT Sans" panose="020B05030202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565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% Profit vs Audience Score</a:t>
            </a:r>
          </a:p>
        </p:txBody>
      </p:sp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4DAAFE91-84A9-DD84-8B1C-BB51FCD9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1FFA55-5AD2-A0B3-B4CB-C41FC0B69883}"/>
              </a:ext>
            </a:extLst>
          </p:cNvPr>
          <p:cNvSpPr txBox="1"/>
          <p:nvPr/>
        </p:nvSpPr>
        <p:spPr>
          <a:xfrm>
            <a:off x="8088086" y="5372100"/>
            <a:ext cx="61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The </a:t>
            </a:r>
            <a:r>
              <a:rPr lang="en-US" dirty="0">
                <a:latin typeface="PT Sans" panose="020B0503020203020204" pitchFamily="34" charset="77"/>
              </a:rPr>
              <a:t>R</a:t>
            </a:r>
            <a:r>
              <a:rPr lang="en-US" b="0" i="0" dirty="0">
                <a:effectLst/>
                <a:latin typeface="PT Sans" panose="020B0503020203020204" pitchFamily="34" charset="77"/>
              </a:rPr>
              <a:t>-value is: </a:t>
            </a:r>
            <a:r>
              <a:rPr lang="en-US" dirty="0">
                <a:latin typeface="PT Sans" panose="020B0503020203020204" pitchFamily="34" charset="77"/>
              </a:rPr>
              <a:t>0.004712464594773485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0895E-8D8B-3EAB-F227-7B3DC72351C2}"/>
              </a:ext>
            </a:extLst>
          </p:cNvPr>
          <p:cNvSpPr txBox="1"/>
          <p:nvPr/>
        </p:nvSpPr>
        <p:spPr>
          <a:xfrm>
            <a:off x="92776" y="1774261"/>
            <a:ext cx="3841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Statistical analysis indicates there no correlation between Voter Average and % Profit.</a:t>
            </a:r>
          </a:p>
        </p:txBody>
      </p:sp>
    </p:spTree>
    <p:extLst>
      <p:ext uri="{BB962C8B-B14F-4D97-AF65-F5344CB8AC3E}">
        <p14:creationId xmlns:p14="http://schemas.microsoft.com/office/powerpoint/2010/main" val="23001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Box 1381">
            <a:extLst>
              <a:ext uri="{FF2B5EF4-FFF2-40B4-BE49-F238E27FC236}">
                <a16:creationId xmlns:a16="http://schemas.microsoft.com/office/drawing/2014/main" id="{043C45BF-79A8-4FA5-D7DF-595D41F5BD47}"/>
              </a:ext>
            </a:extLst>
          </p:cNvPr>
          <p:cNvSpPr txBox="1"/>
          <p:nvPr/>
        </p:nvSpPr>
        <p:spPr>
          <a:xfrm>
            <a:off x="92776" y="253457"/>
            <a:ext cx="732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o-RO"/>
            </a:defPPr>
            <a:lvl1pPr algn="ctr">
              <a:defRPr sz="2400" b="1">
                <a:solidFill>
                  <a:srgbClr val="D1E4E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PT Sans" panose="020B0503020203020204" pitchFamily="34" charset="77"/>
                <a:ea typeface="Verdana" panose="020B0604030504040204" pitchFamily="34" charset="0"/>
                <a:cs typeface="Courier New" panose="02070309020205020404" pitchFamily="49" charset="0"/>
              </a:rPr>
              <a:t>Budget vs. Revenue by Genre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33F22-B4C8-F6CD-1872-EA36D73BB1D4}"/>
              </a:ext>
            </a:extLst>
          </p:cNvPr>
          <p:cNvSpPr txBox="1"/>
          <p:nvPr/>
        </p:nvSpPr>
        <p:spPr>
          <a:xfrm>
            <a:off x="92776" y="2103451"/>
            <a:ext cx="4122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PT Sans" panose="020B0503020203020204" pitchFamily="34" charset="77"/>
              </a:rPr>
              <a:t>Analysis goes here</a:t>
            </a:r>
          </a:p>
        </p:txBody>
      </p:sp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1A2FFCE6-239A-7043-D69C-9610B070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24" y="1485900"/>
            <a:ext cx="7772400" cy="38862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983</Words>
  <Application>Microsoft Macintosh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Menlo</vt:lpstr>
      <vt:lpstr>Palatino Linotype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Wallace</dc:creator>
  <cp:lastModifiedBy>Richard Wallace</cp:lastModifiedBy>
  <cp:revision>17</cp:revision>
  <dcterms:created xsi:type="dcterms:W3CDTF">2024-08-21T22:02:04Z</dcterms:created>
  <dcterms:modified xsi:type="dcterms:W3CDTF">2024-08-27T01:00:42Z</dcterms:modified>
</cp:coreProperties>
</file>