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2"/>
    <p:restoredTop sz="94169"/>
  </p:normalViewPr>
  <p:slideViewPr>
    <p:cSldViewPr snapToGrid="0">
      <p:cViewPr varScale="1">
        <p:scale>
          <a:sx n="146" d="100"/>
          <a:sy n="146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to what worked easy and what hurdles there we</a:t>
            </a:r>
          </a:p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The Movie Database (TMDB)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A9809-B192-AFC2-84D8-D4C74E3E3A1C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5391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  <p:pic>
        <p:nvPicPr>
          <p:cNvPr id="4" name="Picture 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C6123D6-478D-CFB1-703B-DF2CC768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7" y="1162843"/>
            <a:ext cx="7553857" cy="4532314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moderate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80416"/>
            <a:ext cx="12110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 Invest in four horror movies with a budget of $50 Million a piece with a potential gross profit of $460 Million. The Horror genera the highest percent profit when compared to the other genres with 267%.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Invest in one Sci-Fi movie with a budget of $161.40 Million and one low-budget horror film of $38 Million with a potential gross revenue of $331.84 Million ($312.69 Million from Sci-Fi and $10 Million from Horror.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 Do not invest in </a:t>
            </a:r>
            <a:r>
              <a:rPr lang="en-US" dirty="0" err="1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RomCom</a:t>
            </a:r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 sine they have a very low ROI.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4966339" y="1382019"/>
            <a:ext cx="685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Conclusion/Recommendations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b="1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90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moderate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6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production budget correlate to a box office profit?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319959"/>
            <a:ext cx="1199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production budget correlate to a higher audience score?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6707"/>
            <a:ext cx="1209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a higher audience score correlate to a higher box office profit?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5" y="253457"/>
            <a:ext cx="113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Does movie genre have an effect on box office profit?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1423</Words>
  <Application>Microsoft Macintosh PowerPoint</Application>
  <PresentationFormat>Widescreen</PresentationFormat>
  <Paragraphs>123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33</cp:revision>
  <dcterms:created xsi:type="dcterms:W3CDTF">2024-08-21T22:02:04Z</dcterms:created>
  <dcterms:modified xsi:type="dcterms:W3CDTF">2024-08-28T23:42:53Z</dcterms:modified>
</cp:coreProperties>
</file>