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94690"/>
  </p:normalViewPr>
  <p:slideViewPr>
    <p:cSldViewPr snapToGrid="0">
      <p:cViewPr varScale="1">
        <p:scale>
          <a:sx n="144" d="100"/>
          <a:sy n="144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D444F944-C157-A376-F61F-A6F57AA1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22" y="1370304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/>
          </a:p>
          <a:p>
            <a:r>
              <a:rPr lang="en-US" sz="2400" dirty="0"/>
              <a:t>This analysis looks to identify where limited funds should be allocated in order to get the biggest ROI as well as potentially a cult following.</a:t>
            </a: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F680AF63-A044-4EEB-588F-DA156DAE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36" y="1078116"/>
            <a:ext cx="8472536" cy="423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5259977" y="5492712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0.4843842278753481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F8AE7CC9-260F-FE67-3EAB-0BC2C65E6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t="7902" r="8212"/>
          <a:stretch/>
        </p:blipFill>
        <p:spPr>
          <a:xfrm>
            <a:off x="3691997" y="1050201"/>
            <a:ext cx="8140882" cy="4445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6825344" y="5623133"/>
            <a:ext cx="489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ar(--notebook-cell-output-font-family)"/>
              </a:rPr>
              <a:t>The R-value is: 0.010746837895366696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9F413F0-C2B4-447B-C3BE-CDCBFAB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13" y="1250132"/>
            <a:ext cx="77724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5467977" y="5238536"/>
            <a:ext cx="614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0.012800770639383029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5467977" y="5238536"/>
            <a:ext cx="614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is: 0.004712464594773485</a:t>
            </a:r>
            <a:endParaRPr lang="en-US" dirty="0"/>
          </a:p>
        </p:txBody>
      </p:sp>
      <p:pic>
        <p:nvPicPr>
          <p:cNvPr id="4" name="Picture 3" descr="A graph with colored dots&#10;&#10;Description automatically generated">
            <a:extLst>
              <a:ext uri="{FF2B5EF4-FFF2-40B4-BE49-F238E27FC236}">
                <a16:creationId xmlns:a16="http://schemas.microsoft.com/office/drawing/2014/main" id="{9D993410-BFE7-4F7B-DD57-11E3BA6B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126062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pic>
        <p:nvPicPr>
          <p:cNvPr id="3" name="Picture 2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C633795C-073E-7167-CBC1-53BF4D0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69" y="1077686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Menlo</vt:lpstr>
      <vt:lpstr>Palatino Linotype</vt:lpstr>
      <vt:lpstr>var(--notebook-cell-output-font-family)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5</cp:revision>
  <dcterms:created xsi:type="dcterms:W3CDTF">2024-08-21T22:02:04Z</dcterms:created>
  <dcterms:modified xsi:type="dcterms:W3CDTF">2024-08-23T01:52:07Z</dcterms:modified>
</cp:coreProperties>
</file>