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137"/>
  </p:normalViewPr>
  <p:slideViewPr>
    <p:cSldViewPr snapToGrid="0">
      <p:cViewPr varScale="1">
        <p:scale>
          <a:sx n="145" d="100"/>
          <a:sy n="145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to what worked easy and what hurdles there were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5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  <p:pic>
        <p:nvPicPr>
          <p:cNvPr id="7" name="Picture 6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D106ED32-C0B2-7930-6EE2-A234A301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5" y="1193231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strong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52496"/>
            <a:ext cx="121102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</a:t>
            </a:r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strong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1279</Words>
  <Application>Microsoft Macintosh PowerPoint</Application>
  <PresentationFormat>Widescreen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26</cp:revision>
  <dcterms:created xsi:type="dcterms:W3CDTF">2024-08-21T22:02:04Z</dcterms:created>
  <dcterms:modified xsi:type="dcterms:W3CDTF">2024-08-27T02:26:48Z</dcterms:modified>
</cp:coreProperties>
</file>