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30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6018"/>
  </p:normalViewPr>
  <p:slideViewPr>
    <p:cSldViewPr snapToGrid="0">
      <p:cViewPr varScale="1">
        <p:scale>
          <a:sx n="148" d="100"/>
          <a:sy n="148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4874A5-441D-D484-0AEE-B92CDC483F6D}"/>
              </a:ext>
            </a:extLst>
          </p:cNvPr>
          <p:cNvSpPr txBox="1"/>
          <p:nvPr/>
        </p:nvSpPr>
        <p:spPr>
          <a:xfrm>
            <a:off x="92776" y="2134999"/>
            <a:ext cx="41221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Although Horror was second in ROI it has the higher percent profit of over 267%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Sci-Fi saw the second highest percent profit with over 101%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Romcom saw the least percent profit of 53%</a:t>
            </a:r>
          </a:p>
          <a:p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Statical Analysis of Genres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5" y="1099268"/>
            <a:ext cx="1201871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pPr algn="ctr"/>
            <a:endParaRPr lang="en-US" sz="1600" b="1" i="0" u="sng" dirty="0">
              <a:effectLst/>
              <a:latin typeface="PT Sans" panose="020B0503020203020204" pitchFamily="34" charset="77"/>
            </a:endParaRP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2188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3575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There was strong positive correlation between total budget and revenue, which increases gross profit. 	There was no identifiable correlation between  total budget and percent profit.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Analysis showed that audiences showed the same approval no matter the production cost.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There was no correlation that would indicate that a higher audience score would equal a higher box office 	profit.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PT Sans" panose="020B0503020203020204" pitchFamily="34" charset="77"/>
                <a:ea typeface="Arial" panose="020B0604020202020204" pitchFamily="34" charset="0"/>
              </a:rPr>
              <a:t>	Analysis did show that the genre of the movie did play a factor in the box office profit with audiences 	preferring Sci-Fi and Horror movies. </a:t>
            </a: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8" y="4852496"/>
            <a:ext cx="121102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Recommendations: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1)</a:t>
            </a:r>
          </a:p>
          <a:p>
            <a:r>
              <a:rPr lang="en-US" sz="1800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2) </a:t>
            </a:r>
          </a:p>
          <a:p>
            <a:r>
              <a:rPr lang="en-US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3)</a:t>
            </a:r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endParaRPr lang="en-US" sz="1800" dirty="0">
              <a:latin typeface="PT Sans" panose="020B0503020203020204" pitchFamily="34" charset="77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42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profit?</a:t>
            </a:r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Revenue/% Profit, Total Budget/Audience Vote and % Profit vs Audience Score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specific analyzed Budget vs. Revenue by Genre and % Profit vs by Genre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Several movies fell within multiple genre categories and were bucketed based off into individual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X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There is a set budget of $200 Million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247527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strong likelihood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that the more money studios invest into the movie the higher revenue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Smaller budget films typically have a higher percent profit on return as opposed to larger budget films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06327" y="1720840"/>
            <a:ext cx="38414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It appears audiences have </a:t>
            </a:r>
            <a:r>
              <a:rPr lang="en-US" dirty="0">
                <a:latin typeface="PT Sans" panose="020B0503020203020204" pitchFamily="34" charset="77"/>
              </a:rPr>
              <a:t>a vast acceptance of movies no matter the budget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Information could be used to inform future sequel planning</a:t>
            </a: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Less than 10 movies had 0 ratings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>
                <a:effectLst/>
                <a:latin typeface="PT Sans" panose="020B0503020203020204" pitchFamily="34" charset="77"/>
              </a:rPr>
              <a:t>Movies with a voter average between 5.5 and 8 saw a 500% profit 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On average Sci-Fi sees approximately $151.29 Million gross profit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dirty="0">
                <a:latin typeface="PT Sans" panose="020B0503020203020204" pitchFamily="34" charset="77"/>
              </a:rPr>
              <a:t>The Horror saw the second highest ROI with $66.84 Million</a:t>
            </a:r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r>
              <a:rPr lang="en-US" b="0" i="0" dirty="0" err="1">
                <a:effectLst/>
                <a:latin typeface="PT Sans" panose="020B0503020203020204" pitchFamily="34" charset="77"/>
              </a:rPr>
              <a:t>RomComs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 typically have a lower ROI than any other genre ($19.57 Million)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1268</Words>
  <Application>Microsoft Macintosh PowerPoint</Application>
  <PresentationFormat>Widescreen</PresentationFormat>
  <Paragraphs>118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24</cp:revision>
  <dcterms:created xsi:type="dcterms:W3CDTF">2024-08-21T22:02:04Z</dcterms:created>
  <dcterms:modified xsi:type="dcterms:W3CDTF">2024-08-27T01:58:16Z</dcterms:modified>
</cp:coreProperties>
</file>