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81" r:id="rId3"/>
    <p:sldId id="292" r:id="rId4"/>
    <p:sldId id="293" r:id="rId5"/>
    <p:sldId id="299" r:id="rId6"/>
    <p:sldId id="300" r:id="rId7"/>
    <p:sldId id="297" r:id="rId8"/>
    <p:sldId id="301" r:id="rId9"/>
    <p:sldId id="296" r:id="rId10"/>
    <p:sldId id="302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/>
    <p:restoredTop sz="94690"/>
  </p:normalViewPr>
  <p:slideViewPr>
    <p:cSldViewPr snapToGrid="0">
      <p:cViewPr varScale="1">
        <p:scale>
          <a:sx n="146" d="100"/>
          <a:sy n="146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PT Sans" panose="020B0503020203020204" pitchFamily="34" charset="77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% Profit by Genre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82788-E5FF-AC63-A8B7-56D301726400}"/>
              </a:ext>
            </a:extLst>
          </p:cNvPr>
          <p:cNvSpPr txBox="1"/>
          <p:nvPr/>
        </p:nvSpPr>
        <p:spPr>
          <a:xfrm>
            <a:off x="92776" y="2251497"/>
            <a:ext cx="4122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  <a:p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EFDD86B1-8BD7-3C9A-8CC3-918FCA09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234440"/>
            <a:ext cx="7772400" cy="466344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70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5146456" y="2064997"/>
            <a:ext cx="6424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Genre vs Audience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1167063"/>
            <a:ext cx="12192000" cy="579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T Sans" panose="020B0503020203020204" pitchFamily="34" charset="77"/>
              </a:rPr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This analysis looks to identify where limited funds should be allocated in order to get the biggest ROI as well as potentially a cult following.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The four main questions to be answered: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1) 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4) Does movie genre have an effect on box office profit and audience score?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2F282-603F-BB21-E929-E4EA38CCAC8E}"/>
              </a:ext>
            </a:extLst>
          </p:cNvPr>
          <p:cNvSpPr txBox="1"/>
          <p:nvPr/>
        </p:nvSpPr>
        <p:spPr>
          <a:xfrm>
            <a:off x="0" y="116706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T Sans" panose="020B0503020203020204" pitchFamily="34" charset="77"/>
              </a:rPr>
              <a:t>Used the TMDB v11 dataset from Kaggle as base dataset</a:t>
            </a:r>
          </a:p>
          <a:p>
            <a:r>
              <a:rPr lang="en-US" sz="20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Filtered data to only include movies between 2019 and 2023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Filtered movies that had a budget of over $10 million and revenue of over $10 million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For genre analysis filtered movies that had a budget of over $1 million and revenue of over $1 million</a:t>
            </a:r>
          </a:p>
          <a:p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b="1" u="sng" dirty="0">
                <a:latin typeface="PT Sans" panose="020B0503020203020204" pitchFamily="34" charset="77"/>
              </a:rPr>
              <a:t>Assumptions:</a:t>
            </a:r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dirty="0">
                <a:latin typeface="PT Sans" panose="020B0503020203020204" pitchFamily="34" charset="77"/>
              </a:rPr>
              <a:t>Studios spend an additional 50% of budget on marketing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Total budget = base budget + (base budget * 0.5)  </a:t>
            </a:r>
          </a:p>
          <a:p>
            <a:endParaRPr lang="en-US" sz="20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178526" y="1756736"/>
            <a:ext cx="388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0.4843842278753481</a:t>
            </a:r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14601082-217F-A2C5-177F-1572E140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Profit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92777" y="2200664"/>
            <a:ext cx="4148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PT Sans" panose="020B0503020203020204" pitchFamily="34" charset="77"/>
              </a:rPr>
              <a:t>Analysis goes here</a:t>
            </a:r>
            <a:endParaRPr lang="en-US" b="0" i="0" dirty="0">
              <a:effectLst/>
              <a:latin typeface="PT Sans" panose="020B0503020203020204" pitchFamily="34" charset="77"/>
            </a:endParaRPr>
          </a:p>
          <a:p>
            <a:pPr algn="l"/>
            <a:endParaRPr lang="en-US" dirty="0">
              <a:latin typeface="PT Sans" panose="020B0503020203020204" pitchFamily="34" charset="77"/>
            </a:endParaRPr>
          </a:p>
          <a:p>
            <a:pPr algn="l"/>
            <a:r>
              <a:rPr lang="en-US" b="0" i="0" dirty="0">
                <a:effectLst/>
                <a:latin typeface="PT Sans" panose="020B0503020203020204" pitchFamily="34" charset="77"/>
              </a:rPr>
              <a:t>The R-value is: 0.010746837895366696 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B3F40B2C-0643-9B17-65B9-61F19966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 Audience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277668" y="1791678"/>
            <a:ext cx="3841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0.012800770639383029</a:t>
            </a:r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14A19608-E331-BB62-CDC2-63D7E8FD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% Profit vs Audience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92776" y="2251497"/>
            <a:ext cx="41221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The </a:t>
            </a:r>
            <a:r>
              <a:rPr lang="en-US" b="0" i="0" dirty="0" err="1">
                <a:effectLst/>
                <a:latin typeface="PT Sans" panose="020B0503020203020204" pitchFamily="34" charset="77"/>
              </a:rPr>
              <a:t>r-value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 is: 0.004712464594773485</a:t>
            </a:r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4DAAFE91-84A9-DD84-8B1C-BB51FCD9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1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Revenue by Genre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33F22-B4C8-F6CD-1872-EA36D73BB1D4}"/>
              </a:ext>
            </a:extLst>
          </p:cNvPr>
          <p:cNvSpPr txBox="1"/>
          <p:nvPr/>
        </p:nvSpPr>
        <p:spPr>
          <a:xfrm>
            <a:off x="92776" y="2251497"/>
            <a:ext cx="4122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2FFCE6-239A-7043-D69C-9610B070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322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Palatino Linotype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9</cp:revision>
  <dcterms:created xsi:type="dcterms:W3CDTF">2024-08-21T22:02:04Z</dcterms:created>
  <dcterms:modified xsi:type="dcterms:W3CDTF">2024-08-26T20:21:30Z</dcterms:modified>
</cp:coreProperties>
</file>