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5441-2C43-4F57-8C99-0737EBFA8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1A4EA-783A-49F2-9145-C2482A256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7076-FF7E-43AC-8E1B-6FA1CDC1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0ECF-CCB0-435F-A372-4DD5BADD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0CF7-02CA-4AD6-B615-999C5397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8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9216-7CA5-471A-8CE4-C7AA4182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530D-2B17-4215-87D8-EC748BE1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F357-CBFA-47D7-80CF-959507A2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CD62-5E07-4F86-9B53-6326169F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8CF8-E495-45EF-BA90-5EEB3E8A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7A1D9-DF33-4B3C-B538-CA0DD652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2DE9C-88EE-4CAB-919A-44D5E7542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9C03-37C4-4239-A29E-53F8612B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F0A7-AE0F-4A09-8508-38B53835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7FF9-F014-4EC5-B18C-F59FE59B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4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A3A2-3BCE-407F-A6CD-B8DEBF84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AE59-9B4A-47D6-91DB-32F752F1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6208-5A9A-4FDA-BA2D-5992E01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9CF0-1242-4225-9F57-B2D824AF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64A9-A9C0-4189-92FE-9E997FA5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28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0CCE-4429-4B59-A37F-AF59CE7C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2C0E9-041F-424E-9C71-09896B38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D4D4-8AA8-4033-AE01-34998FD9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FBEE-37F9-4A7C-864C-D3B14CD3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DB92-A003-43FF-9A2B-49B12E9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6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84B3-4113-4B3F-968D-5166DCB4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6BD5-AA24-4B05-BED6-4E9B88B4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6B005-D658-40B9-A2F8-59AEA0DA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BA2C-99DF-4FFD-8C5B-2037D1E3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02D9-D59C-4419-83E1-A1D70397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80A98-AC58-4F7E-BB17-EB10580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99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B4EE-F2A2-4ECF-A6FF-21D2B69E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8B97A-F840-4438-80DF-E060AC80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1CBD5-139E-4413-B7EF-D464A22A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FE368-C121-400F-A9C8-C9513C7C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A709-A9A3-4FF3-9957-2FE9BC1E3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9F639-F867-4FAE-B6C9-6B70A64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04181-54B5-4576-A6EA-6B13D9EF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95043-8EB5-47B3-9CA8-6DAE3EE6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D75A-BC36-4F19-BC4E-76FA29AA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B5BC-6C88-4EE8-90A2-61A28C25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06261-2650-4ACC-9517-08CB0C14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30B12-098F-4BCF-A563-7504D7B4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7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EF061-19C7-4FDB-A6FB-5A698D20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F7E85-304E-4A36-88E5-3424B119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D1E9-7B70-4B89-963C-A6E0612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6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C866-7955-49B5-9D88-02CF8AE2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AA26-A334-4F2B-8F52-D50A34BF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358D-9FC4-4FBF-B9CA-0DD3A711B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FB9C-EA4C-4ECB-B59F-FEE0FB63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D785-D440-4596-87CA-6422711D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E2D-D8F2-49B7-85D6-B1F93CA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3C01-215B-4172-9BA0-03A31B93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4938F-F80B-4266-955D-E7B8122BB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14AB8-2CEE-4ED6-A066-159E9AF75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B343-8D60-46D0-A895-9751AB8C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72BE-AD92-46D9-8DFE-38DD5E28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90257-D586-4EA1-9708-0B8952BE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5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E1AA-DD06-43EC-97F1-E1DB4EBE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DFCF-4A1D-4A35-AB18-8EB1F391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EA21-EF9B-4834-8455-416C6688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2786-0081-4BBF-AFEC-DE069965D6CF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BCF4-E10E-4E96-8412-1A0DFD84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30C5-7710-472A-81CE-BD2A9521A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5280-AF30-4D74-A353-4B7DA1483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6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19F91-BDFD-475C-B3CF-22EEB5FCF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23"/>
            <a:ext cx="12192000" cy="5767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0DFBB-7F15-4549-9637-2779F39F3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024">
            <a:off x="1369755" y="4091410"/>
            <a:ext cx="7920719" cy="37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1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2025-01-20T12:37:30Z</dcterms:created>
  <dcterms:modified xsi:type="dcterms:W3CDTF">2025-01-20T12:37:44Z</dcterms:modified>
</cp:coreProperties>
</file>