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6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24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16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44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22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74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489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918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1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07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1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74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50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43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1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4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9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3ADC0D-CE13-481D-B446-0CD790443617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67A7-506C-4941-A5B0-08973D2D8B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752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734D7B-ED91-487F-AD21-FA2311F76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091A65-C9D8-4C11-92E5-2673DD373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Dobi Levetne Jankovics Péter </a:t>
            </a:r>
            <a:r>
              <a:rPr lang="hu-HU" dirty="0" err="1"/>
              <a:t>Ivánczi</a:t>
            </a:r>
            <a:r>
              <a:rPr lang="hu-HU" dirty="0"/>
              <a:t> Ferenc</a:t>
            </a:r>
          </a:p>
        </p:txBody>
      </p:sp>
    </p:spTree>
    <p:extLst>
      <p:ext uri="{BB962C8B-B14F-4D97-AF65-F5344CB8AC3E}">
        <p14:creationId xmlns:p14="http://schemas.microsoft.com/office/powerpoint/2010/main" val="122663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F1882-9942-4878-9B59-74A79930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A35FC5-9027-47CB-B82B-1E789427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Ötletelés,megbeszélés,Blackjack</a:t>
            </a:r>
            <a:r>
              <a:rPr lang="hu-HU" dirty="0"/>
              <a:t> játék értelmezése</a:t>
            </a:r>
          </a:p>
        </p:txBody>
      </p:sp>
      <p:pic>
        <p:nvPicPr>
          <p:cNvPr id="1026" name="Picture 2" descr="Interview With A Blackjack Pro: 'I Still Win Playing 21 In Las Vegas'">
            <a:extLst>
              <a:ext uri="{FF2B5EF4-FFF2-40B4-BE49-F238E27FC236}">
                <a16:creationId xmlns:a16="http://schemas.microsoft.com/office/drawing/2014/main" id="{FB1EE543-1606-4C8C-BA1A-B536B45F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29000"/>
            <a:ext cx="4572000" cy="3429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Ötletelés, kreatív anyagok, teljes koncepciók">
            <a:extLst>
              <a:ext uri="{FF2B5EF4-FFF2-40B4-BE49-F238E27FC236}">
                <a16:creationId xmlns:a16="http://schemas.microsoft.com/office/drawing/2014/main" id="{FDB300C2-59FE-4FE9-9632-391223AF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1" y="3539589"/>
            <a:ext cx="3420663" cy="32078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4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50A7C-30B7-4755-B8CB-B209EC49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1040D4-4619-4189-8859-BE5507DF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Neki álltunk a </a:t>
            </a:r>
            <a:r>
              <a:rPr lang="hu-HU" dirty="0" err="1"/>
              <a:t>projektnek,keresgéltünk,ötleteltünk</a:t>
            </a:r>
            <a:r>
              <a:rPr lang="hu-HU" dirty="0"/>
              <a:t> </a:t>
            </a:r>
            <a:r>
              <a:rPr lang="hu-HU" dirty="0" err="1"/>
              <a:t>tovább,megszületett</a:t>
            </a:r>
            <a:r>
              <a:rPr lang="hu-HU" dirty="0"/>
              <a:t> a kód alapja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9458926-F6D2-4488-867B-84645F71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83" y="4124028"/>
            <a:ext cx="5506218" cy="21243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6676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C79C8-B098-422C-9F8F-CB486798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2E0D39-F10E-4C96-B7CD-DD4C9F7A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kódot </a:t>
            </a:r>
            <a:r>
              <a:rPr lang="hu-HU" dirty="0" err="1"/>
              <a:t>folytattuk,de</a:t>
            </a:r>
            <a:r>
              <a:rPr lang="hu-HU" dirty="0"/>
              <a:t> sok hiba volt benne ezért lassabban haladt a </a:t>
            </a:r>
            <a:r>
              <a:rPr lang="hu-HU" dirty="0" err="1"/>
              <a:t>munka,sok</a:t>
            </a:r>
            <a:r>
              <a:rPr lang="hu-HU" dirty="0"/>
              <a:t> időt töltöttünk a hibák keresésével/javításával.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4DEAA3-8ED8-4A74-AEF0-5DB40CC8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5" y="3898510"/>
            <a:ext cx="4610743" cy="14098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4156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D86D4-B2B5-4371-B130-B4DACE37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A58E6-11C0-4C3E-B385-2AD2C81F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hibákat </a:t>
            </a:r>
            <a:r>
              <a:rPr lang="hu-HU" dirty="0" err="1"/>
              <a:t>fixáltuk,és</a:t>
            </a:r>
            <a:r>
              <a:rPr lang="hu-HU" dirty="0"/>
              <a:t> a kódot is </a:t>
            </a:r>
            <a:r>
              <a:rPr lang="hu-HU" dirty="0" err="1"/>
              <a:t>befejeztük,már</a:t>
            </a:r>
            <a:r>
              <a:rPr lang="hu-HU" dirty="0"/>
              <a:t> csak kisebb szépségi gondok </a:t>
            </a:r>
            <a:r>
              <a:rPr lang="hu-HU" dirty="0" err="1"/>
              <a:t>voltak,ezekkel</a:t>
            </a:r>
            <a:r>
              <a:rPr lang="hu-HU" dirty="0"/>
              <a:t> foglalkoztunk.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25BAD2-FDA4-4555-B925-081FB744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75" y="3809198"/>
            <a:ext cx="5010849" cy="239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247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6DCF57-81A4-4FBB-B093-793FD5BB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5ED5CA-2F38-41D7-BF98-C20A7AA2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Mosolygó arc 3">
            <a:extLst>
              <a:ext uri="{FF2B5EF4-FFF2-40B4-BE49-F238E27FC236}">
                <a16:creationId xmlns:a16="http://schemas.microsoft.com/office/drawing/2014/main" id="{BC6FAE1E-9B96-4437-975D-878525466DA1}"/>
              </a:ext>
            </a:extLst>
          </p:cNvPr>
          <p:cNvSpPr/>
          <p:nvPr/>
        </p:nvSpPr>
        <p:spPr>
          <a:xfrm>
            <a:off x="3850547" y="3271707"/>
            <a:ext cx="3808602" cy="18672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43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Projektmunka</vt:lpstr>
      <vt:lpstr>1.Óra</vt:lpstr>
      <vt:lpstr>2.Óra</vt:lpstr>
      <vt:lpstr>3.Óra</vt:lpstr>
      <vt:lpstr>4.Óra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Dobi Levente Domonkos</dc:creator>
  <cp:lastModifiedBy>Dobi Levente Domonkos</cp:lastModifiedBy>
  <cp:revision>2</cp:revision>
  <dcterms:created xsi:type="dcterms:W3CDTF">2023-11-29T10:53:32Z</dcterms:created>
  <dcterms:modified xsi:type="dcterms:W3CDTF">2023-11-29T11:09:32Z</dcterms:modified>
</cp:coreProperties>
</file>