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3"/>
    <p:sldId id="260" r:id="rId4"/>
    <p:sldId id="261" r:id="rId5"/>
    <p:sldId id="258" r:id="rId6"/>
    <p:sldId id="262" r:id="rId7"/>
    <p:sldId id="259" r:id="rId8"/>
    <p:sldId id="263" r:id="rId9"/>
    <p:sldId id="264" r:id="rId10"/>
    <p:sldId id="265" r:id="rId11"/>
    <p:sldId id="268" r:id="rId12"/>
    <p:sldId id="270" r:id="rId13"/>
    <p:sldId id="271" r:id="rId14"/>
    <p:sldId id="273" r:id="rId15"/>
    <p:sldId id="272" r:id="rId16"/>
    <p:sldId id="275" r:id="rId17"/>
    <p:sldId id="276" r:id="rId18"/>
    <p:sldId id="269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26B0E-0193-4337-B89A-3C0B2DBD9D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DBC70-0992-483B-848B-6BD89C4F83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2FA92-F14B-482E-8203-4E3D2653BE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9477F-F1AF-4AAC-A8C9-D95B34B317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4195481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7845148" y="174500"/>
            <a:ext cx="2586560" cy="71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 用 说 明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baseline="-25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1600" baseline="-25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光谱微纳卫星数据分析系统</a:t>
            </a:r>
            <a:endParaRPr lang="zh-CN" altLang="en-US" sz="1200" baseline="-25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457960" y="892810"/>
            <a:ext cx="5478780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1485" y="1639570"/>
            <a:ext cx="8023225" cy="451358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908685" y="885190"/>
            <a:ext cx="6722110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dirty="0" smtClean="0"/>
              <a:t>Step1.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按钮弹框选择文件打开（</a:t>
            </a:r>
            <a:r>
              <a:rPr lang="en-US" altLang="zh-CN" dirty="0" smtClean="0"/>
              <a:t>288</a:t>
            </a:r>
            <a:r>
              <a:rPr lang="zh-CN" altLang="en-US" dirty="0" smtClean="0"/>
              <a:t>包长格式文件）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90007" y="4777380"/>
            <a:ext cx="8290606" cy="861420"/>
          </a:xfrm>
        </p:spPr>
        <p:txBody>
          <a:bodyPr/>
          <a:lstStyle/>
          <a:p>
            <a:r>
              <a:rPr lang="en-US" altLang="zh-CN" dirty="0" smtClean="0"/>
              <a:t>—</a:t>
            </a:r>
            <a:r>
              <a:rPr lang="zh-CN" altLang="en-US" dirty="0" smtClean="0"/>
              <a:t>光谱微纳卫星数据分析系统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23446" y="3529889"/>
            <a:ext cx="830997" cy="21089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作者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张海波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联系电话</a:t>
            </a:r>
            <a:r>
              <a:rPr lang="en-US" altLang="zh-CN" sz="1400" dirty="0" smtClean="0"/>
              <a:t>	15594812511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9570" y="3117935"/>
            <a:ext cx="3992880" cy="853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三、操作说明</a:t>
            </a:r>
            <a:endParaRPr lang="en-US" altLang="zh-CN" sz="5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58085" y="1962785"/>
            <a:ext cx="7344410" cy="2148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sz="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文件解压并展示</a:t>
            </a:r>
            <a:endParaRPr lang="zh-CN" sz="5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包长为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288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字节文件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4030" y="5026660"/>
            <a:ext cx="9081770" cy="10515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</a:rPr>
              <a:t>说明：</a:t>
            </a:r>
            <a:endParaRPr lang="zh-CN" altLang="en-US" sz="14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/>
                </a:solidFill>
              </a:rPr>
              <a:t>	288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文件为星上数据解包后的文件，因此不需要进行解包，直接进行解压图像；</a:t>
            </a:r>
            <a:endParaRPr lang="zh-CN" altLang="en-US" sz="14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/>
                </a:solidFill>
              </a:rPr>
              <a:t>	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如果进行了解包操作，请在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“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文件检索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”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界面删除该文件记录，再进行解压图像操作，否则系统处理不正确。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485" y="1639570"/>
            <a:ext cx="8023225" cy="4513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8685" y="885190"/>
            <a:ext cx="6722110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dirty="0" smtClean="0"/>
              <a:t>Step1.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按钮弹框选择</a:t>
            </a:r>
            <a:r>
              <a:rPr lang="zh-CN" altLang="en-US" dirty="0" smtClean="0"/>
              <a:t>文件打开（</a:t>
            </a:r>
            <a:r>
              <a:rPr lang="en-US" altLang="zh-CN" dirty="0" smtClean="0"/>
              <a:t>288</a:t>
            </a:r>
            <a:r>
              <a:rPr lang="zh-CN" altLang="en-US" dirty="0" smtClean="0"/>
              <a:t>包长格式文件）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8685" y="885190"/>
            <a:ext cx="5011420" cy="411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/>
              <a:t>文件打开后可以在</a:t>
            </a:r>
            <a:r>
              <a:rPr lang="en-US" altLang="zh-CN" sz="1400" dirty="0" smtClean="0"/>
              <a:t>“</a:t>
            </a:r>
            <a:r>
              <a:rPr lang="zh-CN" sz="1400" dirty="0" smtClean="0"/>
              <a:t>控制台</a:t>
            </a:r>
            <a:r>
              <a:rPr lang="en-US" altLang="zh-CN" sz="1400" dirty="0" smtClean="0"/>
              <a:t>”</a:t>
            </a:r>
            <a:r>
              <a:rPr lang="zh-CN" sz="1400" dirty="0" smtClean="0"/>
              <a:t>看到当前文件的解包和解压信息。</a:t>
            </a:r>
            <a:endParaRPr lang="zh-CN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485" y="1639570"/>
            <a:ext cx="8024495" cy="45135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8685" y="885190"/>
            <a:ext cx="8278495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dirty="0" smtClean="0"/>
              <a:t>Step2.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“</a:t>
            </a:r>
            <a:r>
              <a:rPr lang="zh-CN" altLang="en-US" dirty="0" smtClean="0"/>
              <a:t>解压图像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按钮</a:t>
            </a:r>
            <a:r>
              <a:rPr lang="zh-CN" dirty="0" smtClean="0"/>
              <a:t>开始解压文件，同时会弹出已解压图像的动态刷新。</a:t>
            </a:r>
            <a:endParaRPr 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485" y="1639570"/>
            <a:ext cx="8021955" cy="45135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43380" y="885190"/>
            <a:ext cx="2382520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dirty="0" smtClean="0"/>
              <a:t>图像正在动态刷新</a:t>
            </a:r>
            <a:r>
              <a:rPr lang="en-US" altLang="zh-CN" dirty="0" smtClean="0"/>
              <a:t>……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485" y="1638935"/>
            <a:ext cx="8023225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8685" y="885190"/>
            <a:ext cx="7272655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 smtClean="0"/>
              <a:t>解压完成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开始写数据库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写数据库完成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拼接图像</a:t>
            </a:r>
            <a:r>
              <a:rPr lang="en-US" altLang="zh-CN" dirty="0" smtClean="0"/>
              <a:t>-&gt;“</a:t>
            </a:r>
            <a:r>
              <a:rPr lang="zh-CN" altLang="en-US" dirty="0" smtClean="0"/>
              <a:t>操作完成！</a:t>
            </a:r>
            <a:r>
              <a:rPr lang="en-US" altLang="zh-CN" dirty="0" smtClean="0"/>
              <a:t>”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485" y="1639570"/>
            <a:ext cx="8023225" cy="45135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485" y="1639570"/>
            <a:ext cx="8023225" cy="45135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8685" y="885190"/>
            <a:ext cx="6884670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dirty="0" smtClean="0"/>
              <a:t>“</a:t>
            </a:r>
            <a:r>
              <a:rPr lang="zh-CN" dirty="0" smtClean="0"/>
              <a:t>解压完成</a:t>
            </a:r>
            <a:r>
              <a:rPr lang="en-US" altLang="zh-CN" dirty="0" smtClean="0"/>
              <a:t>”</a:t>
            </a:r>
            <a:r>
              <a:rPr lang="zh-CN" dirty="0" smtClean="0"/>
              <a:t>同时动态图像也刷新完成，</a:t>
            </a:r>
            <a:r>
              <a:rPr lang="en-US" altLang="zh-CN" dirty="0" smtClean="0"/>
              <a:t>“</a:t>
            </a:r>
            <a:r>
              <a:rPr lang="zh-CN" dirty="0" smtClean="0"/>
              <a:t>操作完成</a:t>
            </a:r>
            <a:r>
              <a:rPr lang="en-US" altLang="zh-CN" dirty="0" smtClean="0"/>
              <a:t>”</a:t>
            </a:r>
            <a:r>
              <a:rPr lang="zh-CN" dirty="0" smtClean="0"/>
              <a:t>同时窗体关闭。</a:t>
            </a:r>
            <a:endParaRPr 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8685" y="885190"/>
            <a:ext cx="7909560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dirty="0" smtClean="0"/>
              <a:t>“</a:t>
            </a:r>
            <a:r>
              <a:rPr lang="zh-CN" dirty="0" smtClean="0"/>
              <a:t>操作完成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自动跳转光谱分析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数据检索界面，可以进行光谱分析相关操作。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485" y="1639570"/>
            <a:ext cx="8023225" cy="45135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58085" y="1962785"/>
            <a:ext cx="7344410" cy="2148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sz="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文件解压并展示</a:t>
            </a:r>
            <a:endParaRPr lang="zh-CN" sz="5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包长为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280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字节文件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4030" y="5026660"/>
            <a:ext cx="9081770" cy="10515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</a:rPr>
              <a:t>说明：</a:t>
            </a:r>
            <a:endParaRPr lang="zh-CN" altLang="en-US" sz="14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/>
                </a:solidFill>
              </a:rPr>
              <a:t>	288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文件为星上数据解包后的文件，因此不需要进行解包，直接进行解压图像；</a:t>
            </a:r>
            <a:endParaRPr lang="zh-CN" altLang="en-US" sz="14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/>
                </a:solidFill>
              </a:rPr>
              <a:t>	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如果进行了解包操作，请在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“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文件检索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”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界面删除该文件记录，再进行解压图像操作，否则系统处理不正确。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83458" y="1722871"/>
            <a:ext cx="8360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一、文件介绍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二、系统概述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三、操作说明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8685" y="885190"/>
            <a:ext cx="9987915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dirty="0" smtClean="0"/>
              <a:t>“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文件（</a:t>
            </a:r>
            <a:r>
              <a:rPr lang="en-US" altLang="zh-CN" dirty="0" smtClean="0"/>
              <a:t>280</a:t>
            </a:r>
            <a:r>
              <a:rPr lang="zh-CN" altLang="en-US" dirty="0" smtClean="0"/>
              <a:t>包长格式文件）后进行</a:t>
            </a:r>
            <a:r>
              <a:rPr lang="en-US" altLang="zh-CN" dirty="0" smtClean="0"/>
              <a:t>“</a:t>
            </a:r>
            <a:r>
              <a:rPr lang="zh-CN" altLang="en-US" dirty="0" smtClean="0"/>
              <a:t>解压文件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前，勾选</a:t>
            </a:r>
            <a:r>
              <a:rPr lang="en-US" altLang="zh-CN" dirty="0" smtClean="0"/>
              <a:t>280</a:t>
            </a:r>
            <a:r>
              <a:rPr lang="zh-CN" altLang="en-US" dirty="0" smtClean="0"/>
              <a:t>，剩余操作同</a:t>
            </a:r>
            <a:r>
              <a:rPr lang="en-US" altLang="zh-CN" dirty="0" smtClean="0"/>
              <a:t>288</a:t>
            </a:r>
            <a:r>
              <a:rPr lang="zh-CN" altLang="en-US" dirty="0" smtClean="0"/>
              <a:t>完全一样。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485" y="1639570"/>
            <a:ext cx="8023860" cy="45135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58085" y="1962785"/>
            <a:ext cx="7344410" cy="2148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sz="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文件管理</a:t>
            </a:r>
            <a:endParaRPr lang="zh-CN" sz="5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查看、删除、选定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8685" y="885190"/>
            <a:ext cx="9530080" cy="7315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/>
              <a:t>Step1.</a:t>
            </a:r>
            <a:r>
              <a:rPr lang="zh-CN" altLang="en-US" sz="1400" dirty="0" smtClean="0"/>
              <a:t>点击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文件检索</a:t>
            </a:r>
            <a:r>
              <a:rPr lang="en-US" altLang="zh-CN" sz="1400" dirty="0" smtClean="0"/>
              <a:t>”</a:t>
            </a:r>
            <a:r>
              <a:rPr lang="zh-CN" sz="1400" dirty="0" smtClean="0"/>
              <a:t>后可以看到已经在从系统打开过的文件列表，点击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查找所有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，可刷新列表显示所有文件信息；</a:t>
            </a: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  </a:t>
            </a:r>
            <a:r>
              <a:rPr lang="zh-CN" sz="1400" dirty="0" smtClean="0"/>
              <a:t>在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文件全称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输入文件名的一部分，系统</a:t>
            </a:r>
            <a:r>
              <a:rPr lang="zh-CN" altLang="en-US" sz="14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自动检索</a:t>
            </a:r>
            <a:r>
              <a:rPr lang="zh-CN" altLang="en-US" sz="1400" dirty="0" smtClean="0"/>
              <a:t>相关文件</a:t>
            </a:r>
            <a:r>
              <a:rPr lang="zh-CN" altLang="en-US" sz="1400" dirty="0" smtClean="0"/>
              <a:t>。</a:t>
            </a:r>
            <a:endParaRPr lang="zh-CN" altLang="en-US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485" y="1639570"/>
            <a:ext cx="8023860" cy="45135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8685" y="885190"/>
            <a:ext cx="9174480" cy="7315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/>
              <a:t>Step2.</a:t>
            </a:r>
            <a:r>
              <a:rPr lang="zh-CN" altLang="en-US" sz="1400" dirty="0" smtClean="0"/>
              <a:t>选中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文件列表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某条目后，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文件状态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显示选中文件的图像信息（帧数、起止时间、起止经纬、解压时间、</a:t>
            </a: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  </a:t>
            </a:r>
            <a:r>
              <a:rPr lang="zh-CN" altLang="en-US" sz="1400" dirty="0" smtClean="0"/>
              <a:t>解压后路径、解包时间、解包后路径</a:t>
            </a:r>
            <a:r>
              <a:rPr lang="zh-CN" altLang="en-US" sz="1400" dirty="0" smtClean="0"/>
              <a:t>）；</a:t>
            </a:r>
            <a:endParaRPr lang="zh-CN" altLang="en-US" sz="1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485" y="1639570"/>
            <a:ext cx="8023860" cy="45135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8685" y="885190"/>
            <a:ext cx="9024620" cy="7315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/>
              <a:t>Step3.</a:t>
            </a:r>
            <a:r>
              <a:rPr lang="zh-CN" altLang="en-US" sz="1400" dirty="0" smtClean="0"/>
              <a:t>点击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删除记录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可从本系统删除该文件的相关信息；删除时会提示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是否要同时删除文件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则删除系</a:t>
            </a: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  </a:t>
            </a:r>
            <a:r>
              <a:rPr lang="zh-CN" altLang="en-US" sz="1400" dirty="0" smtClean="0"/>
              <a:t>统产生的处理文件。</a:t>
            </a:r>
            <a:endParaRPr lang="zh-CN" altLang="en-US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485" y="1639570"/>
            <a:ext cx="8024495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8685" y="885190"/>
            <a:ext cx="9110980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dirty="0" smtClean="0"/>
              <a:t>Step4.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“</a:t>
            </a:r>
            <a:r>
              <a:rPr lang="zh-CN" dirty="0" smtClean="0"/>
              <a:t>选定文件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自动跳转光谱分析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数据检索界面，可以进行光谱分析相关操作。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485" y="1639570"/>
            <a:ext cx="8023225" cy="4513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9570" y="3117935"/>
            <a:ext cx="40318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000" dirty="0">
                <a:latin typeface="黑体" panose="02010609060101010101" pitchFamily="49" charset="-122"/>
                <a:ea typeface="黑体" panose="02010609060101010101" pitchFamily="49" charset="-122"/>
              </a:rPr>
              <a:t>一、文件介绍</a:t>
            </a:r>
            <a:endParaRPr lang="en-US" altLang="zh-CN" sz="5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3071" y="1218987"/>
            <a:ext cx="4857751" cy="48213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06939" y="6100111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说明</a:t>
            </a:r>
            <a:r>
              <a:rPr lang="en-US" altLang="zh-CN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zh-CN" alt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应用软件暂时没有进行安装包封装</a:t>
            </a:r>
            <a:r>
              <a:rPr lang="en-US" altLang="zh-CN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因此以文件夹可执行文件形式提供</a:t>
            </a:r>
            <a:r>
              <a:rPr lang="en-US" altLang="zh-CN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814" y="3793328"/>
            <a:ext cx="59330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文件夹必要内容说明（可跳过）</a:t>
            </a:r>
            <a:r>
              <a:rPr lang="en-US" altLang="zh-CN" sz="1400" dirty="0"/>
              <a:t>: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1.</a:t>
            </a:r>
            <a:r>
              <a:rPr lang="zh-CN" altLang="en-US" sz="1400" dirty="0" smtClean="0"/>
              <a:t>该文件夹内容均为系统文件，不可删除（含文件夹）。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2.channelFiles</a:t>
            </a:r>
            <a:r>
              <a:rPr lang="zh-CN" altLang="en-US" sz="1400" dirty="0" smtClean="0"/>
              <a:t>包含内容为分通道解压后的所有文件，在应用示范已生成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</a:t>
            </a:r>
            <a:r>
              <a:rPr lang="zh-CN" altLang="en-US" sz="1400" dirty="0" smtClean="0"/>
              <a:t>的前提下，可删除文件以清理空间；否则会导致图像显示不正确。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3.decFiles</a:t>
            </a:r>
            <a:r>
              <a:rPr lang="zh-CN" altLang="en-US" sz="1400" dirty="0" smtClean="0"/>
              <a:t>内第二级目录文件夹</a:t>
            </a:r>
            <a:r>
              <a:rPr lang="en-US" altLang="zh-CN" sz="1400" dirty="0" smtClean="0"/>
              <a:t>”jp2”</a:t>
            </a:r>
            <a:r>
              <a:rPr lang="zh-CN" altLang="en-US" sz="1400" dirty="0" smtClean="0"/>
              <a:t>，可全部删除以清理空间；</a:t>
            </a:r>
            <a:r>
              <a:rPr lang="en-US" altLang="zh-CN" sz="1400" dirty="0" err="1" smtClean="0"/>
              <a:t>decFiles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已不需要的文件夹可以全部删除。</a:t>
            </a:r>
            <a:endParaRPr lang="en-US" altLang="zh-CN" sz="1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36814" y="1811918"/>
            <a:ext cx="5899372" cy="1665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使用说明</a:t>
            </a:r>
            <a:r>
              <a:rPr lang="en-US" altLang="zh-CN" sz="1400" dirty="0" smtClean="0"/>
              <a:t>: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1.</a:t>
            </a:r>
            <a:r>
              <a:rPr lang="zh-CN" altLang="en-US" sz="1400" dirty="0" smtClean="0"/>
              <a:t>由于系统进行图像处理的过程会占用大量硬盘资源，因此请将文件夹存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放在足够大的硬盘目录下。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2.</a:t>
            </a:r>
            <a:r>
              <a:rPr lang="zh-CN" altLang="en-US" sz="1400" dirty="0" smtClean="0"/>
              <a:t>右键“</a:t>
            </a:r>
            <a:r>
              <a:rPr lang="en-US" altLang="zh-CN" sz="1400" dirty="0" smtClean="0"/>
              <a:t>Spectra.exe</a:t>
            </a:r>
            <a:r>
              <a:rPr lang="zh-CN" altLang="en-US" sz="1400" dirty="0" smtClean="0"/>
              <a:t>”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“发送到”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“桌面快捷方式”，之后可通过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点击桌面快捷方式启动软件。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636814" y="540523"/>
            <a:ext cx="2339102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一、文件介绍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9570" y="3117935"/>
            <a:ext cx="40318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二、系统概述</a:t>
            </a:r>
            <a:endParaRPr lang="en-US" altLang="zh-CN" sz="5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6642" y="1273802"/>
            <a:ext cx="3148711" cy="177202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9534" y="725308"/>
            <a:ext cx="145288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</a:t>
            </a:r>
            <a:r>
              <a:rPr lang="zh-CN" altLang="en-US" sz="2000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数据管理</a:t>
            </a:r>
            <a:endParaRPr lang="zh-CN" altLang="en-US" sz="2000" dirty="0" smtClean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642" y="3091809"/>
            <a:ext cx="3148711" cy="1772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641" y="4926443"/>
            <a:ext cx="3148711" cy="17720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9625" y="2106473"/>
            <a:ext cx="6742430" cy="3931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数据处理：对星上下发数据完成校验、解包、解压、拼接、存储、记录等操作。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（文件格式涵盖：星上</a:t>
            </a:r>
            <a:r>
              <a:rPr lang="en-US" altLang="zh-CN" sz="1400" dirty="0" smtClean="0"/>
              <a:t>1024</a:t>
            </a:r>
            <a:r>
              <a:rPr lang="zh-CN" altLang="en-US" sz="1400" dirty="0" smtClean="0"/>
              <a:t>包长未解包文件、</a:t>
            </a:r>
            <a:r>
              <a:rPr lang="en-US" altLang="zh-CN" sz="1400" dirty="0" smtClean="0"/>
              <a:t>288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280</a:t>
            </a:r>
            <a:r>
              <a:rPr lang="zh-CN" altLang="en-US" sz="1400" dirty="0" smtClean="0"/>
              <a:t>包长未解压文件）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zh-CN" altLang="en-US" sz="1400" dirty="0" smtClean="0"/>
          </a:p>
          <a:p>
            <a:pPr>
              <a:lnSpc>
                <a:spcPct val="150000"/>
              </a:lnSpc>
            </a:pPr>
            <a:endParaRPr lang="zh-CN" altLang="en-US" sz="1400" dirty="0" smtClean="0"/>
          </a:p>
          <a:p>
            <a:pPr>
              <a:lnSpc>
                <a:spcPct val="150000"/>
              </a:lnSpc>
            </a:pP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数据存储：选择图像区域裁剪另存，存储路径由用户定义。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zh-CN" altLang="en-US" sz="1400" dirty="0" smtClean="0"/>
          </a:p>
          <a:p>
            <a:pPr>
              <a:lnSpc>
                <a:spcPct val="150000"/>
              </a:lnSpc>
            </a:pPr>
            <a:endParaRPr lang="zh-CN" altLang="en-US" sz="1400" dirty="0" smtClean="0"/>
          </a:p>
          <a:p>
            <a:pPr>
              <a:lnSpc>
                <a:spcPct val="150000"/>
              </a:lnSpc>
            </a:pP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文件检索：所有经过系统打开过的文件均被记录，可查询文件处理情况及处理后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文件路径。</a:t>
            </a: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19150" y="2652763"/>
            <a:ext cx="61093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数据检索：通过时间、坐标、帧号检索图像内容。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光谱显示：根据用户需求展示图像信息，通过参数设置更改图像展示内容。</a:t>
            </a:r>
            <a:endParaRPr lang="zh-CN" altLang="en-US" sz="1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6125" y="1343025"/>
            <a:ext cx="4476750" cy="25194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5" y="3971926"/>
            <a:ext cx="4476750" cy="251941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09534" y="725308"/>
            <a:ext cx="1452880" cy="5486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zh-CN" altLang="en-US" sz="2000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光谱分析</a:t>
            </a:r>
            <a:endParaRPr lang="zh-CN" altLang="en-US" sz="2000" dirty="0" smtClean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47750" y="1966963"/>
            <a:ext cx="43140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异常检测：设定噪声灰度检测图像异常情况。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应用示范：自定义图像为应用样式，快速展示应用。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3D</a:t>
            </a:r>
            <a:r>
              <a:rPr lang="zh-CN" altLang="en-US" sz="1400" dirty="0" smtClean="0"/>
              <a:t>演示：预留模块。</a:t>
            </a:r>
            <a:endParaRPr lang="zh-CN" altLang="en-US" sz="1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1205252"/>
            <a:ext cx="3124200" cy="17582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1" y="3048000"/>
            <a:ext cx="3124200" cy="17582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890516"/>
            <a:ext cx="3124200" cy="17582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9534" y="725308"/>
            <a:ext cx="145288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</a:t>
            </a:r>
            <a:r>
              <a:rPr lang="zh-CN" altLang="en-US" sz="2000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应用演示</a:t>
            </a:r>
            <a:endParaRPr lang="zh-CN" altLang="en-US" sz="2000" dirty="0" smtClean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19150" y="2652763"/>
            <a:ext cx="37753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显示设置：根据用户喜好设置默认显示方式。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关于我们：系统设计团队信息简介。</a:t>
            </a:r>
            <a:endParaRPr lang="zh-CN" altLang="en-US" sz="1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6125" y="1291024"/>
            <a:ext cx="4476750" cy="25194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5" y="3991591"/>
            <a:ext cx="4476750" cy="25194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9534" y="725308"/>
            <a:ext cx="145288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4.</a:t>
            </a:r>
            <a:r>
              <a:rPr lang="zh-CN" altLang="en-US" sz="2000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</a:t>
            </a:r>
            <a:r>
              <a:rPr lang="zh-CN" altLang="en-US" sz="2000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管理</a:t>
            </a:r>
            <a:endParaRPr lang="zh-CN" altLang="en-US" sz="2000" dirty="0" smtClean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lang="en-US" altLang="zh-CN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1475</Words>
  <Application>WPS 演示</Application>
  <PresentationFormat>宽屏</PresentationFormat>
  <Paragraphs>130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Wingdings 3</vt:lpstr>
      <vt:lpstr>微软雅黑</vt:lpstr>
      <vt:lpstr>华文行楷</vt:lpstr>
      <vt:lpstr>Arial</vt:lpstr>
      <vt:lpstr>黑体</vt:lpstr>
      <vt:lpstr>幼圆</vt:lpstr>
      <vt:lpstr>Century Gothic</vt:lpstr>
      <vt:lpstr>Segoe Print</vt:lpstr>
      <vt:lpstr>Symbol</vt:lpstr>
      <vt:lpstr>Calibri</vt:lpstr>
      <vt:lpstr>Times New Roman</vt:lpstr>
      <vt:lpstr>离子</vt:lpstr>
      <vt:lpstr>使用说明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wennyoyo</cp:lastModifiedBy>
  <cp:revision>95</cp:revision>
  <dcterms:created xsi:type="dcterms:W3CDTF">2016-09-13T07:05:00Z</dcterms:created>
  <dcterms:modified xsi:type="dcterms:W3CDTF">2016-09-13T15:35:21Z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