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1" r:id="rId4"/>
    <p:sldId id="258" r:id="rId5"/>
    <p:sldId id="262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26B0E-0193-4337-B89A-3C0B2DBD9DCE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DBC70-0992-483B-848B-6BD89C4F8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81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2FA92-F14B-482E-8203-4E3D2653BE5A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9477F-F1AF-4AAC-A8C9-D95B34B31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7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7845148" y="174500"/>
            <a:ext cx="2586560" cy="71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 用 说 明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baseline="-25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1600" baseline="-25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光谱微纳卫星数据分析系统</a:t>
            </a:r>
            <a:endParaRPr lang="zh-CN" altLang="en-US" sz="1200" baseline="-25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0007" y="4777380"/>
            <a:ext cx="8290606" cy="861420"/>
          </a:xfrm>
        </p:spPr>
        <p:txBody>
          <a:bodyPr/>
          <a:lstStyle/>
          <a:p>
            <a:r>
              <a:rPr lang="en-US" altLang="zh-CN" dirty="0" smtClean="0"/>
              <a:t>—</a:t>
            </a:r>
            <a:r>
              <a:rPr lang="zh-CN" altLang="en-US" dirty="0" smtClean="0"/>
              <a:t>光谱微纳卫星数据分析系统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23446" y="3529889"/>
            <a:ext cx="830997" cy="21089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作者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张海波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联系电话</a:t>
            </a:r>
            <a:r>
              <a:rPr lang="en-US" altLang="zh-CN" sz="1400" dirty="0" smtClean="0"/>
              <a:t>	15594812511</a:t>
            </a:r>
          </a:p>
        </p:txBody>
      </p:sp>
    </p:spTree>
    <p:extLst>
      <p:ext uri="{BB962C8B-B14F-4D97-AF65-F5344CB8AC3E}">
        <p14:creationId xmlns:p14="http://schemas.microsoft.com/office/powerpoint/2010/main" val="10929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83458" y="1722871"/>
            <a:ext cx="8360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一、文件介绍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二、系统概述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三、操作说明</a:t>
            </a:r>
          </a:p>
        </p:txBody>
      </p:sp>
    </p:spTree>
    <p:extLst>
      <p:ext uri="{BB962C8B-B14F-4D97-AF65-F5344CB8AC3E}">
        <p14:creationId xmlns:p14="http://schemas.microsoft.com/office/powerpoint/2010/main" val="199982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9570" y="3117935"/>
            <a:ext cx="40318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dirty="0">
                <a:latin typeface="黑体" panose="02010609060101010101" pitchFamily="49" charset="-122"/>
                <a:ea typeface="黑体" panose="02010609060101010101" pitchFamily="49" charset="-122"/>
              </a:rPr>
              <a:t>一、文件介绍</a:t>
            </a:r>
            <a:endParaRPr lang="en-US" altLang="zh-CN" sz="5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8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71" y="1218987"/>
            <a:ext cx="4857751" cy="48213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06939" y="6100111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说明</a:t>
            </a:r>
            <a:r>
              <a:rPr lang="en-US" altLang="zh-CN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zh-CN" alt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应用软件暂时没有进行安装包封装</a:t>
            </a:r>
            <a:r>
              <a:rPr lang="en-US" altLang="zh-CN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因此以文件夹可执行文件形式提供</a:t>
            </a:r>
            <a:r>
              <a:rPr lang="en-US" altLang="zh-CN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814" y="3793328"/>
            <a:ext cx="59330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文件夹必要内容说明（可跳过）</a:t>
            </a:r>
            <a:r>
              <a:rPr lang="en-US" altLang="zh-CN" sz="1400" dirty="0"/>
              <a:t>: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1.</a:t>
            </a:r>
            <a:r>
              <a:rPr lang="zh-CN" altLang="en-US" sz="1400" dirty="0" smtClean="0"/>
              <a:t>该文件夹内容均为系统文件，不可删除（含文件夹）。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2.channelFiles</a:t>
            </a:r>
            <a:r>
              <a:rPr lang="zh-CN" altLang="en-US" sz="1400" dirty="0" smtClean="0"/>
              <a:t>包含内容为分通道解压后的所有文件，在应用示范已生成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</a:t>
            </a:r>
            <a:r>
              <a:rPr lang="zh-CN" altLang="en-US" sz="1400" dirty="0" smtClean="0"/>
              <a:t>的前提下，可删除文件以清理空间；否则会导致图像显示不正确。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3.decFiles</a:t>
            </a:r>
            <a:r>
              <a:rPr lang="zh-CN" altLang="en-US" sz="1400" dirty="0" smtClean="0"/>
              <a:t>内第二级目录文件夹</a:t>
            </a:r>
            <a:r>
              <a:rPr lang="en-US" altLang="zh-CN" sz="1400" dirty="0" smtClean="0"/>
              <a:t>”jp2”</a:t>
            </a:r>
            <a:r>
              <a:rPr lang="zh-CN" altLang="en-US" sz="1400" dirty="0" smtClean="0"/>
              <a:t>，可全部删除以清理空间；</a:t>
            </a:r>
            <a:r>
              <a:rPr lang="en-US" altLang="zh-CN" sz="1400" dirty="0" err="1" smtClean="0"/>
              <a:t>decFiles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已不需要的文件夹可以全部删除。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36814" y="1811918"/>
            <a:ext cx="5899372" cy="1665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使用说明</a:t>
            </a:r>
            <a:r>
              <a:rPr lang="en-US" altLang="zh-CN" sz="1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1.</a:t>
            </a:r>
            <a:r>
              <a:rPr lang="zh-CN" altLang="en-US" sz="1400" dirty="0" smtClean="0"/>
              <a:t>由于系统进行图像处理的过程会占用大量硬盘资源，因此请将文件夹存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放在足够大的硬盘目录下。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2.</a:t>
            </a:r>
            <a:r>
              <a:rPr lang="zh-CN" altLang="en-US" sz="1400" dirty="0" smtClean="0"/>
              <a:t>右键“</a:t>
            </a:r>
            <a:r>
              <a:rPr lang="en-US" altLang="zh-CN" sz="1400" dirty="0" smtClean="0"/>
              <a:t>Spectra.exe</a:t>
            </a:r>
            <a:r>
              <a:rPr lang="zh-CN" altLang="en-US" sz="1400" dirty="0" smtClean="0"/>
              <a:t>”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“发送到”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“桌面快捷方式”，之后可通过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点击桌面快捷方式启动软件。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36814" y="540523"/>
            <a:ext cx="2339102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一、文件介绍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7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9570" y="3117935"/>
            <a:ext cx="40318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二、系统概述</a:t>
            </a:r>
            <a:endParaRPr lang="en-US" altLang="zh-CN" sz="5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4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642" y="1273802"/>
            <a:ext cx="3148711" cy="17720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6814" y="540523"/>
            <a:ext cx="3655168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、系统概述</a:t>
            </a:r>
            <a:r>
              <a:rPr lang="en-US" altLang="zh-CN" sz="28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aseline="-2500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数据管理</a:t>
            </a:r>
            <a:endParaRPr lang="en-US" altLang="zh-CN" sz="2800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642" y="3091809"/>
            <a:ext cx="3148711" cy="1772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641" y="4926443"/>
            <a:ext cx="3148711" cy="17720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9625" y="2159813"/>
            <a:ext cx="6487673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数据处理：对星上下发数据完成校验、解包、解压、拼接、存储、记录等操作。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（文件格式涵盖：星上</a:t>
            </a:r>
            <a:r>
              <a:rPr lang="en-US" altLang="zh-CN" sz="1400" dirty="0" smtClean="0"/>
              <a:t>1024</a:t>
            </a:r>
            <a:r>
              <a:rPr lang="zh-CN" altLang="en-US" sz="1400" dirty="0" smtClean="0"/>
              <a:t>包长未解包文件、</a:t>
            </a:r>
            <a:r>
              <a:rPr lang="en-US" altLang="zh-CN" sz="1400" dirty="0" smtClean="0"/>
              <a:t>288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280</a:t>
            </a:r>
            <a:r>
              <a:rPr lang="zh-CN" altLang="en-US" sz="1400" dirty="0" smtClean="0"/>
              <a:t>包长未解压文件）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数据存储：选择图像区域裁剪另存，存储路径由用户定义。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文件检索：所有经过系统打开过的文件均被记录，可查询文件处理情况及处理后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文件路径。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397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6814" y="540523"/>
            <a:ext cx="365516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、系统概述</a:t>
            </a:r>
            <a:r>
              <a:rPr lang="en-US" altLang="zh-CN" sz="28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aseline="-2500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光谱分析</a:t>
            </a:r>
            <a:endParaRPr lang="en-US" altLang="zh-CN" sz="2800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9150" y="2652763"/>
            <a:ext cx="61093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数据检索：通过时间、坐标、帧号检索图像内容。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光谱显示：根据用户需求展示图像信息，通过参数设置更改图像展示内容。</a:t>
            </a:r>
            <a:endParaRPr lang="zh-CN" altLang="en-US" sz="1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1343025"/>
            <a:ext cx="4476750" cy="25194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3971926"/>
            <a:ext cx="4476750" cy="25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6814" y="540523"/>
            <a:ext cx="365516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、系统概述</a:t>
            </a:r>
            <a:r>
              <a:rPr lang="en-US" altLang="zh-CN" sz="28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aseline="-2500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应用演示</a:t>
            </a:r>
            <a:endParaRPr lang="en-US" altLang="zh-CN" sz="2800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7750" y="1966963"/>
            <a:ext cx="43140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异常检测：设定噪声灰度检测图像异常情况。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应用示范：自定义图像为应用样式，快速展示应用。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3D</a:t>
            </a:r>
            <a:r>
              <a:rPr lang="zh-CN" altLang="en-US" sz="1400" dirty="0" smtClean="0"/>
              <a:t>演示：预留模块。</a:t>
            </a:r>
            <a:endParaRPr lang="zh-CN" altLang="en-US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205252"/>
            <a:ext cx="3124200" cy="17582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1" y="3048000"/>
            <a:ext cx="3124200" cy="17582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890516"/>
            <a:ext cx="3124200" cy="17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1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6814" y="540523"/>
            <a:ext cx="365516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、系统概述</a:t>
            </a:r>
            <a:r>
              <a:rPr lang="en-US" altLang="zh-CN" sz="28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aseline="-2500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系统管理</a:t>
            </a:r>
            <a:endParaRPr lang="en-US" altLang="zh-CN" sz="2800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9150" y="2652763"/>
            <a:ext cx="37753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显示设置：根据用户喜好设置默认显示方式。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关于我们：系统设计团队信息简介。</a:t>
            </a:r>
            <a:endParaRPr lang="zh-CN" altLang="en-US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1291024"/>
            <a:ext cx="4476750" cy="25194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3991591"/>
            <a:ext cx="4476750" cy="25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</TotalTime>
  <Words>316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黑体</vt:lpstr>
      <vt:lpstr>华文行楷</vt:lpstr>
      <vt:lpstr>宋体</vt:lpstr>
      <vt:lpstr>微软雅黑</vt:lpstr>
      <vt:lpstr>幼圆</vt:lpstr>
      <vt:lpstr>Arial</vt:lpstr>
      <vt:lpstr>Calibri</vt:lpstr>
      <vt:lpstr>Century Gothic</vt:lpstr>
      <vt:lpstr>Wingdings 3</vt:lpstr>
      <vt:lpstr>离子</vt:lpstr>
      <vt:lpstr>使用说明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31</cp:revision>
  <dcterms:created xsi:type="dcterms:W3CDTF">2016-09-13T07:05:12Z</dcterms:created>
  <dcterms:modified xsi:type="dcterms:W3CDTF">2016-09-13T10:17:31Z</dcterms:modified>
</cp:coreProperties>
</file>