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70" r:id="rId7"/>
    <p:sldId id="260" r:id="rId8"/>
    <p:sldId id="261" r:id="rId9"/>
    <p:sldId id="262" r:id="rId10"/>
    <p:sldId id="267" r:id="rId11"/>
    <p:sldId id="268" r:id="rId12"/>
    <p:sldId id="269" r:id="rId13"/>
    <p:sldId id="271" r:id="rId14"/>
    <p:sldId id="287" r:id="rId15"/>
    <p:sldId id="288" r:id="rId16"/>
    <p:sldId id="289" r:id="rId17"/>
    <p:sldId id="290" r:id="rId18"/>
    <p:sldId id="280" r:id="rId19"/>
    <p:sldId id="291" r:id="rId20"/>
    <p:sldId id="293" r:id="rId21"/>
    <p:sldId id="294" r:id="rId22"/>
    <p:sldId id="296" r:id="rId23"/>
    <p:sldId id="272" r:id="rId24"/>
    <p:sldId id="273" r:id="rId25"/>
    <p:sldId id="274" r:id="rId26"/>
    <p:sldId id="275" r:id="rId27"/>
    <p:sldId id="297" r:id="rId28"/>
    <p:sldId id="298" r:id="rId29"/>
    <p:sldId id="299" r:id="rId30"/>
    <p:sldId id="319" r:id="rId31"/>
    <p:sldId id="301" r:id="rId32"/>
    <p:sldId id="300" r:id="rId33"/>
    <p:sldId id="302" r:id="rId34"/>
    <p:sldId id="303" r:id="rId35"/>
    <p:sldId id="304" r:id="rId36"/>
    <p:sldId id="305" r:id="rId37"/>
    <p:sldId id="306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20" r:id="rId5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E5F2F-1F16-4962-93B2-7EF6E3258923}" v="70" dt="2021-06-17T18:31:52.744"/>
    <p1510:client id="{7BAF8069-54BE-4353-9332-2EC87629444F}" v="3" dt="2021-06-18T11:43:03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88" autoAdjust="0"/>
  </p:normalViewPr>
  <p:slideViewPr>
    <p:cSldViewPr snapToGrid="0">
      <p:cViewPr>
        <p:scale>
          <a:sx n="140" d="100"/>
          <a:sy n="140" d="100"/>
        </p:scale>
        <p:origin x="94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vin Hinder 3md" userId="a08fd6f0-6d42-492f-97dc-1a5ba9a04ca0" providerId="ADAL" clId="{358B582B-B6BB-4F44-8D96-CB770E499CB6}"/>
    <pc:docChg chg="modSld">
      <pc:chgData name="Levin Hinder 3md" userId="a08fd6f0-6d42-492f-97dc-1a5ba9a04ca0" providerId="ADAL" clId="{358B582B-B6BB-4F44-8D96-CB770E499CB6}" dt="2021-06-18T04:29:18.395" v="47" actId="20577"/>
      <pc:docMkLst>
        <pc:docMk/>
      </pc:docMkLst>
      <pc:sldChg chg="modSp">
        <pc:chgData name="Levin Hinder 3md" userId="a08fd6f0-6d42-492f-97dc-1a5ba9a04ca0" providerId="ADAL" clId="{358B582B-B6BB-4F44-8D96-CB770E499CB6}" dt="2021-06-18T04:29:18.395" v="47" actId="20577"/>
        <pc:sldMkLst>
          <pc:docMk/>
          <pc:sldMk cId="2931749992" sldId="263"/>
        </pc:sldMkLst>
        <pc:spChg chg="mod">
          <ac:chgData name="Levin Hinder 3md" userId="a08fd6f0-6d42-492f-97dc-1a5ba9a04ca0" providerId="ADAL" clId="{358B582B-B6BB-4F44-8D96-CB770E499CB6}" dt="2021-06-18T04:29:18.395" v="47" actId="20577"/>
          <ac:spMkLst>
            <pc:docMk/>
            <pc:sldMk cId="2931749992" sldId="263"/>
            <ac:spMk id="3" creationId="{54FBE5F5-9A40-4CCD-8942-A4C8263B43CF}"/>
          </ac:spMkLst>
        </pc:spChg>
      </pc:sldChg>
    </pc:docChg>
  </pc:docChgLst>
  <pc:docChgLst>
    <pc:chgData name="Levin Hinder 3md" userId="a08fd6f0-6d42-492f-97dc-1a5ba9a04ca0" providerId="ADAL" clId="{49AE5F2F-1F16-4962-93B2-7EF6E3258923}"/>
    <pc:docChg chg="undo redo custSel addSld delSld modSld sldOrd">
      <pc:chgData name="Levin Hinder 3md" userId="a08fd6f0-6d42-492f-97dc-1a5ba9a04ca0" providerId="ADAL" clId="{49AE5F2F-1F16-4962-93B2-7EF6E3258923}" dt="2021-06-17T18:52:19.230" v="1838" actId="27636"/>
      <pc:docMkLst>
        <pc:docMk/>
      </pc:docMkLst>
      <pc:sldChg chg="modSp mod">
        <pc:chgData name="Levin Hinder 3md" userId="a08fd6f0-6d42-492f-97dc-1a5ba9a04ca0" providerId="ADAL" clId="{49AE5F2F-1F16-4962-93B2-7EF6E3258923}" dt="2021-06-17T18:14:20.962" v="1676" actId="20577"/>
        <pc:sldMkLst>
          <pc:docMk/>
          <pc:sldMk cId="2884186498" sldId="257"/>
        </pc:sldMkLst>
        <pc:spChg chg="mod">
          <ac:chgData name="Levin Hinder 3md" userId="a08fd6f0-6d42-492f-97dc-1a5ba9a04ca0" providerId="ADAL" clId="{49AE5F2F-1F16-4962-93B2-7EF6E3258923}" dt="2021-06-17T18:14:20.962" v="1676" actId="20577"/>
          <ac:spMkLst>
            <pc:docMk/>
            <pc:sldMk cId="2884186498" sldId="257"/>
            <ac:spMk id="3" creationId="{523357F7-1016-4101-BA5E-784DD11372AE}"/>
          </ac:spMkLst>
        </pc:spChg>
      </pc:sldChg>
      <pc:sldChg chg="delSp modSp mod">
        <pc:chgData name="Levin Hinder 3md" userId="a08fd6f0-6d42-492f-97dc-1a5ba9a04ca0" providerId="ADAL" clId="{49AE5F2F-1F16-4962-93B2-7EF6E3258923}" dt="2021-06-17T16:19:44.094" v="334" actId="207"/>
        <pc:sldMkLst>
          <pc:docMk/>
          <pc:sldMk cId="2402629592" sldId="258"/>
        </pc:sldMkLst>
        <pc:spChg chg="mod">
          <ac:chgData name="Levin Hinder 3md" userId="a08fd6f0-6d42-492f-97dc-1a5ba9a04ca0" providerId="ADAL" clId="{49AE5F2F-1F16-4962-93B2-7EF6E3258923}" dt="2021-06-17T16:04:44.220" v="35" actId="20577"/>
          <ac:spMkLst>
            <pc:docMk/>
            <pc:sldMk cId="2402629592" sldId="258"/>
            <ac:spMk id="3" creationId="{065542F7-FFE3-42C6-B221-ECE33CA8CE1B}"/>
          </ac:spMkLst>
        </pc:spChg>
        <pc:spChg chg="mod">
          <ac:chgData name="Levin Hinder 3md" userId="a08fd6f0-6d42-492f-97dc-1a5ba9a04ca0" providerId="ADAL" clId="{49AE5F2F-1F16-4962-93B2-7EF6E3258923}" dt="2021-06-17T16:19:44.094" v="334" actId="207"/>
          <ac:spMkLst>
            <pc:docMk/>
            <pc:sldMk cId="2402629592" sldId="258"/>
            <ac:spMk id="5" creationId="{61345A4E-469E-45D9-B2FD-830C8B3821A9}"/>
          </ac:spMkLst>
        </pc:spChg>
        <pc:spChg chg="del mod">
          <ac:chgData name="Levin Hinder 3md" userId="a08fd6f0-6d42-492f-97dc-1a5ba9a04ca0" providerId="ADAL" clId="{49AE5F2F-1F16-4962-93B2-7EF6E3258923}" dt="2021-06-17T16:02:08.696" v="10"/>
          <ac:spMkLst>
            <pc:docMk/>
            <pc:sldMk cId="2402629592" sldId="258"/>
            <ac:spMk id="14" creationId="{CA8DA738-9D51-4756-BB60-20F2BB68ED16}"/>
          </ac:spMkLst>
        </pc:spChg>
        <pc:spChg chg="del mod">
          <ac:chgData name="Levin Hinder 3md" userId="a08fd6f0-6d42-492f-97dc-1a5ba9a04ca0" providerId="ADAL" clId="{49AE5F2F-1F16-4962-93B2-7EF6E3258923}" dt="2021-06-17T16:02:08.696" v="8"/>
          <ac:spMkLst>
            <pc:docMk/>
            <pc:sldMk cId="2402629592" sldId="258"/>
            <ac:spMk id="15" creationId="{66C791C3-EE68-483F-830A-3D95192A4633}"/>
          </ac:spMkLst>
        </pc:spChg>
        <pc:spChg chg="del mod">
          <ac:chgData name="Levin Hinder 3md" userId="a08fd6f0-6d42-492f-97dc-1a5ba9a04ca0" providerId="ADAL" clId="{49AE5F2F-1F16-4962-93B2-7EF6E3258923}" dt="2021-06-17T16:02:08.695" v="6"/>
          <ac:spMkLst>
            <pc:docMk/>
            <pc:sldMk cId="2402629592" sldId="258"/>
            <ac:spMk id="17" creationId="{D6449DD5-F67A-4524-8A0E-9C4A471F4CCB}"/>
          </ac:spMkLst>
        </pc:spChg>
      </pc:sldChg>
      <pc:sldChg chg="modSp mod">
        <pc:chgData name="Levin Hinder 3md" userId="a08fd6f0-6d42-492f-97dc-1a5ba9a04ca0" providerId="ADAL" clId="{49AE5F2F-1F16-4962-93B2-7EF6E3258923}" dt="2021-06-17T18:16:57.218" v="1711" actId="20577"/>
        <pc:sldMkLst>
          <pc:docMk/>
          <pc:sldMk cId="3510112523" sldId="259"/>
        </pc:sldMkLst>
        <pc:spChg chg="mod">
          <ac:chgData name="Levin Hinder 3md" userId="a08fd6f0-6d42-492f-97dc-1a5ba9a04ca0" providerId="ADAL" clId="{49AE5F2F-1F16-4962-93B2-7EF6E3258923}" dt="2021-06-17T18:16:57.218" v="1711" actId="20577"/>
          <ac:spMkLst>
            <pc:docMk/>
            <pc:sldMk cId="3510112523" sldId="259"/>
            <ac:spMk id="3" creationId="{39B955E0-73E5-49F3-8FEA-E08A168501E8}"/>
          </ac:spMkLst>
        </pc:spChg>
      </pc:sldChg>
      <pc:sldChg chg="addSp delSp modSp mod">
        <pc:chgData name="Levin Hinder 3md" userId="a08fd6f0-6d42-492f-97dc-1a5ba9a04ca0" providerId="ADAL" clId="{49AE5F2F-1F16-4962-93B2-7EF6E3258923}" dt="2021-06-17T17:28:00.720" v="1247" actId="692"/>
        <pc:sldMkLst>
          <pc:docMk/>
          <pc:sldMk cId="1888854382" sldId="260"/>
        </pc:sldMkLst>
        <pc:spChg chg="del">
          <ac:chgData name="Levin Hinder 3md" userId="a08fd6f0-6d42-492f-97dc-1a5ba9a04ca0" providerId="ADAL" clId="{49AE5F2F-1F16-4962-93B2-7EF6E3258923}" dt="2021-06-17T16:43:05.665" v="716" actId="478"/>
          <ac:spMkLst>
            <pc:docMk/>
            <pc:sldMk cId="1888854382" sldId="260"/>
            <ac:spMk id="4" creationId="{A65A078B-D825-449C-97EC-320449EC372E}"/>
          </ac:spMkLst>
        </pc:spChg>
        <pc:spChg chg="del mod">
          <ac:chgData name="Levin Hinder 3md" userId="a08fd6f0-6d42-492f-97dc-1a5ba9a04ca0" providerId="ADAL" clId="{49AE5F2F-1F16-4962-93B2-7EF6E3258923}" dt="2021-06-17T16:43:05.665" v="716" actId="478"/>
          <ac:spMkLst>
            <pc:docMk/>
            <pc:sldMk cId="1888854382" sldId="260"/>
            <ac:spMk id="5" creationId="{F1A70049-B6FE-4E8A-B238-C4AD9A91A5B9}"/>
          </ac:spMkLst>
        </pc:spChg>
        <pc:spChg chg="del mod">
          <ac:chgData name="Levin Hinder 3md" userId="a08fd6f0-6d42-492f-97dc-1a5ba9a04ca0" providerId="ADAL" clId="{49AE5F2F-1F16-4962-93B2-7EF6E3258923}" dt="2021-06-17T16:43:05.665" v="716" actId="478"/>
          <ac:spMkLst>
            <pc:docMk/>
            <pc:sldMk cId="1888854382" sldId="260"/>
            <ac:spMk id="6" creationId="{C2E4757D-4A54-4F85-B1C3-4CC3D726A177}"/>
          </ac:spMkLst>
        </pc:spChg>
        <pc:spChg chg="del mod">
          <ac:chgData name="Levin Hinder 3md" userId="a08fd6f0-6d42-492f-97dc-1a5ba9a04ca0" providerId="ADAL" clId="{49AE5F2F-1F16-4962-93B2-7EF6E3258923}" dt="2021-06-17T16:43:05.665" v="716" actId="478"/>
          <ac:spMkLst>
            <pc:docMk/>
            <pc:sldMk cId="1888854382" sldId="260"/>
            <ac:spMk id="7" creationId="{0974E8C3-F9FE-49A1-BB5E-D959D09879C2}"/>
          </ac:spMkLst>
        </pc:spChg>
        <pc:spChg chg="add del mod">
          <ac:chgData name="Levin Hinder 3md" userId="a08fd6f0-6d42-492f-97dc-1a5ba9a04ca0" providerId="ADAL" clId="{49AE5F2F-1F16-4962-93B2-7EF6E3258923}" dt="2021-06-17T16:43:05.665" v="716" actId="478"/>
          <ac:spMkLst>
            <pc:docMk/>
            <pc:sldMk cId="1888854382" sldId="260"/>
            <ac:spMk id="20" creationId="{D8ABD3AF-9A80-46D1-8AF9-5CA59FAFDC46}"/>
          </ac:spMkLst>
        </pc:spChg>
        <pc:spChg chg="add del mod">
          <ac:chgData name="Levin Hinder 3md" userId="a08fd6f0-6d42-492f-97dc-1a5ba9a04ca0" providerId="ADAL" clId="{49AE5F2F-1F16-4962-93B2-7EF6E3258923}" dt="2021-06-17T16:43:05.665" v="716" actId="478"/>
          <ac:spMkLst>
            <pc:docMk/>
            <pc:sldMk cId="1888854382" sldId="260"/>
            <ac:spMk id="21" creationId="{FB44F05B-3AD8-46F4-950D-B612B7118D82}"/>
          </ac:spMkLst>
        </pc:spChg>
        <pc:spChg chg="add del mod">
          <ac:chgData name="Levin Hinder 3md" userId="a08fd6f0-6d42-492f-97dc-1a5ba9a04ca0" providerId="ADAL" clId="{49AE5F2F-1F16-4962-93B2-7EF6E3258923}" dt="2021-06-17T16:43:05.665" v="716" actId="478"/>
          <ac:spMkLst>
            <pc:docMk/>
            <pc:sldMk cId="1888854382" sldId="260"/>
            <ac:spMk id="23" creationId="{8E555339-242F-4D8C-810C-259DD19E4F38}"/>
          </ac:spMkLst>
        </pc:spChg>
        <pc:spChg chg="del mod">
          <ac:chgData name="Levin Hinder 3md" userId="a08fd6f0-6d42-492f-97dc-1a5ba9a04ca0" providerId="ADAL" clId="{49AE5F2F-1F16-4962-93B2-7EF6E3258923}" dt="2021-06-17T16:43:05.665" v="716" actId="478"/>
          <ac:spMkLst>
            <pc:docMk/>
            <pc:sldMk cId="1888854382" sldId="260"/>
            <ac:spMk id="29" creationId="{6CA2B830-3573-4F79-8FF0-D95FF5663F4F}"/>
          </ac:spMkLst>
        </pc:spChg>
        <pc:spChg chg="del mod">
          <ac:chgData name="Levin Hinder 3md" userId="a08fd6f0-6d42-492f-97dc-1a5ba9a04ca0" providerId="ADAL" clId="{49AE5F2F-1F16-4962-93B2-7EF6E3258923}" dt="2021-06-17T16:43:05.665" v="716" actId="478"/>
          <ac:spMkLst>
            <pc:docMk/>
            <pc:sldMk cId="1888854382" sldId="260"/>
            <ac:spMk id="30" creationId="{DF9D0AE1-2BBE-4548-BDD6-0312BAA6FB91}"/>
          </ac:spMkLst>
        </pc:spChg>
        <pc:spChg chg="del mod">
          <ac:chgData name="Levin Hinder 3md" userId="a08fd6f0-6d42-492f-97dc-1a5ba9a04ca0" providerId="ADAL" clId="{49AE5F2F-1F16-4962-93B2-7EF6E3258923}" dt="2021-06-17T16:43:05.665" v="716" actId="478"/>
          <ac:spMkLst>
            <pc:docMk/>
            <pc:sldMk cId="1888854382" sldId="260"/>
            <ac:spMk id="31" creationId="{9356F0A0-6457-4EC4-8B46-3706ADA0203B}"/>
          </ac:spMkLst>
        </pc:spChg>
        <pc:spChg chg="add del mod">
          <ac:chgData name="Levin Hinder 3md" userId="a08fd6f0-6d42-492f-97dc-1a5ba9a04ca0" providerId="ADAL" clId="{49AE5F2F-1F16-4962-93B2-7EF6E3258923}" dt="2021-06-17T16:43:05.665" v="716" actId="478"/>
          <ac:spMkLst>
            <pc:docMk/>
            <pc:sldMk cId="1888854382" sldId="260"/>
            <ac:spMk id="36" creationId="{DDD8B423-BC9F-480B-A8C1-D60AC9057EBD}"/>
          </ac:spMkLst>
        </pc:spChg>
        <pc:spChg chg="add del mod">
          <ac:chgData name="Levin Hinder 3md" userId="a08fd6f0-6d42-492f-97dc-1a5ba9a04ca0" providerId="ADAL" clId="{49AE5F2F-1F16-4962-93B2-7EF6E3258923}" dt="2021-06-17T16:21:55.667" v="350" actId="478"/>
          <ac:spMkLst>
            <pc:docMk/>
            <pc:sldMk cId="1888854382" sldId="260"/>
            <ac:spMk id="37" creationId="{4371C3B5-0596-413A-96F6-657D728DF8E5}"/>
          </ac:spMkLst>
        </pc:spChg>
        <pc:spChg chg="add del mod">
          <ac:chgData name="Levin Hinder 3md" userId="a08fd6f0-6d42-492f-97dc-1a5ba9a04ca0" providerId="ADAL" clId="{49AE5F2F-1F16-4962-93B2-7EF6E3258923}" dt="2021-06-17T16:21:56.579" v="351" actId="478"/>
          <ac:spMkLst>
            <pc:docMk/>
            <pc:sldMk cId="1888854382" sldId="260"/>
            <ac:spMk id="46" creationId="{E818FEBA-A06B-4FAD-BF4E-6908531D744C}"/>
          </ac:spMkLst>
        </pc:spChg>
        <pc:spChg chg="del mod">
          <ac:chgData name="Levin Hinder 3md" userId="a08fd6f0-6d42-492f-97dc-1a5ba9a04ca0" providerId="ADAL" clId="{49AE5F2F-1F16-4962-93B2-7EF6E3258923}" dt="2021-06-17T16:43:05.665" v="716" actId="478"/>
          <ac:spMkLst>
            <pc:docMk/>
            <pc:sldMk cId="1888854382" sldId="260"/>
            <ac:spMk id="48" creationId="{19029589-D503-47CC-925E-90D7BEDB305F}"/>
          </ac:spMkLst>
        </pc:spChg>
        <pc:spChg chg="del mod">
          <ac:chgData name="Levin Hinder 3md" userId="a08fd6f0-6d42-492f-97dc-1a5ba9a04ca0" providerId="ADAL" clId="{49AE5F2F-1F16-4962-93B2-7EF6E3258923}" dt="2021-06-17T16:43:05.665" v="716" actId="478"/>
          <ac:spMkLst>
            <pc:docMk/>
            <pc:sldMk cId="1888854382" sldId="260"/>
            <ac:spMk id="49" creationId="{F30DD3B5-5A08-483F-8AC5-DCB2376B2520}"/>
          </ac:spMkLst>
        </pc:spChg>
        <pc:spChg chg="del mod">
          <ac:chgData name="Levin Hinder 3md" userId="a08fd6f0-6d42-492f-97dc-1a5ba9a04ca0" providerId="ADAL" clId="{49AE5F2F-1F16-4962-93B2-7EF6E3258923}" dt="2021-06-17T16:43:05.665" v="716" actId="478"/>
          <ac:spMkLst>
            <pc:docMk/>
            <pc:sldMk cId="1888854382" sldId="260"/>
            <ac:spMk id="50" creationId="{4FC57FBC-8569-452C-8B1D-5579EC4CD87B}"/>
          </ac:spMkLst>
        </pc:spChg>
        <pc:spChg chg="add del mod">
          <ac:chgData name="Levin Hinder 3md" userId="a08fd6f0-6d42-492f-97dc-1a5ba9a04ca0" providerId="ADAL" clId="{49AE5F2F-1F16-4962-93B2-7EF6E3258923}" dt="2021-06-17T16:43:05.665" v="716" actId="478"/>
          <ac:spMkLst>
            <pc:docMk/>
            <pc:sldMk cId="1888854382" sldId="260"/>
            <ac:spMk id="51" creationId="{EA3A4AA3-0C55-4C9F-A58A-7AA17A74EB88}"/>
          </ac:spMkLst>
        </pc:spChg>
        <pc:spChg chg="add del mod">
          <ac:chgData name="Levin Hinder 3md" userId="a08fd6f0-6d42-492f-97dc-1a5ba9a04ca0" providerId="ADAL" clId="{49AE5F2F-1F16-4962-93B2-7EF6E3258923}" dt="2021-06-17T16:43:05.665" v="716" actId="478"/>
          <ac:spMkLst>
            <pc:docMk/>
            <pc:sldMk cId="1888854382" sldId="260"/>
            <ac:spMk id="53" creationId="{0B3754AB-7562-4291-9B8A-FB3D755C65E2}"/>
          </ac:spMkLst>
        </pc:spChg>
        <pc:spChg chg="add del mod">
          <ac:chgData name="Levin Hinder 3md" userId="a08fd6f0-6d42-492f-97dc-1a5ba9a04ca0" providerId="ADAL" clId="{49AE5F2F-1F16-4962-93B2-7EF6E3258923}" dt="2021-06-17T16:43:05.665" v="716" actId="478"/>
          <ac:spMkLst>
            <pc:docMk/>
            <pc:sldMk cId="1888854382" sldId="260"/>
            <ac:spMk id="54" creationId="{9837F42A-E44A-4364-A518-9C17515983CD}"/>
          </ac:spMkLst>
        </pc:spChg>
        <pc:spChg chg="add del mod">
          <ac:chgData name="Levin Hinder 3md" userId="a08fd6f0-6d42-492f-97dc-1a5ba9a04ca0" providerId="ADAL" clId="{49AE5F2F-1F16-4962-93B2-7EF6E3258923}" dt="2021-06-17T16:43:05.665" v="716" actId="478"/>
          <ac:spMkLst>
            <pc:docMk/>
            <pc:sldMk cId="1888854382" sldId="260"/>
            <ac:spMk id="61" creationId="{A43A607C-2BDE-4E4A-B93A-F61E1853EF32}"/>
          </ac:spMkLst>
        </pc:spChg>
        <pc:spChg chg="add del mod">
          <ac:chgData name="Levin Hinder 3md" userId="a08fd6f0-6d42-492f-97dc-1a5ba9a04ca0" providerId="ADAL" clId="{49AE5F2F-1F16-4962-93B2-7EF6E3258923}" dt="2021-06-17T16:43:05.665" v="716" actId="478"/>
          <ac:spMkLst>
            <pc:docMk/>
            <pc:sldMk cId="1888854382" sldId="260"/>
            <ac:spMk id="62" creationId="{625C7A3F-6FEA-49E4-8635-BB3513099F50}"/>
          </ac:spMkLst>
        </pc:spChg>
        <pc:spChg chg="add mod">
          <ac:chgData name="Levin Hinder 3md" userId="a08fd6f0-6d42-492f-97dc-1a5ba9a04ca0" providerId="ADAL" clId="{49AE5F2F-1F16-4962-93B2-7EF6E3258923}" dt="2021-06-17T16:43:06.328" v="717"/>
          <ac:spMkLst>
            <pc:docMk/>
            <pc:sldMk cId="1888854382" sldId="260"/>
            <ac:spMk id="65" creationId="{2539BB3C-362D-4FBE-BA76-3879BF2415E1}"/>
          </ac:spMkLst>
        </pc:spChg>
        <pc:spChg chg="add mod">
          <ac:chgData name="Levin Hinder 3md" userId="a08fd6f0-6d42-492f-97dc-1a5ba9a04ca0" providerId="ADAL" clId="{49AE5F2F-1F16-4962-93B2-7EF6E3258923}" dt="2021-06-17T16:50:42.782" v="838" actId="207"/>
          <ac:spMkLst>
            <pc:docMk/>
            <pc:sldMk cId="1888854382" sldId="260"/>
            <ac:spMk id="66" creationId="{2E28D2CF-381F-437A-BBC5-0917F57D23F8}"/>
          </ac:spMkLst>
        </pc:spChg>
        <pc:spChg chg="add mod">
          <ac:chgData name="Levin Hinder 3md" userId="a08fd6f0-6d42-492f-97dc-1a5ba9a04ca0" providerId="ADAL" clId="{49AE5F2F-1F16-4962-93B2-7EF6E3258923}" dt="2021-06-17T16:44:58.030" v="756" actId="207"/>
          <ac:spMkLst>
            <pc:docMk/>
            <pc:sldMk cId="1888854382" sldId="260"/>
            <ac:spMk id="67" creationId="{992C46F5-A692-4706-BC90-F452C1478148}"/>
          </ac:spMkLst>
        </pc:spChg>
        <pc:spChg chg="add mod">
          <ac:chgData name="Levin Hinder 3md" userId="a08fd6f0-6d42-492f-97dc-1a5ba9a04ca0" providerId="ADAL" clId="{49AE5F2F-1F16-4962-93B2-7EF6E3258923}" dt="2021-06-17T16:44:54.695" v="755" actId="207"/>
          <ac:spMkLst>
            <pc:docMk/>
            <pc:sldMk cId="1888854382" sldId="260"/>
            <ac:spMk id="68" creationId="{1160E218-DDE8-40B6-B32F-3EF336D4C3BB}"/>
          </ac:spMkLst>
        </pc:spChg>
        <pc:spChg chg="add mod">
          <ac:chgData name="Levin Hinder 3md" userId="a08fd6f0-6d42-492f-97dc-1a5ba9a04ca0" providerId="ADAL" clId="{49AE5F2F-1F16-4962-93B2-7EF6E3258923}" dt="2021-06-17T16:43:34.230" v="736" actId="207"/>
          <ac:spMkLst>
            <pc:docMk/>
            <pc:sldMk cId="1888854382" sldId="260"/>
            <ac:spMk id="72" creationId="{E06AD805-5034-4211-9CF7-CCF349BE779B}"/>
          </ac:spMkLst>
        </pc:spChg>
        <pc:spChg chg="add mod">
          <ac:chgData name="Levin Hinder 3md" userId="a08fd6f0-6d42-492f-97dc-1a5ba9a04ca0" providerId="ADAL" clId="{49AE5F2F-1F16-4962-93B2-7EF6E3258923}" dt="2021-06-17T16:43:34.230" v="736" actId="207"/>
          <ac:spMkLst>
            <pc:docMk/>
            <pc:sldMk cId="1888854382" sldId="260"/>
            <ac:spMk id="73" creationId="{6850B6A4-B5F2-41C3-B2B5-F9ADB2A675DD}"/>
          </ac:spMkLst>
        </pc:spChg>
        <pc:spChg chg="add mod">
          <ac:chgData name="Levin Hinder 3md" userId="a08fd6f0-6d42-492f-97dc-1a5ba9a04ca0" providerId="ADAL" clId="{49AE5F2F-1F16-4962-93B2-7EF6E3258923}" dt="2021-06-17T16:43:34.230" v="736" actId="207"/>
          <ac:spMkLst>
            <pc:docMk/>
            <pc:sldMk cId="1888854382" sldId="260"/>
            <ac:spMk id="74" creationId="{775E4F11-2B8F-45A4-9B38-3487E7C21911}"/>
          </ac:spMkLst>
        </pc:spChg>
        <pc:spChg chg="add mod">
          <ac:chgData name="Levin Hinder 3md" userId="a08fd6f0-6d42-492f-97dc-1a5ba9a04ca0" providerId="ADAL" clId="{49AE5F2F-1F16-4962-93B2-7EF6E3258923}" dt="2021-06-17T16:43:06.328" v="717"/>
          <ac:spMkLst>
            <pc:docMk/>
            <pc:sldMk cId="1888854382" sldId="260"/>
            <ac:spMk id="77" creationId="{08EB8E1B-52E9-4DD4-853D-DD88CFFE49CE}"/>
          </ac:spMkLst>
        </pc:spChg>
        <pc:spChg chg="add mod">
          <ac:chgData name="Levin Hinder 3md" userId="a08fd6f0-6d42-492f-97dc-1a5ba9a04ca0" providerId="ADAL" clId="{49AE5F2F-1F16-4962-93B2-7EF6E3258923}" dt="2021-06-17T16:43:06.328" v="717"/>
          <ac:spMkLst>
            <pc:docMk/>
            <pc:sldMk cId="1888854382" sldId="260"/>
            <ac:spMk id="78" creationId="{29BA4B6C-857B-4079-AF5B-336C53309D46}"/>
          </ac:spMkLst>
        </pc:spChg>
        <pc:spChg chg="add mod">
          <ac:chgData name="Levin Hinder 3md" userId="a08fd6f0-6d42-492f-97dc-1a5ba9a04ca0" providerId="ADAL" clId="{49AE5F2F-1F16-4962-93B2-7EF6E3258923}" dt="2021-06-17T16:43:06.328" v="717"/>
          <ac:spMkLst>
            <pc:docMk/>
            <pc:sldMk cId="1888854382" sldId="260"/>
            <ac:spMk id="79" creationId="{CF2162FF-697F-49C2-940F-A291B83B2283}"/>
          </ac:spMkLst>
        </pc:spChg>
        <pc:spChg chg="add mod">
          <ac:chgData name="Levin Hinder 3md" userId="a08fd6f0-6d42-492f-97dc-1a5ba9a04ca0" providerId="ADAL" clId="{49AE5F2F-1F16-4962-93B2-7EF6E3258923}" dt="2021-06-17T16:43:06.328" v="717"/>
          <ac:spMkLst>
            <pc:docMk/>
            <pc:sldMk cId="1888854382" sldId="260"/>
            <ac:spMk id="80" creationId="{F0D71365-835C-49E2-BC4B-41027DFB5484}"/>
          </ac:spMkLst>
        </pc:spChg>
        <pc:spChg chg="add mod">
          <ac:chgData name="Levin Hinder 3md" userId="a08fd6f0-6d42-492f-97dc-1a5ba9a04ca0" providerId="ADAL" clId="{49AE5F2F-1F16-4962-93B2-7EF6E3258923}" dt="2021-06-17T16:43:06.328" v="717"/>
          <ac:spMkLst>
            <pc:docMk/>
            <pc:sldMk cId="1888854382" sldId="260"/>
            <ac:spMk id="81" creationId="{F6A38403-A09D-444E-9242-04F620885C2D}"/>
          </ac:spMkLst>
        </pc:spChg>
        <pc:spChg chg="add mod">
          <ac:chgData name="Levin Hinder 3md" userId="a08fd6f0-6d42-492f-97dc-1a5ba9a04ca0" providerId="ADAL" clId="{49AE5F2F-1F16-4962-93B2-7EF6E3258923}" dt="2021-06-17T16:43:06.328" v="717"/>
          <ac:spMkLst>
            <pc:docMk/>
            <pc:sldMk cId="1888854382" sldId="260"/>
            <ac:spMk id="82" creationId="{59249B22-9E9C-45E2-B4A6-471F0BBAFA8F}"/>
          </ac:spMkLst>
        </pc:spChg>
        <pc:spChg chg="add mod">
          <ac:chgData name="Levin Hinder 3md" userId="a08fd6f0-6d42-492f-97dc-1a5ba9a04ca0" providerId="ADAL" clId="{49AE5F2F-1F16-4962-93B2-7EF6E3258923}" dt="2021-06-17T16:43:06.328" v="717"/>
          <ac:spMkLst>
            <pc:docMk/>
            <pc:sldMk cId="1888854382" sldId="260"/>
            <ac:spMk id="83" creationId="{0DB926BE-B672-4AEC-9466-706EC3A9D9CC}"/>
          </ac:spMkLst>
        </pc:spChg>
        <pc:spChg chg="add mod">
          <ac:chgData name="Levin Hinder 3md" userId="a08fd6f0-6d42-492f-97dc-1a5ba9a04ca0" providerId="ADAL" clId="{49AE5F2F-1F16-4962-93B2-7EF6E3258923}" dt="2021-06-17T16:48:37.273" v="820" actId="6549"/>
          <ac:spMkLst>
            <pc:docMk/>
            <pc:sldMk cId="1888854382" sldId="260"/>
            <ac:spMk id="85" creationId="{5722CCDD-4E0F-44CE-A726-FFDBF877340A}"/>
          </ac:spMkLst>
        </pc:spChg>
        <pc:spChg chg="add mod">
          <ac:chgData name="Levin Hinder 3md" userId="a08fd6f0-6d42-492f-97dc-1a5ba9a04ca0" providerId="ADAL" clId="{49AE5F2F-1F16-4962-93B2-7EF6E3258923}" dt="2021-06-17T16:43:06.328" v="717"/>
          <ac:spMkLst>
            <pc:docMk/>
            <pc:sldMk cId="1888854382" sldId="260"/>
            <ac:spMk id="87" creationId="{BD7309E5-E4A8-4DD2-87EC-F197A3BE0B09}"/>
          </ac:spMkLst>
        </pc:spChg>
        <pc:spChg chg="add mod">
          <ac:chgData name="Levin Hinder 3md" userId="a08fd6f0-6d42-492f-97dc-1a5ba9a04ca0" providerId="ADAL" clId="{49AE5F2F-1F16-4962-93B2-7EF6E3258923}" dt="2021-06-17T16:43:06.328" v="717"/>
          <ac:spMkLst>
            <pc:docMk/>
            <pc:sldMk cId="1888854382" sldId="260"/>
            <ac:spMk id="88" creationId="{0FE79169-030E-49D8-A291-6F89EF37FE04}"/>
          </ac:spMkLst>
        </pc:spChg>
        <pc:spChg chg="add mod">
          <ac:chgData name="Levin Hinder 3md" userId="a08fd6f0-6d42-492f-97dc-1a5ba9a04ca0" providerId="ADAL" clId="{49AE5F2F-1F16-4962-93B2-7EF6E3258923}" dt="2021-06-17T16:43:06.328" v="717"/>
          <ac:spMkLst>
            <pc:docMk/>
            <pc:sldMk cId="1888854382" sldId="260"/>
            <ac:spMk id="90" creationId="{A306D88B-6355-4EE4-81C4-722F1BE7FF97}"/>
          </ac:spMkLst>
        </pc:spChg>
        <pc:spChg chg="add mod">
          <ac:chgData name="Levin Hinder 3md" userId="a08fd6f0-6d42-492f-97dc-1a5ba9a04ca0" providerId="ADAL" clId="{49AE5F2F-1F16-4962-93B2-7EF6E3258923}" dt="2021-06-17T16:43:06.328" v="717"/>
          <ac:spMkLst>
            <pc:docMk/>
            <pc:sldMk cId="1888854382" sldId="260"/>
            <ac:spMk id="91" creationId="{A8E7EB14-B143-4F73-9561-A665D3CBDFCF}"/>
          </ac:spMkLst>
        </pc:spChg>
        <pc:spChg chg="add mod">
          <ac:chgData name="Levin Hinder 3md" userId="a08fd6f0-6d42-492f-97dc-1a5ba9a04ca0" providerId="ADAL" clId="{49AE5F2F-1F16-4962-93B2-7EF6E3258923}" dt="2021-06-17T16:43:06.328" v="717"/>
          <ac:spMkLst>
            <pc:docMk/>
            <pc:sldMk cId="1888854382" sldId="260"/>
            <ac:spMk id="95" creationId="{94E454E8-4DE1-4864-AB17-D5BC87E59F55}"/>
          </ac:spMkLst>
        </pc:spChg>
        <pc:cxnChg chg="del mod">
          <ac:chgData name="Levin Hinder 3md" userId="a08fd6f0-6d42-492f-97dc-1a5ba9a04ca0" providerId="ADAL" clId="{49AE5F2F-1F16-4962-93B2-7EF6E3258923}" dt="2021-06-17T16:43:05.665" v="716" actId="478"/>
          <ac:cxnSpMkLst>
            <pc:docMk/>
            <pc:sldMk cId="1888854382" sldId="260"/>
            <ac:cxnSpMk id="22" creationId="{4EA3FBF2-C384-4E4E-8B69-43B9C8E5D9E0}"/>
          </ac:cxnSpMkLst>
        </pc:cxnChg>
        <pc:cxnChg chg="del mod">
          <ac:chgData name="Levin Hinder 3md" userId="a08fd6f0-6d42-492f-97dc-1a5ba9a04ca0" providerId="ADAL" clId="{49AE5F2F-1F16-4962-93B2-7EF6E3258923}" dt="2021-06-17T16:43:05.665" v="716" actId="478"/>
          <ac:cxnSpMkLst>
            <pc:docMk/>
            <pc:sldMk cId="1888854382" sldId="260"/>
            <ac:cxnSpMk id="24" creationId="{7C494A50-B838-4FA9-8A63-24C9A910BF30}"/>
          </ac:cxnSpMkLst>
        </pc:cxnChg>
        <pc:cxnChg chg="del mod">
          <ac:chgData name="Levin Hinder 3md" userId="a08fd6f0-6d42-492f-97dc-1a5ba9a04ca0" providerId="ADAL" clId="{49AE5F2F-1F16-4962-93B2-7EF6E3258923}" dt="2021-06-17T16:43:05.665" v="716" actId="478"/>
          <ac:cxnSpMkLst>
            <pc:docMk/>
            <pc:sldMk cId="1888854382" sldId="260"/>
            <ac:cxnSpMk id="28" creationId="{08A2ACDC-91F2-4759-9331-B94AD7A448C9}"/>
          </ac:cxnSpMkLst>
        </pc:cxnChg>
        <pc:cxnChg chg="add del mod">
          <ac:chgData name="Levin Hinder 3md" userId="a08fd6f0-6d42-492f-97dc-1a5ba9a04ca0" providerId="ADAL" clId="{49AE5F2F-1F16-4962-93B2-7EF6E3258923}" dt="2021-06-17T16:43:05.665" v="716" actId="478"/>
          <ac:cxnSpMkLst>
            <pc:docMk/>
            <pc:sldMk cId="1888854382" sldId="260"/>
            <ac:cxnSpMk id="35" creationId="{44E41571-76CB-4DA4-B309-3939013CB2A3}"/>
          </ac:cxnSpMkLst>
        </pc:cxnChg>
        <pc:cxnChg chg="add del mod">
          <ac:chgData name="Levin Hinder 3md" userId="a08fd6f0-6d42-492f-97dc-1a5ba9a04ca0" providerId="ADAL" clId="{49AE5F2F-1F16-4962-93B2-7EF6E3258923}" dt="2021-06-17T16:43:05.665" v="716" actId="478"/>
          <ac:cxnSpMkLst>
            <pc:docMk/>
            <pc:sldMk cId="1888854382" sldId="260"/>
            <ac:cxnSpMk id="40" creationId="{DB58F489-540A-4E6F-8CBB-F8C329EDBE37}"/>
          </ac:cxnSpMkLst>
        </pc:cxnChg>
        <pc:cxnChg chg="del mod">
          <ac:chgData name="Levin Hinder 3md" userId="a08fd6f0-6d42-492f-97dc-1a5ba9a04ca0" providerId="ADAL" clId="{49AE5F2F-1F16-4962-93B2-7EF6E3258923}" dt="2021-06-17T16:43:05.665" v="716" actId="478"/>
          <ac:cxnSpMkLst>
            <pc:docMk/>
            <pc:sldMk cId="1888854382" sldId="260"/>
            <ac:cxnSpMk id="43" creationId="{6212AFC1-04DB-4D8D-8BC9-5DDC2DA02250}"/>
          </ac:cxnSpMkLst>
        </pc:cxnChg>
        <pc:cxnChg chg="add del mod">
          <ac:chgData name="Levin Hinder 3md" userId="a08fd6f0-6d42-492f-97dc-1a5ba9a04ca0" providerId="ADAL" clId="{49AE5F2F-1F16-4962-93B2-7EF6E3258923}" dt="2021-06-17T16:21:57.219" v="352" actId="478"/>
          <ac:cxnSpMkLst>
            <pc:docMk/>
            <pc:sldMk cId="1888854382" sldId="260"/>
            <ac:cxnSpMk id="44" creationId="{A99B878B-DAFE-4A8A-9428-E6DBC5714062}"/>
          </ac:cxnSpMkLst>
        </pc:cxnChg>
        <pc:cxnChg chg="del mod">
          <ac:chgData name="Levin Hinder 3md" userId="a08fd6f0-6d42-492f-97dc-1a5ba9a04ca0" providerId="ADAL" clId="{49AE5F2F-1F16-4962-93B2-7EF6E3258923}" dt="2021-06-17T16:43:05.665" v="716" actId="478"/>
          <ac:cxnSpMkLst>
            <pc:docMk/>
            <pc:sldMk cId="1888854382" sldId="260"/>
            <ac:cxnSpMk id="45" creationId="{75C44444-F542-46BA-AFFF-58BE72CF056F}"/>
          </ac:cxnSpMkLst>
        </pc:cxnChg>
        <pc:cxnChg chg="del mod">
          <ac:chgData name="Levin Hinder 3md" userId="a08fd6f0-6d42-492f-97dc-1a5ba9a04ca0" providerId="ADAL" clId="{49AE5F2F-1F16-4962-93B2-7EF6E3258923}" dt="2021-06-17T16:43:05.665" v="716" actId="478"/>
          <ac:cxnSpMkLst>
            <pc:docMk/>
            <pc:sldMk cId="1888854382" sldId="260"/>
            <ac:cxnSpMk id="47" creationId="{10D58B88-9FA5-47C8-89D2-0037164D04CF}"/>
          </ac:cxnSpMkLst>
        </pc:cxnChg>
        <pc:cxnChg chg="add del mod">
          <ac:chgData name="Levin Hinder 3md" userId="a08fd6f0-6d42-492f-97dc-1a5ba9a04ca0" providerId="ADAL" clId="{49AE5F2F-1F16-4962-93B2-7EF6E3258923}" dt="2021-06-17T16:43:05.665" v="716" actId="478"/>
          <ac:cxnSpMkLst>
            <pc:docMk/>
            <pc:sldMk cId="1888854382" sldId="260"/>
            <ac:cxnSpMk id="52" creationId="{B994A7C3-5069-4A5B-94D6-837C7B252C7F}"/>
          </ac:cxnSpMkLst>
        </pc:cxnChg>
        <pc:cxnChg chg="add del mod">
          <ac:chgData name="Levin Hinder 3md" userId="a08fd6f0-6d42-492f-97dc-1a5ba9a04ca0" providerId="ADAL" clId="{49AE5F2F-1F16-4962-93B2-7EF6E3258923}" dt="2021-06-17T16:43:05.665" v="716" actId="478"/>
          <ac:cxnSpMkLst>
            <pc:docMk/>
            <pc:sldMk cId="1888854382" sldId="260"/>
            <ac:cxnSpMk id="56" creationId="{38E16DDB-7904-447D-AB3B-460E08491E77}"/>
          </ac:cxnSpMkLst>
        </pc:cxnChg>
        <pc:cxnChg chg="add mod">
          <ac:chgData name="Levin Hinder 3md" userId="a08fd6f0-6d42-492f-97dc-1a5ba9a04ca0" providerId="ADAL" clId="{49AE5F2F-1F16-4962-93B2-7EF6E3258923}" dt="2021-06-17T16:43:40.347" v="737" actId="692"/>
          <ac:cxnSpMkLst>
            <pc:docMk/>
            <pc:sldMk cId="1888854382" sldId="260"/>
            <ac:cxnSpMk id="69" creationId="{59B76B4E-2225-45C9-B796-2A4C5D425E70}"/>
          </ac:cxnSpMkLst>
        </pc:cxnChg>
        <pc:cxnChg chg="add mod">
          <ac:chgData name="Levin Hinder 3md" userId="a08fd6f0-6d42-492f-97dc-1a5ba9a04ca0" providerId="ADAL" clId="{49AE5F2F-1F16-4962-93B2-7EF6E3258923}" dt="2021-06-17T16:43:40.347" v="737" actId="692"/>
          <ac:cxnSpMkLst>
            <pc:docMk/>
            <pc:sldMk cId="1888854382" sldId="260"/>
            <ac:cxnSpMk id="70" creationId="{9C4DB0B1-6024-40A9-9363-968F322071D0}"/>
          </ac:cxnSpMkLst>
        </pc:cxnChg>
        <pc:cxnChg chg="add mod">
          <ac:chgData name="Levin Hinder 3md" userId="a08fd6f0-6d42-492f-97dc-1a5ba9a04ca0" providerId="ADAL" clId="{49AE5F2F-1F16-4962-93B2-7EF6E3258923}" dt="2021-06-17T16:43:40.347" v="737" actId="692"/>
          <ac:cxnSpMkLst>
            <pc:docMk/>
            <pc:sldMk cId="1888854382" sldId="260"/>
            <ac:cxnSpMk id="71" creationId="{29C4D6DD-204C-4FD2-AF90-EFBA796C3F7C}"/>
          </ac:cxnSpMkLst>
        </pc:cxnChg>
        <pc:cxnChg chg="add mod">
          <ac:chgData name="Levin Hinder 3md" userId="a08fd6f0-6d42-492f-97dc-1a5ba9a04ca0" providerId="ADAL" clId="{49AE5F2F-1F16-4962-93B2-7EF6E3258923}" dt="2021-06-17T16:43:06.328" v="717"/>
          <ac:cxnSpMkLst>
            <pc:docMk/>
            <pc:sldMk cId="1888854382" sldId="260"/>
            <ac:cxnSpMk id="75" creationId="{6E05F352-27EE-408F-B782-AE9DD5B870EA}"/>
          </ac:cxnSpMkLst>
        </pc:cxnChg>
        <pc:cxnChg chg="add mod">
          <ac:chgData name="Levin Hinder 3md" userId="a08fd6f0-6d42-492f-97dc-1a5ba9a04ca0" providerId="ADAL" clId="{49AE5F2F-1F16-4962-93B2-7EF6E3258923}" dt="2021-06-17T16:43:06.328" v="717"/>
          <ac:cxnSpMkLst>
            <pc:docMk/>
            <pc:sldMk cId="1888854382" sldId="260"/>
            <ac:cxnSpMk id="76" creationId="{626E6385-0C96-4002-BF3B-ED8781279D8C}"/>
          </ac:cxnSpMkLst>
        </pc:cxnChg>
        <pc:cxnChg chg="add mod">
          <ac:chgData name="Levin Hinder 3md" userId="a08fd6f0-6d42-492f-97dc-1a5ba9a04ca0" providerId="ADAL" clId="{49AE5F2F-1F16-4962-93B2-7EF6E3258923}" dt="2021-06-17T16:43:06.328" v="717"/>
          <ac:cxnSpMkLst>
            <pc:docMk/>
            <pc:sldMk cId="1888854382" sldId="260"/>
            <ac:cxnSpMk id="84" creationId="{B853E10D-5031-4057-B026-8CEC4BD6F79C}"/>
          </ac:cxnSpMkLst>
        </pc:cxnChg>
        <pc:cxnChg chg="add mod">
          <ac:chgData name="Levin Hinder 3md" userId="a08fd6f0-6d42-492f-97dc-1a5ba9a04ca0" providerId="ADAL" clId="{49AE5F2F-1F16-4962-93B2-7EF6E3258923}" dt="2021-06-17T16:43:06.328" v="717"/>
          <ac:cxnSpMkLst>
            <pc:docMk/>
            <pc:sldMk cId="1888854382" sldId="260"/>
            <ac:cxnSpMk id="86" creationId="{0B11BD03-71CF-4971-9B67-8CD3CF3DA16E}"/>
          </ac:cxnSpMkLst>
        </pc:cxnChg>
        <pc:cxnChg chg="add mod">
          <ac:chgData name="Levin Hinder 3md" userId="a08fd6f0-6d42-492f-97dc-1a5ba9a04ca0" providerId="ADAL" clId="{49AE5F2F-1F16-4962-93B2-7EF6E3258923}" dt="2021-06-17T16:43:06.328" v="717"/>
          <ac:cxnSpMkLst>
            <pc:docMk/>
            <pc:sldMk cId="1888854382" sldId="260"/>
            <ac:cxnSpMk id="89" creationId="{458E86BE-E20D-4254-BCBA-049D9B0ECEFE}"/>
          </ac:cxnSpMkLst>
        </pc:cxnChg>
        <pc:cxnChg chg="add mod">
          <ac:chgData name="Levin Hinder 3md" userId="a08fd6f0-6d42-492f-97dc-1a5ba9a04ca0" providerId="ADAL" clId="{49AE5F2F-1F16-4962-93B2-7EF6E3258923}" dt="2021-06-17T16:43:06.328" v="717"/>
          <ac:cxnSpMkLst>
            <pc:docMk/>
            <pc:sldMk cId="1888854382" sldId="260"/>
            <ac:cxnSpMk id="92" creationId="{6992A40E-8C66-4941-A1D8-0CDB89CB9025}"/>
          </ac:cxnSpMkLst>
        </pc:cxnChg>
        <pc:cxnChg chg="add mod">
          <ac:chgData name="Levin Hinder 3md" userId="a08fd6f0-6d42-492f-97dc-1a5ba9a04ca0" providerId="ADAL" clId="{49AE5F2F-1F16-4962-93B2-7EF6E3258923}" dt="2021-06-17T16:43:06.328" v="717"/>
          <ac:cxnSpMkLst>
            <pc:docMk/>
            <pc:sldMk cId="1888854382" sldId="260"/>
            <ac:cxnSpMk id="93" creationId="{B0C6EFAC-8ECC-4982-BF60-BF39625F68B6}"/>
          </ac:cxnSpMkLst>
        </pc:cxnChg>
        <pc:cxnChg chg="add mod">
          <ac:chgData name="Levin Hinder 3md" userId="a08fd6f0-6d42-492f-97dc-1a5ba9a04ca0" providerId="ADAL" clId="{49AE5F2F-1F16-4962-93B2-7EF6E3258923}" dt="2021-06-17T17:28:00.720" v="1247" actId="692"/>
          <ac:cxnSpMkLst>
            <pc:docMk/>
            <pc:sldMk cId="1888854382" sldId="260"/>
            <ac:cxnSpMk id="94" creationId="{6AF4E24A-CF59-4E08-BEF0-54747C2F5988}"/>
          </ac:cxnSpMkLst>
        </pc:cxnChg>
      </pc:sldChg>
      <pc:sldChg chg="addSp delSp modSp mod">
        <pc:chgData name="Levin Hinder 3md" userId="a08fd6f0-6d42-492f-97dc-1a5ba9a04ca0" providerId="ADAL" clId="{49AE5F2F-1F16-4962-93B2-7EF6E3258923}" dt="2021-06-17T18:08:46.647" v="1472" actId="20577"/>
        <pc:sldMkLst>
          <pc:docMk/>
          <pc:sldMk cId="1748077115" sldId="261"/>
        </pc:sldMkLst>
        <pc:spChg chg="mod">
          <ac:chgData name="Levin Hinder 3md" userId="a08fd6f0-6d42-492f-97dc-1a5ba9a04ca0" providerId="ADAL" clId="{49AE5F2F-1F16-4962-93B2-7EF6E3258923}" dt="2021-06-17T18:08:46.647" v="1472" actId="20577"/>
          <ac:spMkLst>
            <pc:docMk/>
            <pc:sldMk cId="1748077115" sldId="261"/>
            <ac:spMk id="3" creationId="{86972B54-5CCD-42CB-ACC5-7C9AC1406D25}"/>
          </ac:spMkLst>
        </pc:spChg>
        <pc:spChg chg="add del mod">
          <ac:chgData name="Levin Hinder 3md" userId="a08fd6f0-6d42-492f-97dc-1a5ba9a04ca0" providerId="ADAL" clId="{49AE5F2F-1F16-4962-93B2-7EF6E3258923}" dt="2021-06-17T16:24:15.691" v="366"/>
          <ac:spMkLst>
            <pc:docMk/>
            <pc:sldMk cId="1748077115" sldId="261"/>
            <ac:spMk id="22" creationId="{90B28A4E-AFCF-4644-B090-B687CF4C44E1}"/>
          </ac:spMkLst>
        </pc:spChg>
        <pc:spChg chg="add del mod">
          <ac:chgData name="Levin Hinder 3md" userId="a08fd6f0-6d42-492f-97dc-1a5ba9a04ca0" providerId="ADAL" clId="{49AE5F2F-1F16-4962-93B2-7EF6E3258923}" dt="2021-06-17T16:24:15.691" v="366"/>
          <ac:spMkLst>
            <pc:docMk/>
            <pc:sldMk cId="1748077115" sldId="261"/>
            <ac:spMk id="23" creationId="{1131674C-814C-45C2-9B54-810BB4001C05}"/>
          </ac:spMkLst>
        </pc:spChg>
        <pc:spChg chg="add del mod">
          <ac:chgData name="Levin Hinder 3md" userId="a08fd6f0-6d42-492f-97dc-1a5ba9a04ca0" providerId="ADAL" clId="{49AE5F2F-1F16-4962-93B2-7EF6E3258923}" dt="2021-06-17T16:24:15.691" v="366"/>
          <ac:spMkLst>
            <pc:docMk/>
            <pc:sldMk cId="1748077115" sldId="261"/>
            <ac:spMk id="24" creationId="{DF53FDB9-D54C-4707-A7C3-8D0C29813E97}"/>
          </ac:spMkLst>
        </pc:spChg>
        <pc:spChg chg="add del mod">
          <ac:chgData name="Levin Hinder 3md" userId="a08fd6f0-6d42-492f-97dc-1a5ba9a04ca0" providerId="ADAL" clId="{49AE5F2F-1F16-4962-93B2-7EF6E3258923}" dt="2021-06-17T16:24:15.691" v="366"/>
          <ac:spMkLst>
            <pc:docMk/>
            <pc:sldMk cId="1748077115" sldId="261"/>
            <ac:spMk id="25" creationId="{3CE1077D-8184-4351-A8AF-B34B46B83FFE}"/>
          </ac:spMkLst>
        </pc:spChg>
        <pc:spChg chg="add del mod">
          <ac:chgData name="Levin Hinder 3md" userId="a08fd6f0-6d42-492f-97dc-1a5ba9a04ca0" providerId="ADAL" clId="{49AE5F2F-1F16-4962-93B2-7EF6E3258923}" dt="2021-06-17T16:24:15.691" v="366"/>
          <ac:spMkLst>
            <pc:docMk/>
            <pc:sldMk cId="1748077115" sldId="261"/>
            <ac:spMk id="29" creationId="{AB8C938E-9978-4B37-959A-3C00A5CBECC1}"/>
          </ac:spMkLst>
        </pc:spChg>
        <pc:spChg chg="add del mod">
          <ac:chgData name="Levin Hinder 3md" userId="a08fd6f0-6d42-492f-97dc-1a5ba9a04ca0" providerId="ADAL" clId="{49AE5F2F-1F16-4962-93B2-7EF6E3258923}" dt="2021-06-17T16:24:15.691" v="366"/>
          <ac:spMkLst>
            <pc:docMk/>
            <pc:sldMk cId="1748077115" sldId="261"/>
            <ac:spMk id="30" creationId="{6C6E0361-8E7D-4109-90AE-AAE1E0AB906D}"/>
          </ac:spMkLst>
        </pc:spChg>
        <pc:spChg chg="add del mod">
          <ac:chgData name="Levin Hinder 3md" userId="a08fd6f0-6d42-492f-97dc-1a5ba9a04ca0" providerId="ADAL" clId="{49AE5F2F-1F16-4962-93B2-7EF6E3258923}" dt="2021-06-17T16:24:15.691" v="366"/>
          <ac:spMkLst>
            <pc:docMk/>
            <pc:sldMk cId="1748077115" sldId="261"/>
            <ac:spMk id="31" creationId="{2DBAAE10-A3C2-4611-9FA6-6EEBB87E9191}"/>
          </ac:spMkLst>
        </pc:spChg>
        <pc:spChg chg="add del mod">
          <ac:chgData name="Levin Hinder 3md" userId="a08fd6f0-6d42-492f-97dc-1a5ba9a04ca0" providerId="ADAL" clId="{49AE5F2F-1F16-4962-93B2-7EF6E3258923}" dt="2021-06-17T16:24:15.691" v="366"/>
          <ac:spMkLst>
            <pc:docMk/>
            <pc:sldMk cId="1748077115" sldId="261"/>
            <ac:spMk id="35" creationId="{1C856EAD-66EB-478E-9F5E-13F57E0BA316}"/>
          </ac:spMkLst>
        </pc:spChg>
        <pc:spChg chg="add del mod">
          <ac:chgData name="Levin Hinder 3md" userId="a08fd6f0-6d42-492f-97dc-1a5ba9a04ca0" providerId="ADAL" clId="{49AE5F2F-1F16-4962-93B2-7EF6E3258923}" dt="2021-06-17T16:24:15.691" v="366"/>
          <ac:spMkLst>
            <pc:docMk/>
            <pc:sldMk cId="1748077115" sldId="261"/>
            <ac:spMk id="36" creationId="{FC9205C3-E1D1-4C94-AF31-69A19A3211D5}"/>
          </ac:spMkLst>
        </pc:spChg>
        <pc:spChg chg="add del mod">
          <ac:chgData name="Levin Hinder 3md" userId="a08fd6f0-6d42-492f-97dc-1a5ba9a04ca0" providerId="ADAL" clId="{49AE5F2F-1F16-4962-93B2-7EF6E3258923}" dt="2021-06-17T16:24:15.691" v="366"/>
          <ac:spMkLst>
            <pc:docMk/>
            <pc:sldMk cId="1748077115" sldId="261"/>
            <ac:spMk id="37" creationId="{729E9E23-A400-4C88-9D31-DC0A482D58FC}"/>
          </ac:spMkLst>
        </pc:spChg>
        <pc:spChg chg="add del mod">
          <ac:chgData name="Levin Hinder 3md" userId="a08fd6f0-6d42-492f-97dc-1a5ba9a04ca0" providerId="ADAL" clId="{49AE5F2F-1F16-4962-93B2-7EF6E3258923}" dt="2021-06-17T16:24:15.691" v="366"/>
          <ac:spMkLst>
            <pc:docMk/>
            <pc:sldMk cId="1748077115" sldId="261"/>
            <ac:spMk id="38" creationId="{1F1DE75D-8D03-4B3C-A2FD-4505B5564D3E}"/>
          </ac:spMkLst>
        </pc:spChg>
        <pc:spChg chg="add del mod">
          <ac:chgData name="Levin Hinder 3md" userId="a08fd6f0-6d42-492f-97dc-1a5ba9a04ca0" providerId="ADAL" clId="{49AE5F2F-1F16-4962-93B2-7EF6E3258923}" dt="2021-06-17T16:24:15.691" v="366"/>
          <ac:spMkLst>
            <pc:docMk/>
            <pc:sldMk cId="1748077115" sldId="261"/>
            <ac:spMk id="39" creationId="{7BC91982-F6BF-4236-A428-7FD56648EFB8}"/>
          </ac:spMkLst>
        </pc:spChg>
        <pc:spChg chg="add del mod">
          <ac:chgData name="Levin Hinder 3md" userId="a08fd6f0-6d42-492f-97dc-1a5ba9a04ca0" providerId="ADAL" clId="{49AE5F2F-1F16-4962-93B2-7EF6E3258923}" dt="2021-06-17T16:24:15.691" v="366"/>
          <ac:spMkLst>
            <pc:docMk/>
            <pc:sldMk cId="1748077115" sldId="261"/>
            <ac:spMk id="40" creationId="{CD120775-B66F-4139-B279-1EAA0A65ED27}"/>
          </ac:spMkLst>
        </pc:spChg>
        <pc:spChg chg="add del mod">
          <ac:chgData name="Levin Hinder 3md" userId="a08fd6f0-6d42-492f-97dc-1a5ba9a04ca0" providerId="ADAL" clId="{49AE5F2F-1F16-4962-93B2-7EF6E3258923}" dt="2021-06-17T16:24:15.691" v="366"/>
          <ac:spMkLst>
            <pc:docMk/>
            <pc:sldMk cId="1748077115" sldId="261"/>
            <ac:spMk id="42" creationId="{BFB1AE1F-37A6-4694-9E84-76BC87E8747E}"/>
          </ac:spMkLst>
        </pc:spChg>
        <pc:spChg chg="add del mod">
          <ac:chgData name="Levin Hinder 3md" userId="a08fd6f0-6d42-492f-97dc-1a5ba9a04ca0" providerId="ADAL" clId="{49AE5F2F-1F16-4962-93B2-7EF6E3258923}" dt="2021-06-17T16:24:15.691" v="366"/>
          <ac:spMkLst>
            <pc:docMk/>
            <pc:sldMk cId="1748077115" sldId="261"/>
            <ac:spMk id="44" creationId="{C4582E57-26CF-4B54-87C1-7CAB329C8401}"/>
          </ac:spMkLst>
        </pc:spChg>
        <pc:spChg chg="del">
          <ac:chgData name="Levin Hinder 3md" userId="a08fd6f0-6d42-492f-97dc-1a5ba9a04ca0" providerId="ADAL" clId="{49AE5F2F-1F16-4962-93B2-7EF6E3258923}" dt="2021-06-17T16:24:17.227" v="367" actId="478"/>
          <ac:spMkLst>
            <pc:docMk/>
            <pc:sldMk cId="1748077115" sldId="261"/>
            <ac:spMk id="46" creationId="{DB989E71-8FFF-4F82-A0A7-634433D2268A}"/>
          </ac:spMkLst>
        </pc:spChg>
        <pc:spChg chg="del">
          <ac:chgData name="Levin Hinder 3md" userId="a08fd6f0-6d42-492f-97dc-1a5ba9a04ca0" providerId="ADAL" clId="{49AE5F2F-1F16-4962-93B2-7EF6E3258923}" dt="2021-06-17T16:24:17.227" v="367" actId="478"/>
          <ac:spMkLst>
            <pc:docMk/>
            <pc:sldMk cId="1748077115" sldId="261"/>
            <ac:spMk id="47" creationId="{9971C21A-46AD-4B91-87B1-0664D35704AD}"/>
          </ac:spMkLst>
        </pc:spChg>
        <pc:spChg chg="del">
          <ac:chgData name="Levin Hinder 3md" userId="a08fd6f0-6d42-492f-97dc-1a5ba9a04ca0" providerId="ADAL" clId="{49AE5F2F-1F16-4962-93B2-7EF6E3258923}" dt="2021-06-17T16:24:17.227" v="367" actId="478"/>
          <ac:spMkLst>
            <pc:docMk/>
            <pc:sldMk cId="1748077115" sldId="261"/>
            <ac:spMk id="48" creationId="{19570AAD-DA44-4A0D-AF67-35E235C37332}"/>
          </ac:spMkLst>
        </pc:spChg>
        <pc:spChg chg="del">
          <ac:chgData name="Levin Hinder 3md" userId="a08fd6f0-6d42-492f-97dc-1a5ba9a04ca0" providerId="ADAL" clId="{49AE5F2F-1F16-4962-93B2-7EF6E3258923}" dt="2021-06-17T16:24:17.227" v="367" actId="478"/>
          <ac:spMkLst>
            <pc:docMk/>
            <pc:sldMk cId="1748077115" sldId="261"/>
            <ac:spMk id="49" creationId="{5046550B-8D73-45D6-AF68-103D64E06F28}"/>
          </ac:spMkLst>
        </pc:spChg>
        <pc:spChg chg="del">
          <ac:chgData name="Levin Hinder 3md" userId="a08fd6f0-6d42-492f-97dc-1a5ba9a04ca0" providerId="ADAL" clId="{49AE5F2F-1F16-4962-93B2-7EF6E3258923}" dt="2021-06-17T16:24:17.227" v="367" actId="478"/>
          <ac:spMkLst>
            <pc:docMk/>
            <pc:sldMk cId="1748077115" sldId="261"/>
            <ac:spMk id="53" creationId="{FAEEFA48-06BD-40F6-B377-A8F921C4614E}"/>
          </ac:spMkLst>
        </pc:spChg>
        <pc:spChg chg="del">
          <ac:chgData name="Levin Hinder 3md" userId="a08fd6f0-6d42-492f-97dc-1a5ba9a04ca0" providerId="ADAL" clId="{49AE5F2F-1F16-4962-93B2-7EF6E3258923}" dt="2021-06-17T16:24:17.227" v="367" actId="478"/>
          <ac:spMkLst>
            <pc:docMk/>
            <pc:sldMk cId="1748077115" sldId="261"/>
            <ac:spMk id="54" creationId="{4F9FE0A4-FBA9-4997-8D92-DC002F244862}"/>
          </ac:spMkLst>
        </pc:spChg>
        <pc:spChg chg="del">
          <ac:chgData name="Levin Hinder 3md" userId="a08fd6f0-6d42-492f-97dc-1a5ba9a04ca0" providerId="ADAL" clId="{49AE5F2F-1F16-4962-93B2-7EF6E3258923}" dt="2021-06-17T16:24:17.227" v="367" actId="478"/>
          <ac:spMkLst>
            <pc:docMk/>
            <pc:sldMk cId="1748077115" sldId="261"/>
            <ac:spMk id="55" creationId="{31BCBE3D-539F-4073-9ED6-24DC0F0385F9}"/>
          </ac:spMkLst>
        </pc:spChg>
        <pc:spChg chg="del">
          <ac:chgData name="Levin Hinder 3md" userId="a08fd6f0-6d42-492f-97dc-1a5ba9a04ca0" providerId="ADAL" clId="{49AE5F2F-1F16-4962-93B2-7EF6E3258923}" dt="2021-06-17T16:24:17.227" v="367" actId="478"/>
          <ac:spMkLst>
            <pc:docMk/>
            <pc:sldMk cId="1748077115" sldId="261"/>
            <ac:spMk id="59" creationId="{A69C0735-0B69-427F-99FF-B8E5D3E31BB6}"/>
          </ac:spMkLst>
        </pc:spChg>
        <pc:spChg chg="del">
          <ac:chgData name="Levin Hinder 3md" userId="a08fd6f0-6d42-492f-97dc-1a5ba9a04ca0" providerId="ADAL" clId="{49AE5F2F-1F16-4962-93B2-7EF6E3258923}" dt="2021-06-17T16:24:17.227" v="367" actId="478"/>
          <ac:spMkLst>
            <pc:docMk/>
            <pc:sldMk cId="1748077115" sldId="261"/>
            <ac:spMk id="60" creationId="{7AB65A13-A40A-4D3E-9AFB-D5D6EE39292A}"/>
          </ac:spMkLst>
        </pc:spChg>
        <pc:spChg chg="del">
          <ac:chgData name="Levin Hinder 3md" userId="a08fd6f0-6d42-492f-97dc-1a5ba9a04ca0" providerId="ADAL" clId="{49AE5F2F-1F16-4962-93B2-7EF6E3258923}" dt="2021-06-17T16:24:17.227" v="367" actId="478"/>
          <ac:spMkLst>
            <pc:docMk/>
            <pc:sldMk cId="1748077115" sldId="261"/>
            <ac:spMk id="61" creationId="{702A8B7A-EEE5-4E5E-BF66-ED438C46F241}"/>
          </ac:spMkLst>
        </pc:spChg>
        <pc:spChg chg="add del mod">
          <ac:chgData name="Levin Hinder 3md" userId="a08fd6f0-6d42-492f-97dc-1a5ba9a04ca0" providerId="ADAL" clId="{49AE5F2F-1F16-4962-93B2-7EF6E3258923}" dt="2021-06-17T16:24:15.691" v="366"/>
          <ac:spMkLst>
            <pc:docMk/>
            <pc:sldMk cId="1748077115" sldId="261"/>
            <ac:spMk id="62" creationId="{51B4962D-F90D-4E29-98DA-FE95561DDA1E}"/>
          </ac:spMkLst>
        </pc:spChg>
        <pc:spChg chg="del">
          <ac:chgData name="Levin Hinder 3md" userId="a08fd6f0-6d42-492f-97dc-1a5ba9a04ca0" providerId="ADAL" clId="{49AE5F2F-1F16-4962-93B2-7EF6E3258923}" dt="2021-06-17T16:24:17.227" v="367" actId="478"/>
          <ac:spMkLst>
            <pc:docMk/>
            <pc:sldMk cId="1748077115" sldId="261"/>
            <ac:spMk id="63" creationId="{CF1E9975-5BF9-4598-A250-4F7014132AF3}"/>
          </ac:spMkLst>
        </pc:spChg>
        <pc:spChg chg="add del mod">
          <ac:chgData name="Levin Hinder 3md" userId="a08fd6f0-6d42-492f-97dc-1a5ba9a04ca0" providerId="ADAL" clId="{49AE5F2F-1F16-4962-93B2-7EF6E3258923}" dt="2021-06-17T16:24:15.691" v="366"/>
          <ac:spMkLst>
            <pc:docMk/>
            <pc:sldMk cId="1748077115" sldId="261"/>
            <ac:spMk id="64" creationId="{675AD775-AB63-4FED-9226-D04742AF865E}"/>
          </ac:spMkLst>
        </pc:spChg>
        <pc:spChg chg="add del mod">
          <ac:chgData name="Levin Hinder 3md" userId="a08fd6f0-6d42-492f-97dc-1a5ba9a04ca0" providerId="ADAL" clId="{49AE5F2F-1F16-4962-93B2-7EF6E3258923}" dt="2021-06-17T16:24:15.691" v="366"/>
          <ac:spMkLst>
            <pc:docMk/>
            <pc:sldMk cId="1748077115" sldId="261"/>
            <ac:spMk id="66" creationId="{03E1104D-1BA9-4D77-9404-311A899870DD}"/>
          </ac:spMkLst>
        </pc:spChg>
        <pc:spChg chg="add del mod">
          <ac:chgData name="Levin Hinder 3md" userId="a08fd6f0-6d42-492f-97dc-1a5ba9a04ca0" providerId="ADAL" clId="{49AE5F2F-1F16-4962-93B2-7EF6E3258923}" dt="2021-06-17T16:24:15.691" v="366"/>
          <ac:spMkLst>
            <pc:docMk/>
            <pc:sldMk cId="1748077115" sldId="261"/>
            <ac:spMk id="67" creationId="{30FAA68D-52C7-4636-BA51-A8A26FB14219}"/>
          </ac:spMkLst>
        </pc:spChg>
        <pc:spChg chg="add del mod">
          <ac:chgData name="Levin Hinder 3md" userId="a08fd6f0-6d42-492f-97dc-1a5ba9a04ca0" providerId="ADAL" clId="{49AE5F2F-1F16-4962-93B2-7EF6E3258923}" dt="2021-06-17T16:43:50.778" v="738" actId="478"/>
          <ac:spMkLst>
            <pc:docMk/>
            <pc:sldMk cId="1748077115" sldId="261"/>
            <ac:spMk id="68" creationId="{E6CF9200-438C-44E1-B753-B7ADEEC252AF}"/>
          </ac:spMkLst>
        </pc:spChg>
        <pc:spChg chg="add del mod">
          <ac:chgData name="Levin Hinder 3md" userId="a08fd6f0-6d42-492f-97dc-1a5ba9a04ca0" providerId="ADAL" clId="{49AE5F2F-1F16-4962-93B2-7EF6E3258923}" dt="2021-06-17T16:43:50.778" v="738" actId="478"/>
          <ac:spMkLst>
            <pc:docMk/>
            <pc:sldMk cId="1748077115" sldId="261"/>
            <ac:spMk id="69" creationId="{68347CDB-D5F5-416F-957F-CBB3AA1D209D}"/>
          </ac:spMkLst>
        </pc:spChg>
        <pc:spChg chg="add del mod">
          <ac:chgData name="Levin Hinder 3md" userId="a08fd6f0-6d42-492f-97dc-1a5ba9a04ca0" providerId="ADAL" clId="{49AE5F2F-1F16-4962-93B2-7EF6E3258923}" dt="2021-06-17T16:43:50.778" v="738" actId="478"/>
          <ac:spMkLst>
            <pc:docMk/>
            <pc:sldMk cId="1748077115" sldId="261"/>
            <ac:spMk id="70" creationId="{98008CD0-337A-4BC2-A840-15B04572827B}"/>
          </ac:spMkLst>
        </pc:spChg>
        <pc:spChg chg="add del mod">
          <ac:chgData name="Levin Hinder 3md" userId="a08fd6f0-6d42-492f-97dc-1a5ba9a04ca0" providerId="ADAL" clId="{49AE5F2F-1F16-4962-93B2-7EF6E3258923}" dt="2021-06-17T16:43:50.778" v="738" actId="478"/>
          <ac:spMkLst>
            <pc:docMk/>
            <pc:sldMk cId="1748077115" sldId="261"/>
            <ac:spMk id="71" creationId="{C8B27901-B8CE-4A34-9B49-BA461D1F1244}"/>
          </ac:spMkLst>
        </pc:spChg>
        <pc:spChg chg="add del mod">
          <ac:chgData name="Levin Hinder 3md" userId="a08fd6f0-6d42-492f-97dc-1a5ba9a04ca0" providerId="ADAL" clId="{49AE5F2F-1F16-4962-93B2-7EF6E3258923}" dt="2021-06-17T16:43:50.778" v="738" actId="478"/>
          <ac:spMkLst>
            <pc:docMk/>
            <pc:sldMk cId="1748077115" sldId="261"/>
            <ac:spMk id="75" creationId="{56D14556-86E0-45F2-A127-34D0C1AEDC8F}"/>
          </ac:spMkLst>
        </pc:spChg>
        <pc:spChg chg="add del mod">
          <ac:chgData name="Levin Hinder 3md" userId="a08fd6f0-6d42-492f-97dc-1a5ba9a04ca0" providerId="ADAL" clId="{49AE5F2F-1F16-4962-93B2-7EF6E3258923}" dt="2021-06-17T16:43:50.778" v="738" actId="478"/>
          <ac:spMkLst>
            <pc:docMk/>
            <pc:sldMk cId="1748077115" sldId="261"/>
            <ac:spMk id="76" creationId="{90FB56EE-0784-45B8-A7CB-BD5A5FF253A0}"/>
          </ac:spMkLst>
        </pc:spChg>
        <pc:spChg chg="add del mod">
          <ac:chgData name="Levin Hinder 3md" userId="a08fd6f0-6d42-492f-97dc-1a5ba9a04ca0" providerId="ADAL" clId="{49AE5F2F-1F16-4962-93B2-7EF6E3258923}" dt="2021-06-17T16:43:50.778" v="738" actId="478"/>
          <ac:spMkLst>
            <pc:docMk/>
            <pc:sldMk cId="1748077115" sldId="261"/>
            <ac:spMk id="77" creationId="{D639EE96-5F6E-49CD-BC57-A99A779FF4B6}"/>
          </ac:spMkLst>
        </pc:spChg>
        <pc:spChg chg="add del mod">
          <ac:chgData name="Levin Hinder 3md" userId="a08fd6f0-6d42-492f-97dc-1a5ba9a04ca0" providerId="ADAL" clId="{49AE5F2F-1F16-4962-93B2-7EF6E3258923}" dt="2021-06-17T16:43:50.778" v="738" actId="478"/>
          <ac:spMkLst>
            <pc:docMk/>
            <pc:sldMk cId="1748077115" sldId="261"/>
            <ac:spMk id="81" creationId="{5707DF85-4D34-4950-BAB4-EDEA440F089F}"/>
          </ac:spMkLst>
        </pc:spChg>
        <pc:spChg chg="add del mod">
          <ac:chgData name="Levin Hinder 3md" userId="a08fd6f0-6d42-492f-97dc-1a5ba9a04ca0" providerId="ADAL" clId="{49AE5F2F-1F16-4962-93B2-7EF6E3258923}" dt="2021-06-17T16:43:50.778" v="738" actId="478"/>
          <ac:spMkLst>
            <pc:docMk/>
            <pc:sldMk cId="1748077115" sldId="261"/>
            <ac:spMk id="82" creationId="{30F8B50F-72AF-468A-B290-92E790ACD0E9}"/>
          </ac:spMkLst>
        </pc:spChg>
        <pc:spChg chg="add del mod">
          <ac:chgData name="Levin Hinder 3md" userId="a08fd6f0-6d42-492f-97dc-1a5ba9a04ca0" providerId="ADAL" clId="{49AE5F2F-1F16-4962-93B2-7EF6E3258923}" dt="2021-06-17T16:43:50.778" v="738" actId="478"/>
          <ac:spMkLst>
            <pc:docMk/>
            <pc:sldMk cId="1748077115" sldId="261"/>
            <ac:spMk id="83" creationId="{694F3520-1164-4FD6-AA46-A650D79215FC}"/>
          </ac:spMkLst>
        </pc:spChg>
        <pc:spChg chg="add del mod">
          <ac:chgData name="Levin Hinder 3md" userId="a08fd6f0-6d42-492f-97dc-1a5ba9a04ca0" providerId="ADAL" clId="{49AE5F2F-1F16-4962-93B2-7EF6E3258923}" dt="2021-06-17T16:43:50.778" v="738" actId="478"/>
          <ac:spMkLst>
            <pc:docMk/>
            <pc:sldMk cId="1748077115" sldId="261"/>
            <ac:spMk id="84" creationId="{5550A405-4526-48ED-89DC-B91F440ADFDA}"/>
          </ac:spMkLst>
        </pc:spChg>
        <pc:spChg chg="add del mod">
          <ac:chgData name="Levin Hinder 3md" userId="a08fd6f0-6d42-492f-97dc-1a5ba9a04ca0" providerId="ADAL" clId="{49AE5F2F-1F16-4962-93B2-7EF6E3258923}" dt="2021-06-17T16:43:50.778" v="738" actId="478"/>
          <ac:spMkLst>
            <pc:docMk/>
            <pc:sldMk cId="1748077115" sldId="261"/>
            <ac:spMk id="85" creationId="{5BF76AF5-38B8-4F32-87A8-ABD7AFE16BAA}"/>
          </ac:spMkLst>
        </pc:spChg>
        <pc:spChg chg="add del mod">
          <ac:chgData name="Levin Hinder 3md" userId="a08fd6f0-6d42-492f-97dc-1a5ba9a04ca0" providerId="ADAL" clId="{49AE5F2F-1F16-4962-93B2-7EF6E3258923}" dt="2021-06-17T16:43:50.778" v="738" actId="478"/>
          <ac:spMkLst>
            <pc:docMk/>
            <pc:sldMk cId="1748077115" sldId="261"/>
            <ac:spMk id="86" creationId="{70F74E29-942C-4E20-B93D-7119DE6D62C9}"/>
          </ac:spMkLst>
        </pc:spChg>
        <pc:spChg chg="add del mod">
          <ac:chgData name="Levin Hinder 3md" userId="a08fd6f0-6d42-492f-97dc-1a5ba9a04ca0" providerId="ADAL" clId="{49AE5F2F-1F16-4962-93B2-7EF6E3258923}" dt="2021-06-17T16:43:50.778" v="738" actId="478"/>
          <ac:spMkLst>
            <pc:docMk/>
            <pc:sldMk cId="1748077115" sldId="261"/>
            <ac:spMk id="88" creationId="{CC36AD0B-E28F-4690-A272-F1B3A0D1FB9A}"/>
          </ac:spMkLst>
        </pc:spChg>
        <pc:spChg chg="add del mod">
          <ac:chgData name="Levin Hinder 3md" userId="a08fd6f0-6d42-492f-97dc-1a5ba9a04ca0" providerId="ADAL" clId="{49AE5F2F-1F16-4962-93B2-7EF6E3258923}" dt="2021-06-17T16:43:50.778" v="738" actId="478"/>
          <ac:spMkLst>
            <pc:docMk/>
            <pc:sldMk cId="1748077115" sldId="261"/>
            <ac:spMk id="90" creationId="{C7452A23-4264-4F91-960D-87A982B0C271}"/>
          </ac:spMkLst>
        </pc:spChg>
        <pc:spChg chg="add del mod">
          <ac:chgData name="Levin Hinder 3md" userId="a08fd6f0-6d42-492f-97dc-1a5ba9a04ca0" providerId="ADAL" clId="{49AE5F2F-1F16-4962-93B2-7EF6E3258923}" dt="2021-06-17T16:43:50.778" v="738" actId="478"/>
          <ac:spMkLst>
            <pc:docMk/>
            <pc:sldMk cId="1748077115" sldId="261"/>
            <ac:spMk id="92" creationId="{3F19D9D5-34B2-45F4-9C02-C11AD0513AC5}"/>
          </ac:spMkLst>
        </pc:spChg>
        <pc:spChg chg="add del mod">
          <ac:chgData name="Levin Hinder 3md" userId="a08fd6f0-6d42-492f-97dc-1a5ba9a04ca0" providerId="ADAL" clId="{49AE5F2F-1F16-4962-93B2-7EF6E3258923}" dt="2021-06-17T16:43:50.778" v="738" actId="478"/>
          <ac:spMkLst>
            <pc:docMk/>
            <pc:sldMk cId="1748077115" sldId="261"/>
            <ac:spMk id="93" creationId="{451D91ED-66E5-491E-9D68-9CAFA087CDE2}"/>
          </ac:spMkLst>
        </pc:spChg>
        <pc:spChg chg="add del mod">
          <ac:chgData name="Levin Hinder 3md" userId="a08fd6f0-6d42-492f-97dc-1a5ba9a04ca0" providerId="ADAL" clId="{49AE5F2F-1F16-4962-93B2-7EF6E3258923}" dt="2021-06-17T16:43:50.778" v="738" actId="478"/>
          <ac:spMkLst>
            <pc:docMk/>
            <pc:sldMk cId="1748077115" sldId="261"/>
            <ac:spMk id="95" creationId="{2A15DCC9-D6D0-4FED-A39D-DD430340A1A6}"/>
          </ac:spMkLst>
        </pc:spChg>
        <pc:spChg chg="add del mod">
          <ac:chgData name="Levin Hinder 3md" userId="a08fd6f0-6d42-492f-97dc-1a5ba9a04ca0" providerId="ADAL" clId="{49AE5F2F-1F16-4962-93B2-7EF6E3258923}" dt="2021-06-17T16:43:50.778" v="738" actId="478"/>
          <ac:spMkLst>
            <pc:docMk/>
            <pc:sldMk cId="1748077115" sldId="261"/>
            <ac:spMk id="96" creationId="{52DDEA1C-7215-47EC-8517-0BFC64076166}"/>
          </ac:spMkLst>
        </pc:spChg>
        <pc:spChg chg="add mod">
          <ac:chgData name="Levin Hinder 3md" userId="a08fd6f0-6d42-492f-97dc-1a5ba9a04ca0" providerId="ADAL" clId="{49AE5F2F-1F16-4962-93B2-7EF6E3258923}" dt="2021-06-17T16:43:50.943" v="739"/>
          <ac:spMkLst>
            <pc:docMk/>
            <pc:sldMk cId="1748077115" sldId="261"/>
            <ac:spMk id="97" creationId="{04830537-541B-45BA-881A-B93EC244D6A5}"/>
          </ac:spMkLst>
        </pc:spChg>
        <pc:spChg chg="add mod">
          <ac:chgData name="Levin Hinder 3md" userId="a08fd6f0-6d42-492f-97dc-1a5ba9a04ca0" providerId="ADAL" clId="{49AE5F2F-1F16-4962-93B2-7EF6E3258923}" dt="2021-06-17T16:50:47.041" v="839" actId="207"/>
          <ac:spMkLst>
            <pc:docMk/>
            <pc:sldMk cId="1748077115" sldId="261"/>
            <ac:spMk id="98" creationId="{C0F51DCB-EA26-43F8-91F0-A9B84F86273D}"/>
          </ac:spMkLst>
        </pc:spChg>
        <pc:spChg chg="add mod">
          <ac:chgData name="Levin Hinder 3md" userId="a08fd6f0-6d42-492f-97dc-1a5ba9a04ca0" providerId="ADAL" clId="{49AE5F2F-1F16-4962-93B2-7EF6E3258923}" dt="2021-06-17T16:45:01.833" v="757" actId="207"/>
          <ac:spMkLst>
            <pc:docMk/>
            <pc:sldMk cId="1748077115" sldId="261"/>
            <ac:spMk id="99" creationId="{4D5480A4-A722-493E-B01C-F57E76FEE6A3}"/>
          </ac:spMkLst>
        </pc:spChg>
        <pc:spChg chg="add mod">
          <ac:chgData name="Levin Hinder 3md" userId="a08fd6f0-6d42-492f-97dc-1a5ba9a04ca0" providerId="ADAL" clId="{49AE5F2F-1F16-4962-93B2-7EF6E3258923}" dt="2021-06-17T16:44:01.649" v="744" actId="20577"/>
          <ac:spMkLst>
            <pc:docMk/>
            <pc:sldMk cId="1748077115" sldId="261"/>
            <ac:spMk id="100" creationId="{43FB96E1-75E4-4277-81D5-5600D61BA561}"/>
          </ac:spMkLst>
        </pc:spChg>
        <pc:spChg chg="add mod">
          <ac:chgData name="Levin Hinder 3md" userId="a08fd6f0-6d42-492f-97dc-1a5ba9a04ca0" providerId="ADAL" clId="{49AE5F2F-1F16-4962-93B2-7EF6E3258923}" dt="2021-06-17T16:44:07.613" v="745" actId="207"/>
          <ac:spMkLst>
            <pc:docMk/>
            <pc:sldMk cId="1748077115" sldId="261"/>
            <ac:spMk id="104" creationId="{7CA0245F-0252-402F-B9D6-5B8C0C67343D}"/>
          </ac:spMkLst>
        </pc:spChg>
        <pc:spChg chg="add mod">
          <ac:chgData name="Levin Hinder 3md" userId="a08fd6f0-6d42-492f-97dc-1a5ba9a04ca0" providerId="ADAL" clId="{49AE5F2F-1F16-4962-93B2-7EF6E3258923}" dt="2021-06-17T16:44:07.613" v="745" actId="207"/>
          <ac:spMkLst>
            <pc:docMk/>
            <pc:sldMk cId="1748077115" sldId="261"/>
            <ac:spMk id="105" creationId="{A31A4920-0AE3-4EAA-BFCE-6165BDA0D80D}"/>
          </ac:spMkLst>
        </pc:spChg>
        <pc:spChg chg="add mod">
          <ac:chgData name="Levin Hinder 3md" userId="a08fd6f0-6d42-492f-97dc-1a5ba9a04ca0" providerId="ADAL" clId="{49AE5F2F-1F16-4962-93B2-7EF6E3258923}" dt="2021-06-17T16:44:07.613" v="745" actId="207"/>
          <ac:spMkLst>
            <pc:docMk/>
            <pc:sldMk cId="1748077115" sldId="261"/>
            <ac:spMk id="106" creationId="{E4947D0E-3631-42C0-9F66-056E654422D0}"/>
          </ac:spMkLst>
        </pc:spChg>
        <pc:spChg chg="add mod">
          <ac:chgData name="Levin Hinder 3md" userId="a08fd6f0-6d42-492f-97dc-1a5ba9a04ca0" providerId="ADAL" clId="{49AE5F2F-1F16-4962-93B2-7EF6E3258923}" dt="2021-06-17T16:43:50.943" v="739"/>
          <ac:spMkLst>
            <pc:docMk/>
            <pc:sldMk cId="1748077115" sldId="261"/>
            <ac:spMk id="109" creationId="{CA607CC3-6DC9-4BA1-887F-D92036838586}"/>
          </ac:spMkLst>
        </pc:spChg>
        <pc:spChg chg="add mod">
          <ac:chgData name="Levin Hinder 3md" userId="a08fd6f0-6d42-492f-97dc-1a5ba9a04ca0" providerId="ADAL" clId="{49AE5F2F-1F16-4962-93B2-7EF6E3258923}" dt="2021-06-17T16:43:50.943" v="739"/>
          <ac:spMkLst>
            <pc:docMk/>
            <pc:sldMk cId="1748077115" sldId="261"/>
            <ac:spMk id="110" creationId="{2981B894-6948-4884-A77C-728CE7E1D44E}"/>
          </ac:spMkLst>
        </pc:spChg>
        <pc:spChg chg="add mod">
          <ac:chgData name="Levin Hinder 3md" userId="a08fd6f0-6d42-492f-97dc-1a5ba9a04ca0" providerId="ADAL" clId="{49AE5F2F-1F16-4962-93B2-7EF6E3258923}" dt="2021-06-17T16:43:50.943" v="739"/>
          <ac:spMkLst>
            <pc:docMk/>
            <pc:sldMk cId="1748077115" sldId="261"/>
            <ac:spMk id="111" creationId="{ED8ACE08-4EF8-44C0-84F2-EABC60F42BE9}"/>
          </ac:spMkLst>
        </pc:spChg>
        <pc:spChg chg="add mod">
          <ac:chgData name="Levin Hinder 3md" userId="a08fd6f0-6d42-492f-97dc-1a5ba9a04ca0" providerId="ADAL" clId="{49AE5F2F-1F16-4962-93B2-7EF6E3258923}" dt="2021-06-17T16:43:50.943" v="739"/>
          <ac:spMkLst>
            <pc:docMk/>
            <pc:sldMk cId="1748077115" sldId="261"/>
            <ac:spMk id="112" creationId="{A79D7064-FA49-443B-B4BD-9D3A6F439FF1}"/>
          </ac:spMkLst>
        </pc:spChg>
        <pc:spChg chg="add mod">
          <ac:chgData name="Levin Hinder 3md" userId="a08fd6f0-6d42-492f-97dc-1a5ba9a04ca0" providerId="ADAL" clId="{49AE5F2F-1F16-4962-93B2-7EF6E3258923}" dt="2021-06-17T16:43:50.943" v="739"/>
          <ac:spMkLst>
            <pc:docMk/>
            <pc:sldMk cId="1748077115" sldId="261"/>
            <ac:spMk id="113" creationId="{1AC341FA-DB45-473A-9864-0E59B0F6BA72}"/>
          </ac:spMkLst>
        </pc:spChg>
        <pc:spChg chg="add mod">
          <ac:chgData name="Levin Hinder 3md" userId="a08fd6f0-6d42-492f-97dc-1a5ba9a04ca0" providerId="ADAL" clId="{49AE5F2F-1F16-4962-93B2-7EF6E3258923}" dt="2021-06-17T16:43:50.943" v="739"/>
          <ac:spMkLst>
            <pc:docMk/>
            <pc:sldMk cId="1748077115" sldId="261"/>
            <ac:spMk id="114" creationId="{9B32C671-F69F-47C8-B8F3-EB93BB70A6C6}"/>
          </ac:spMkLst>
        </pc:spChg>
        <pc:spChg chg="add mod">
          <ac:chgData name="Levin Hinder 3md" userId="a08fd6f0-6d42-492f-97dc-1a5ba9a04ca0" providerId="ADAL" clId="{49AE5F2F-1F16-4962-93B2-7EF6E3258923}" dt="2021-06-17T16:43:50.943" v="739"/>
          <ac:spMkLst>
            <pc:docMk/>
            <pc:sldMk cId="1748077115" sldId="261"/>
            <ac:spMk id="115" creationId="{729E2958-5F09-45D9-B64C-8E466AE7ACB3}"/>
          </ac:spMkLst>
        </pc:spChg>
        <pc:spChg chg="add mod">
          <ac:chgData name="Levin Hinder 3md" userId="a08fd6f0-6d42-492f-97dc-1a5ba9a04ca0" providerId="ADAL" clId="{49AE5F2F-1F16-4962-93B2-7EF6E3258923}" dt="2021-06-17T16:48:48.888" v="828" actId="6549"/>
          <ac:spMkLst>
            <pc:docMk/>
            <pc:sldMk cId="1748077115" sldId="261"/>
            <ac:spMk id="117" creationId="{FC0A2620-59D4-415A-B282-DD47FDED1905}"/>
          </ac:spMkLst>
        </pc:spChg>
        <pc:spChg chg="add mod">
          <ac:chgData name="Levin Hinder 3md" userId="a08fd6f0-6d42-492f-97dc-1a5ba9a04ca0" providerId="ADAL" clId="{49AE5F2F-1F16-4962-93B2-7EF6E3258923}" dt="2021-06-17T16:43:50.943" v="739"/>
          <ac:spMkLst>
            <pc:docMk/>
            <pc:sldMk cId="1748077115" sldId="261"/>
            <ac:spMk id="119" creationId="{6E966381-08BF-4F57-B49A-F948482E1B09}"/>
          </ac:spMkLst>
        </pc:spChg>
        <pc:spChg chg="add mod">
          <ac:chgData name="Levin Hinder 3md" userId="a08fd6f0-6d42-492f-97dc-1a5ba9a04ca0" providerId="ADAL" clId="{49AE5F2F-1F16-4962-93B2-7EF6E3258923}" dt="2021-06-17T16:43:50.943" v="739"/>
          <ac:spMkLst>
            <pc:docMk/>
            <pc:sldMk cId="1748077115" sldId="261"/>
            <ac:spMk id="120" creationId="{801DB0E6-F417-4960-9A4C-E99387013D74}"/>
          </ac:spMkLst>
        </pc:spChg>
        <pc:spChg chg="add mod">
          <ac:chgData name="Levin Hinder 3md" userId="a08fd6f0-6d42-492f-97dc-1a5ba9a04ca0" providerId="ADAL" clId="{49AE5F2F-1F16-4962-93B2-7EF6E3258923}" dt="2021-06-17T16:43:50.943" v="739"/>
          <ac:spMkLst>
            <pc:docMk/>
            <pc:sldMk cId="1748077115" sldId="261"/>
            <ac:spMk id="122" creationId="{004E0D0E-201C-4A9A-BA7B-828452EBE9DF}"/>
          </ac:spMkLst>
        </pc:spChg>
        <pc:spChg chg="add mod">
          <ac:chgData name="Levin Hinder 3md" userId="a08fd6f0-6d42-492f-97dc-1a5ba9a04ca0" providerId="ADAL" clId="{49AE5F2F-1F16-4962-93B2-7EF6E3258923}" dt="2021-06-17T16:43:50.943" v="739"/>
          <ac:spMkLst>
            <pc:docMk/>
            <pc:sldMk cId="1748077115" sldId="261"/>
            <ac:spMk id="123" creationId="{12CFA5D1-48CF-4A31-BC8B-50BA43C35D3D}"/>
          </ac:spMkLst>
        </pc:spChg>
        <pc:spChg chg="add mod">
          <ac:chgData name="Levin Hinder 3md" userId="a08fd6f0-6d42-492f-97dc-1a5ba9a04ca0" providerId="ADAL" clId="{49AE5F2F-1F16-4962-93B2-7EF6E3258923}" dt="2021-06-17T16:43:50.943" v="739"/>
          <ac:spMkLst>
            <pc:docMk/>
            <pc:sldMk cId="1748077115" sldId="261"/>
            <ac:spMk id="127" creationId="{B7471580-E754-4E13-8DA8-C7F3491BE43F}"/>
          </ac:spMkLst>
        </pc:spChg>
        <pc:cxnChg chg="add del mod">
          <ac:chgData name="Levin Hinder 3md" userId="a08fd6f0-6d42-492f-97dc-1a5ba9a04ca0" providerId="ADAL" clId="{49AE5F2F-1F16-4962-93B2-7EF6E3258923}" dt="2021-06-17T16:24:15.691" v="366"/>
          <ac:cxnSpMkLst>
            <pc:docMk/>
            <pc:sldMk cId="1748077115" sldId="261"/>
            <ac:cxnSpMk id="26" creationId="{DC35462A-954F-4D00-91EF-5CE5B61662F9}"/>
          </ac:cxnSpMkLst>
        </pc:cxnChg>
        <pc:cxnChg chg="add del mod">
          <ac:chgData name="Levin Hinder 3md" userId="a08fd6f0-6d42-492f-97dc-1a5ba9a04ca0" providerId="ADAL" clId="{49AE5F2F-1F16-4962-93B2-7EF6E3258923}" dt="2021-06-17T16:24:15.691" v="366"/>
          <ac:cxnSpMkLst>
            <pc:docMk/>
            <pc:sldMk cId="1748077115" sldId="261"/>
            <ac:cxnSpMk id="27" creationId="{88E83B6A-2469-4CCD-8835-04481E92259B}"/>
          </ac:cxnSpMkLst>
        </pc:cxnChg>
        <pc:cxnChg chg="add del mod">
          <ac:chgData name="Levin Hinder 3md" userId="a08fd6f0-6d42-492f-97dc-1a5ba9a04ca0" providerId="ADAL" clId="{49AE5F2F-1F16-4962-93B2-7EF6E3258923}" dt="2021-06-17T16:24:15.691" v="366"/>
          <ac:cxnSpMkLst>
            <pc:docMk/>
            <pc:sldMk cId="1748077115" sldId="261"/>
            <ac:cxnSpMk id="28" creationId="{A385A651-FC37-4A87-8816-C04ABC483511}"/>
          </ac:cxnSpMkLst>
        </pc:cxnChg>
        <pc:cxnChg chg="add del mod">
          <ac:chgData name="Levin Hinder 3md" userId="a08fd6f0-6d42-492f-97dc-1a5ba9a04ca0" providerId="ADAL" clId="{49AE5F2F-1F16-4962-93B2-7EF6E3258923}" dt="2021-06-17T16:24:15.691" v="366"/>
          <ac:cxnSpMkLst>
            <pc:docMk/>
            <pc:sldMk cId="1748077115" sldId="261"/>
            <ac:cxnSpMk id="32" creationId="{72DDC152-2C24-471A-BE9A-7B28DF29AAB5}"/>
          </ac:cxnSpMkLst>
        </pc:cxnChg>
        <pc:cxnChg chg="add del mod">
          <ac:chgData name="Levin Hinder 3md" userId="a08fd6f0-6d42-492f-97dc-1a5ba9a04ca0" providerId="ADAL" clId="{49AE5F2F-1F16-4962-93B2-7EF6E3258923}" dt="2021-06-17T16:24:15.691" v="366"/>
          <ac:cxnSpMkLst>
            <pc:docMk/>
            <pc:sldMk cId="1748077115" sldId="261"/>
            <ac:cxnSpMk id="33" creationId="{1B75F8DA-4051-41A0-921C-B72899B60999}"/>
          </ac:cxnSpMkLst>
        </pc:cxnChg>
        <pc:cxnChg chg="add del mod">
          <ac:chgData name="Levin Hinder 3md" userId="a08fd6f0-6d42-492f-97dc-1a5ba9a04ca0" providerId="ADAL" clId="{49AE5F2F-1F16-4962-93B2-7EF6E3258923}" dt="2021-06-17T16:24:15.691" v="366"/>
          <ac:cxnSpMkLst>
            <pc:docMk/>
            <pc:sldMk cId="1748077115" sldId="261"/>
            <ac:cxnSpMk id="34" creationId="{2C060E9D-57DB-4524-9759-E2CD15D29155}"/>
          </ac:cxnSpMkLst>
        </pc:cxnChg>
        <pc:cxnChg chg="add del mod">
          <ac:chgData name="Levin Hinder 3md" userId="a08fd6f0-6d42-492f-97dc-1a5ba9a04ca0" providerId="ADAL" clId="{49AE5F2F-1F16-4962-93B2-7EF6E3258923}" dt="2021-06-17T16:24:15.691" v="366"/>
          <ac:cxnSpMkLst>
            <pc:docMk/>
            <pc:sldMk cId="1748077115" sldId="261"/>
            <ac:cxnSpMk id="41" creationId="{872DA5B4-AE83-4B98-84C8-FBF8AA30E225}"/>
          </ac:cxnSpMkLst>
        </pc:cxnChg>
        <pc:cxnChg chg="add del mod">
          <ac:chgData name="Levin Hinder 3md" userId="a08fd6f0-6d42-492f-97dc-1a5ba9a04ca0" providerId="ADAL" clId="{49AE5F2F-1F16-4962-93B2-7EF6E3258923}" dt="2021-06-17T16:24:15.691" v="366"/>
          <ac:cxnSpMkLst>
            <pc:docMk/>
            <pc:sldMk cId="1748077115" sldId="261"/>
            <ac:cxnSpMk id="43" creationId="{D0D256E5-1068-4A77-A0D7-807322D9A699}"/>
          </ac:cxnSpMkLst>
        </pc:cxnChg>
        <pc:cxnChg chg="add del mod">
          <ac:chgData name="Levin Hinder 3md" userId="a08fd6f0-6d42-492f-97dc-1a5ba9a04ca0" providerId="ADAL" clId="{49AE5F2F-1F16-4962-93B2-7EF6E3258923}" dt="2021-06-17T16:24:15.691" v="366"/>
          <ac:cxnSpMkLst>
            <pc:docMk/>
            <pc:sldMk cId="1748077115" sldId="261"/>
            <ac:cxnSpMk id="45" creationId="{54DEABE0-81CE-45CF-83CD-E21CE9479C90}"/>
          </ac:cxnSpMkLst>
        </pc:cxnChg>
        <pc:cxnChg chg="del mod">
          <ac:chgData name="Levin Hinder 3md" userId="a08fd6f0-6d42-492f-97dc-1a5ba9a04ca0" providerId="ADAL" clId="{49AE5F2F-1F16-4962-93B2-7EF6E3258923}" dt="2021-06-17T16:24:17.227" v="367" actId="478"/>
          <ac:cxnSpMkLst>
            <pc:docMk/>
            <pc:sldMk cId="1748077115" sldId="261"/>
            <ac:cxnSpMk id="50" creationId="{53CB8FAE-94EF-4CB8-B22B-CA9A079AAA25}"/>
          </ac:cxnSpMkLst>
        </pc:cxnChg>
        <pc:cxnChg chg="del mod">
          <ac:chgData name="Levin Hinder 3md" userId="a08fd6f0-6d42-492f-97dc-1a5ba9a04ca0" providerId="ADAL" clId="{49AE5F2F-1F16-4962-93B2-7EF6E3258923}" dt="2021-06-17T16:24:17.227" v="367" actId="478"/>
          <ac:cxnSpMkLst>
            <pc:docMk/>
            <pc:sldMk cId="1748077115" sldId="261"/>
            <ac:cxnSpMk id="51" creationId="{3D19CAFE-8DDA-429B-961E-A3D89D2E4250}"/>
          </ac:cxnSpMkLst>
        </pc:cxnChg>
        <pc:cxnChg chg="del mod">
          <ac:chgData name="Levin Hinder 3md" userId="a08fd6f0-6d42-492f-97dc-1a5ba9a04ca0" providerId="ADAL" clId="{49AE5F2F-1F16-4962-93B2-7EF6E3258923}" dt="2021-06-17T16:24:17.227" v="367" actId="478"/>
          <ac:cxnSpMkLst>
            <pc:docMk/>
            <pc:sldMk cId="1748077115" sldId="261"/>
            <ac:cxnSpMk id="52" creationId="{EFDA2F11-60D2-48E3-8082-DE80D20A2363}"/>
          </ac:cxnSpMkLst>
        </pc:cxnChg>
        <pc:cxnChg chg="del mod">
          <ac:chgData name="Levin Hinder 3md" userId="a08fd6f0-6d42-492f-97dc-1a5ba9a04ca0" providerId="ADAL" clId="{49AE5F2F-1F16-4962-93B2-7EF6E3258923}" dt="2021-06-17T16:24:17.227" v="367" actId="478"/>
          <ac:cxnSpMkLst>
            <pc:docMk/>
            <pc:sldMk cId="1748077115" sldId="261"/>
            <ac:cxnSpMk id="56" creationId="{29C98D7D-74C4-4E0E-AEAC-4EE216791662}"/>
          </ac:cxnSpMkLst>
        </pc:cxnChg>
        <pc:cxnChg chg="del mod">
          <ac:chgData name="Levin Hinder 3md" userId="a08fd6f0-6d42-492f-97dc-1a5ba9a04ca0" providerId="ADAL" clId="{49AE5F2F-1F16-4962-93B2-7EF6E3258923}" dt="2021-06-17T16:24:17.227" v="367" actId="478"/>
          <ac:cxnSpMkLst>
            <pc:docMk/>
            <pc:sldMk cId="1748077115" sldId="261"/>
            <ac:cxnSpMk id="57" creationId="{F4B07692-4A37-4043-9AC4-0DF91749BE01}"/>
          </ac:cxnSpMkLst>
        </pc:cxnChg>
        <pc:cxnChg chg="del mod">
          <ac:chgData name="Levin Hinder 3md" userId="a08fd6f0-6d42-492f-97dc-1a5ba9a04ca0" providerId="ADAL" clId="{49AE5F2F-1F16-4962-93B2-7EF6E3258923}" dt="2021-06-17T16:24:17.227" v="367" actId="478"/>
          <ac:cxnSpMkLst>
            <pc:docMk/>
            <pc:sldMk cId="1748077115" sldId="261"/>
            <ac:cxnSpMk id="58" creationId="{2932470A-B2D3-4C2F-A227-29B3CE667879}"/>
          </ac:cxnSpMkLst>
        </pc:cxnChg>
        <pc:cxnChg chg="add del mod">
          <ac:chgData name="Levin Hinder 3md" userId="a08fd6f0-6d42-492f-97dc-1a5ba9a04ca0" providerId="ADAL" clId="{49AE5F2F-1F16-4962-93B2-7EF6E3258923}" dt="2021-06-17T16:24:15.691" v="366"/>
          <ac:cxnSpMkLst>
            <pc:docMk/>
            <pc:sldMk cId="1748077115" sldId="261"/>
            <ac:cxnSpMk id="65" creationId="{6BB53A5A-7CE4-4541-B9EC-B0C51EB3333B}"/>
          </ac:cxnSpMkLst>
        </pc:cxnChg>
        <pc:cxnChg chg="add del mod">
          <ac:chgData name="Levin Hinder 3md" userId="a08fd6f0-6d42-492f-97dc-1a5ba9a04ca0" providerId="ADAL" clId="{49AE5F2F-1F16-4962-93B2-7EF6E3258923}" dt="2021-06-17T16:43:50.778" v="738" actId="478"/>
          <ac:cxnSpMkLst>
            <pc:docMk/>
            <pc:sldMk cId="1748077115" sldId="261"/>
            <ac:cxnSpMk id="72" creationId="{B026A084-9767-4558-8644-567BD1405F25}"/>
          </ac:cxnSpMkLst>
        </pc:cxnChg>
        <pc:cxnChg chg="add del mod">
          <ac:chgData name="Levin Hinder 3md" userId="a08fd6f0-6d42-492f-97dc-1a5ba9a04ca0" providerId="ADAL" clId="{49AE5F2F-1F16-4962-93B2-7EF6E3258923}" dt="2021-06-17T16:43:50.778" v="738" actId="478"/>
          <ac:cxnSpMkLst>
            <pc:docMk/>
            <pc:sldMk cId="1748077115" sldId="261"/>
            <ac:cxnSpMk id="73" creationId="{5A8F259C-5DC1-44A4-829A-1F46DE856C47}"/>
          </ac:cxnSpMkLst>
        </pc:cxnChg>
        <pc:cxnChg chg="add del mod">
          <ac:chgData name="Levin Hinder 3md" userId="a08fd6f0-6d42-492f-97dc-1a5ba9a04ca0" providerId="ADAL" clId="{49AE5F2F-1F16-4962-93B2-7EF6E3258923}" dt="2021-06-17T16:43:50.778" v="738" actId="478"/>
          <ac:cxnSpMkLst>
            <pc:docMk/>
            <pc:sldMk cId="1748077115" sldId="261"/>
            <ac:cxnSpMk id="74" creationId="{DA790D77-78FD-4EFF-90B1-576BEB1C5473}"/>
          </ac:cxnSpMkLst>
        </pc:cxnChg>
        <pc:cxnChg chg="add del mod">
          <ac:chgData name="Levin Hinder 3md" userId="a08fd6f0-6d42-492f-97dc-1a5ba9a04ca0" providerId="ADAL" clId="{49AE5F2F-1F16-4962-93B2-7EF6E3258923}" dt="2021-06-17T16:43:50.778" v="738" actId="478"/>
          <ac:cxnSpMkLst>
            <pc:docMk/>
            <pc:sldMk cId="1748077115" sldId="261"/>
            <ac:cxnSpMk id="78" creationId="{23632C73-F8B0-49C7-AA6F-62352E3F2E69}"/>
          </ac:cxnSpMkLst>
        </pc:cxnChg>
        <pc:cxnChg chg="add del mod">
          <ac:chgData name="Levin Hinder 3md" userId="a08fd6f0-6d42-492f-97dc-1a5ba9a04ca0" providerId="ADAL" clId="{49AE5F2F-1F16-4962-93B2-7EF6E3258923}" dt="2021-06-17T16:43:50.778" v="738" actId="478"/>
          <ac:cxnSpMkLst>
            <pc:docMk/>
            <pc:sldMk cId="1748077115" sldId="261"/>
            <ac:cxnSpMk id="79" creationId="{7B94C808-5E54-42B6-8A4F-0674527C252A}"/>
          </ac:cxnSpMkLst>
        </pc:cxnChg>
        <pc:cxnChg chg="add del mod">
          <ac:chgData name="Levin Hinder 3md" userId="a08fd6f0-6d42-492f-97dc-1a5ba9a04ca0" providerId="ADAL" clId="{49AE5F2F-1F16-4962-93B2-7EF6E3258923}" dt="2021-06-17T16:43:50.778" v="738" actId="478"/>
          <ac:cxnSpMkLst>
            <pc:docMk/>
            <pc:sldMk cId="1748077115" sldId="261"/>
            <ac:cxnSpMk id="80" creationId="{A551F992-BD40-4E74-AE58-9A6D16E2AF86}"/>
          </ac:cxnSpMkLst>
        </pc:cxnChg>
        <pc:cxnChg chg="add del mod">
          <ac:chgData name="Levin Hinder 3md" userId="a08fd6f0-6d42-492f-97dc-1a5ba9a04ca0" providerId="ADAL" clId="{49AE5F2F-1F16-4962-93B2-7EF6E3258923}" dt="2021-06-17T16:43:50.778" v="738" actId="478"/>
          <ac:cxnSpMkLst>
            <pc:docMk/>
            <pc:sldMk cId="1748077115" sldId="261"/>
            <ac:cxnSpMk id="87" creationId="{E67953E1-C719-473F-84DB-B711333D6113}"/>
          </ac:cxnSpMkLst>
        </pc:cxnChg>
        <pc:cxnChg chg="add del mod">
          <ac:chgData name="Levin Hinder 3md" userId="a08fd6f0-6d42-492f-97dc-1a5ba9a04ca0" providerId="ADAL" clId="{49AE5F2F-1F16-4962-93B2-7EF6E3258923}" dt="2021-06-17T16:43:50.778" v="738" actId="478"/>
          <ac:cxnSpMkLst>
            <pc:docMk/>
            <pc:sldMk cId="1748077115" sldId="261"/>
            <ac:cxnSpMk id="89" creationId="{338DF51E-88E1-4A34-B45D-0BC9291008E5}"/>
          </ac:cxnSpMkLst>
        </pc:cxnChg>
        <pc:cxnChg chg="add del mod">
          <ac:chgData name="Levin Hinder 3md" userId="a08fd6f0-6d42-492f-97dc-1a5ba9a04ca0" providerId="ADAL" clId="{49AE5F2F-1F16-4962-93B2-7EF6E3258923}" dt="2021-06-17T16:43:50.778" v="738" actId="478"/>
          <ac:cxnSpMkLst>
            <pc:docMk/>
            <pc:sldMk cId="1748077115" sldId="261"/>
            <ac:cxnSpMk id="91" creationId="{C4A58B30-AC01-4D3F-9D51-8ED3F3FB750D}"/>
          </ac:cxnSpMkLst>
        </pc:cxnChg>
        <pc:cxnChg chg="add del mod">
          <ac:chgData name="Levin Hinder 3md" userId="a08fd6f0-6d42-492f-97dc-1a5ba9a04ca0" providerId="ADAL" clId="{49AE5F2F-1F16-4962-93B2-7EF6E3258923}" dt="2021-06-17T16:43:50.778" v="738" actId="478"/>
          <ac:cxnSpMkLst>
            <pc:docMk/>
            <pc:sldMk cId="1748077115" sldId="261"/>
            <ac:cxnSpMk id="94" creationId="{70A51B42-CD7D-415A-A3B1-AD53AE414D5B}"/>
          </ac:cxnSpMkLst>
        </pc:cxnChg>
        <pc:cxnChg chg="add mod">
          <ac:chgData name="Levin Hinder 3md" userId="a08fd6f0-6d42-492f-97dc-1a5ba9a04ca0" providerId="ADAL" clId="{49AE5F2F-1F16-4962-93B2-7EF6E3258923}" dt="2021-06-17T16:44:20.108" v="746" actId="692"/>
          <ac:cxnSpMkLst>
            <pc:docMk/>
            <pc:sldMk cId="1748077115" sldId="261"/>
            <ac:cxnSpMk id="101" creationId="{2030E7E9-FFE5-4774-98CA-42F171172154}"/>
          </ac:cxnSpMkLst>
        </pc:cxnChg>
        <pc:cxnChg chg="add mod">
          <ac:chgData name="Levin Hinder 3md" userId="a08fd6f0-6d42-492f-97dc-1a5ba9a04ca0" providerId="ADAL" clId="{49AE5F2F-1F16-4962-93B2-7EF6E3258923}" dt="2021-06-17T16:44:20.108" v="746" actId="692"/>
          <ac:cxnSpMkLst>
            <pc:docMk/>
            <pc:sldMk cId="1748077115" sldId="261"/>
            <ac:cxnSpMk id="102" creationId="{EF55FA47-E044-45D4-A475-130FB726F24A}"/>
          </ac:cxnSpMkLst>
        </pc:cxnChg>
        <pc:cxnChg chg="add mod">
          <ac:chgData name="Levin Hinder 3md" userId="a08fd6f0-6d42-492f-97dc-1a5ba9a04ca0" providerId="ADAL" clId="{49AE5F2F-1F16-4962-93B2-7EF6E3258923}" dt="2021-06-17T16:44:20.108" v="746" actId="692"/>
          <ac:cxnSpMkLst>
            <pc:docMk/>
            <pc:sldMk cId="1748077115" sldId="261"/>
            <ac:cxnSpMk id="103" creationId="{1CD7FB6E-6C01-4B4E-9D2A-1D709F187000}"/>
          </ac:cxnSpMkLst>
        </pc:cxnChg>
        <pc:cxnChg chg="add mod">
          <ac:chgData name="Levin Hinder 3md" userId="a08fd6f0-6d42-492f-97dc-1a5ba9a04ca0" providerId="ADAL" clId="{49AE5F2F-1F16-4962-93B2-7EF6E3258923}" dt="2021-06-17T16:43:50.943" v="739"/>
          <ac:cxnSpMkLst>
            <pc:docMk/>
            <pc:sldMk cId="1748077115" sldId="261"/>
            <ac:cxnSpMk id="107" creationId="{5261E1A1-18C7-49AD-9EF3-A165070D7BA5}"/>
          </ac:cxnSpMkLst>
        </pc:cxnChg>
        <pc:cxnChg chg="add mod">
          <ac:chgData name="Levin Hinder 3md" userId="a08fd6f0-6d42-492f-97dc-1a5ba9a04ca0" providerId="ADAL" clId="{49AE5F2F-1F16-4962-93B2-7EF6E3258923}" dt="2021-06-17T16:43:50.943" v="739"/>
          <ac:cxnSpMkLst>
            <pc:docMk/>
            <pc:sldMk cId="1748077115" sldId="261"/>
            <ac:cxnSpMk id="108" creationId="{828FBFA2-DC60-4468-BF32-65DCA7F3B0D0}"/>
          </ac:cxnSpMkLst>
        </pc:cxnChg>
        <pc:cxnChg chg="add mod">
          <ac:chgData name="Levin Hinder 3md" userId="a08fd6f0-6d42-492f-97dc-1a5ba9a04ca0" providerId="ADAL" clId="{49AE5F2F-1F16-4962-93B2-7EF6E3258923}" dt="2021-06-17T16:43:50.943" v="739"/>
          <ac:cxnSpMkLst>
            <pc:docMk/>
            <pc:sldMk cId="1748077115" sldId="261"/>
            <ac:cxnSpMk id="116" creationId="{F26069F4-DB02-483E-8D78-7E694BF6D082}"/>
          </ac:cxnSpMkLst>
        </pc:cxnChg>
        <pc:cxnChg chg="add mod">
          <ac:chgData name="Levin Hinder 3md" userId="a08fd6f0-6d42-492f-97dc-1a5ba9a04ca0" providerId="ADAL" clId="{49AE5F2F-1F16-4962-93B2-7EF6E3258923}" dt="2021-06-17T16:43:50.943" v="739"/>
          <ac:cxnSpMkLst>
            <pc:docMk/>
            <pc:sldMk cId="1748077115" sldId="261"/>
            <ac:cxnSpMk id="118" creationId="{E69A4362-C474-4BEA-9760-8059C79343DB}"/>
          </ac:cxnSpMkLst>
        </pc:cxnChg>
        <pc:cxnChg chg="add mod">
          <ac:chgData name="Levin Hinder 3md" userId="a08fd6f0-6d42-492f-97dc-1a5ba9a04ca0" providerId="ADAL" clId="{49AE5F2F-1F16-4962-93B2-7EF6E3258923}" dt="2021-06-17T16:43:50.943" v="739"/>
          <ac:cxnSpMkLst>
            <pc:docMk/>
            <pc:sldMk cId="1748077115" sldId="261"/>
            <ac:cxnSpMk id="121" creationId="{4C0BBD1B-CD20-4924-8C5A-45556C16525D}"/>
          </ac:cxnSpMkLst>
        </pc:cxnChg>
        <pc:cxnChg chg="add mod">
          <ac:chgData name="Levin Hinder 3md" userId="a08fd6f0-6d42-492f-97dc-1a5ba9a04ca0" providerId="ADAL" clId="{49AE5F2F-1F16-4962-93B2-7EF6E3258923}" dt="2021-06-17T16:43:50.943" v="739"/>
          <ac:cxnSpMkLst>
            <pc:docMk/>
            <pc:sldMk cId="1748077115" sldId="261"/>
            <ac:cxnSpMk id="124" creationId="{5076AD28-F0BC-431E-8349-A7BB2BE9A674}"/>
          </ac:cxnSpMkLst>
        </pc:cxnChg>
        <pc:cxnChg chg="add mod">
          <ac:chgData name="Levin Hinder 3md" userId="a08fd6f0-6d42-492f-97dc-1a5ba9a04ca0" providerId="ADAL" clId="{49AE5F2F-1F16-4962-93B2-7EF6E3258923}" dt="2021-06-17T16:43:50.943" v="739"/>
          <ac:cxnSpMkLst>
            <pc:docMk/>
            <pc:sldMk cId="1748077115" sldId="261"/>
            <ac:cxnSpMk id="125" creationId="{AC250C44-1769-478F-B76A-7E0CC266B915}"/>
          </ac:cxnSpMkLst>
        </pc:cxnChg>
        <pc:cxnChg chg="add mod">
          <ac:chgData name="Levin Hinder 3md" userId="a08fd6f0-6d42-492f-97dc-1a5ba9a04ca0" providerId="ADAL" clId="{49AE5F2F-1F16-4962-93B2-7EF6E3258923}" dt="2021-06-17T17:28:04.494" v="1251" actId="692"/>
          <ac:cxnSpMkLst>
            <pc:docMk/>
            <pc:sldMk cId="1748077115" sldId="261"/>
            <ac:cxnSpMk id="126" creationId="{868C616D-AF3F-43A0-A8FD-3027ED3DE295}"/>
          </ac:cxnSpMkLst>
        </pc:cxnChg>
      </pc:sldChg>
      <pc:sldChg chg="addSp delSp modSp mod">
        <pc:chgData name="Levin Hinder 3md" userId="a08fd6f0-6d42-492f-97dc-1a5ba9a04ca0" providerId="ADAL" clId="{49AE5F2F-1F16-4962-93B2-7EF6E3258923}" dt="2021-06-17T18:40:24.398" v="1813" actId="207"/>
        <pc:sldMkLst>
          <pc:docMk/>
          <pc:sldMk cId="4224965487" sldId="262"/>
        </pc:sldMkLst>
        <pc:spChg chg="mod">
          <ac:chgData name="Levin Hinder 3md" userId="a08fd6f0-6d42-492f-97dc-1a5ba9a04ca0" providerId="ADAL" clId="{49AE5F2F-1F16-4962-93B2-7EF6E3258923}" dt="2021-06-17T18:11:37.962" v="1548" actId="20577"/>
          <ac:spMkLst>
            <pc:docMk/>
            <pc:sldMk cId="4224965487" sldId="262"/>
            <ac:spMk id="3" creationId="{3D75FCDE-9AD9-4EB0-B139-64A0817C852D}"/>
          </ac:spMkLst>
        </pc:spChg>
        <pc:spChg chg="del">
          <ac:chgData name="Levin Hinder 3md" userId="a08fd6f0-6d42-492f-97dc-1a5ba9a04ca0" providerId="ADAL" clId="{49AE5F2F-1F16-4962-93B2-7EF6E3258923}" dt="2021-06-17T16:29:40.107" v="542" actId="478"/>
          <ac:spMkLst>
            <pc:docMk/>
            <pc:sldMk cId="4224965487" sldId="262"/>
            <ac:spMk id="6" creationId="{E5F564D3-86B4-4D83-B6C8-E7C4AE846EE7}"/>
          </ac:spMkLst>
        </pc:spChg>
        <pc:spChg chg="del">
          <ac:chgData name="Levin Hinder 3md" userId="a08fd6f0-6d42-492f-97dc-1a5ba9a04ca0" providerId="ADAL" clId="{49AE5F2F-1F16-4962-93B2-7EF6E3258923}" dt="2021-06-17T16:29:40.107" v="542" actId="478"/>
          <ac:spMkLst>
            <pc:docMk/>
            <pc:sldMk cId="4224965487" sldId="262"/>
            <ac:spMk id="7" creationId="{136137F9-278E-4C49-B3C4-14CD2C310EE0}"/>
          </ac:spMkLst>
        </pc:spChg>
        <pc:spChg chg="del">
          <ac:chgData name="Levin Hinder 3md" userId="a08fd6f0-6d42-492f-97dc-1a5ba9a04ca0" providerId="ADAL" clId="{49AE5F2F-1F16-4962-93B2-7EF6E3258923}" dt="2021-06-17T16:29:40.107" v="542" actId="478"/>
          <ac:spMkLst>
            <pc:docMk/>
            <pc:sldMk cId="4224965487" sldId="262"/>
            <ac:spMk id="8" creationId="{80B80B9A-6EC3-429C-AFA3-B8B3AF07533E}"/>
          </ac:spMkLst>
        </pc:spChg>
        <pc:spChg chg="del">
          <ac:chgData name="Levin Hinder 3md" userId="a08fd6f0-6d42-492f-97dc-1a5ba9a04ca0" providerId="ADAL" clId="{49AE5F2F-1F16-4962-93B2-7EF6E3258923}" dt="2021-06-17T16:29:40.107" v="542" actId="478"/>
          <ac:spMkLst>
            <pc:docMk/>
            <pc:sldMk cId="4224965487" sldId="262"/>
            <ac:spMk id="9" creationId="{8075ABA3-AD0B-466F-AE74-568D6C4EB10A}"/>
          </ac:spMkLst>
        </pc:spChg>
        <pc:spChg chg="del">
          <ac:chgData name="Levin Hinder 3md" userId="a08fd6f0-6d42-492f-97dc-1a5ba9a04ca0" providerId="ADAL" clId="{49AE5F2F-1F16-4962-93B2-7EF6E3258923}" dt="2021-06-17T16:29:40.107" v="542" actId="478"/>
          <ac:spMkLst>
            <pc:docMk/>
            <pc:sldMk cId="4224965487" sldId="262"/>
            <ac:spMk id="13" creationId="{969C3A37-B726-4DD2-916D-93D79E99B888}"/>
          </ac:spMkLst>
        </pc:spChg>
        <pc:spChg chg="del">
          <ac:chgData name="Levin Hinder 3md" userId="a08fd6f0-6d42-492f-97dc-1a5ba9a04ca0" providerId="ADAL" clId="{49AE5F2F-1F16-4962-93B2-7EF6E3258923}" dt="2021-06-17T16:29:40.107" v="542" actId="478"/>
          <ac:spMkLst>
            <pc:docMk/>
            <pc:sldMk cId="4224965487" sldId="262"/>
            <ac:spMk id="14" creationId="{2F458C33-D6E3-4CA4-965B-38D845E9A29D}"/>
          </ac:spMkLst>
        </pc:spChg>
        <pc:spChg chg="del">
          <ac:chgData name="Levin Hinder 3md" userId="a08fd6f0-6d42-492f-97dc-1a5ba9a04ca0" providerId="ADAL" clId="{49AE5F2F-1F16-4962-93B2-7EF6E3258923}" dt="2021-06-17T16:29:40.107" v="542" actId="478"/>
          <ac:spMkLst>
            <pc:docMk/>
            <pc:sldMk cId="4224965487" sldId="262"/>
            <ac:spMk id="15" creationId="{F4DCA275-B62A-4814-9AB0-42E58E347CF8}"/>
          </ac:spMkLst>
        </pc:spChg>
        <pc:spChg chg="del">
          <ac:chgData name="Levin Hinder 3md" userId="a08fd6f0-6d42-492f-97dc-1a5ba9a04ca0" providerId="ADAL" clId="{49AE5F2F-1F16-4962-93B2-7EF6E3258923}" dt="2021-06-17T16:29:40.107" v="542" actId="478"/>
          <ac:spMkLst>
            <pc:docMk/>
            <pc:sldMk cId="4224965487" sldId="262"/>
            <ac:spMk id="19" creationId="{33F095AA-081F-4E9E-B8C4-72639BDF08BE}"/>
          </ac:spMkLst>
        </pc:spChg>
        <pc:spChg chg="del">
          <ac:chgData name="Levin Hinder 3md" userId="a08fd6f0-6d42-492f-97dc-1a5ba9a04ca0" providerId="ADAL" clId="{49AE5F2F-1F16-4962-93B2-7EF6E3258923}" dt="2021-06-17T16:29:40.107" v="542" actId="478"/>
          <ac:spMkLst>
            <pc:docMk/>
            <pc:sldMk cId="4224965487" sldId="262"/>
            <ac:spMk id="20" creationId="{6D9007EB-C9F9-4675-8AE9-8A37E935733D}"/>
          </ac:spMkLst>
        </pc:spChg>
        <pc:spChg chg="del">
          <ac:chgData name="Levin Hinder 3md" userId="a08fd6f0-6d42-492f-97dc-1a5ba9a04ca0" providerId="ADAL" clId="{49AE5F2F-1F16-4962-93B2-7EF6E3258923}" dt="2021-06-17T16:29:40.107" v="542" actId="478"/>
          <ac:spMkLst>
            <pc:docMk/>
            <pc:sldMk cId="4224965487" sldId="262"/>
            <ac:spMk id="21" creationId="{382F12A2-38D2-4213-8A6E-5127216F4707}"/>
          </ac:spMkLst>
        </pc:spChg>
        <pc:spChg chg="add del mod">
          <ac:chgData name="Levin Hinder 3md" userId="a08fd6f0-6d42-492f-97dc-1a5ba9a04ca0" providerId="ADAL" clId="{49AE5F2F-1F16-4962-93B2-7EF6E3258923}" dt="2021-06-17T16:44:28.962" v="747" actId="478"/>
          <ac:spMkLst>
            <pc:docMk/>
            <pc:sldMk cId="4224965487" sldId="262"/>
            <ac:spMk id="22" creationId="{333A4879-6DC4-4F18-B261-68030949863C}"/>
          </ac:spMkLst>
        </pc:spChg>
        <pc:spChg chg="add del mod">
          <ac:chgData name="Levin Hinder 3md" userId="a08fd6f0-6d42-492f-97dc-1a5ba9a04ca0" providerId="ADAL" clId="{49AE5F2F-1F16-4962-93B2-7EF6E3258923}" dt="2021-06-17T16:44:28.962" v="747" actId="478"/>
          <ac:spMkLst>
            <pc:docMk/>
            <pc:sldMk cId="4224965487" sldId="262"/>
            <ac:spMk id="23" creationId="{25A99D8D-478E-4697-A86E-418142902D35}"/>
          </ac:spMkLst>
        </pc:spChg>
        <pc:spChg chg="add del mod">
          <ac:chgData name="Levin Hinder 3md" userId="a08fd6f0-6d42-492f-97dc-1a5ba9a04ca0" providerId="ADAL" clId="{49AE5F2F-1F16-4962-93B2-7EF6E3258923}" dt="2021-06-17T16:44:28.962" v="747" actId="478"/>
          <ac:spMkLst>
            <pc:docMk/>
            <pc:sldMk cId="4224965487" sldId="262"/>
            <ac:spMk id="24" creationId="{D3FA27DF-B7F3-4507-97FC-66F3DB538FDC}"/>
          </ac:spMkLst>
        </pc:spChg>
        <pc:spChg chg="add del mod">
          <ac:chgData name="Levin Hinder 3md" userId="a08fd6f0-6d42-492f-97dc-1a5ba9a04ca0" providerId="ADAL" clId="{49AE5F2F-1F16-4962-93B2-7EF6E3258923}" dt="2021-06-17T16:44:28.962" v="747" actId="478"/>
          <ac:spMkLst>
            <pc:docMk/>
            <pc:sldMk cId="4224965487" sldId="262"/>
            <ac:spMk id="25" creationId="{38D97C59-B592-4D25-AD50-ACF82E8F0F92}"/>
          </ac:spMkLst>
        </pc:spChg>
        <pc:spChg chg="add del mod">
          <ac:chgData name="Levin Hinder 3md" userId="a08fd6f0-6d42-492f-97dc-1a5ba9a04ca0" providerId="ADAL" clId="{49AE5F2F-1F16-4962-93B2-7EF6E3258923}" dt="2021-06-17T16:44:28.962" v="747" actId="478"/>
          <ac:spMkLst>
            <pc:docMk/>
            <pc:sldMk cId="4224965487" sldId="262"/>
            <ac:spMk id="29" creationId="{1168BEAD-D8B4-4888-9452-5B7B7E4E52C5}"/>
          </ac:spMkLst>
        </pc:spChg>
        <pc:spChg chg="add del mod">
          <ac:chgData name="Levin Hinder 3md" userId="a08fd6f0-6d42-492f-97dc-1a5ba9a04ca0" providerId="ADAL" clId="{49AE5F2F-1F16-4962-93B2-7EF6E3258923}" dt="2021-06-17T16:44:28.962" v="747" actId="478"/>
          <ac:spMkLst>
            <pc:docMk/>
            <pc:sldMk cId="4224965487" sldId="262"/>
            <ac:spMk id="30" creationId="{8FC41B66-58F3-47ED-AC26-A2813C802494}"/>
          </ac:spMkLst>
        </pc:spChg>
        <pc:spChg chg="add del mod">
          <ac:chgData name="Levin Hinder 3md" userId="a08fd6f0-6d42-492f-97dc-1a5ba9a04ca0" providerId="ADAL" clId="{49AE5F2F-1F16-4962-93B2-7EF6E3258923}" dt="2021-06-17T16:44:28.962" v="747" actId="478"/>
          <ac:spMkLst>
            <pc:docMk/>
            <pc:sldMk cId="4224965487" sldId="262"/>
            <ac:spMk id="31" creationId="{11751F40-43CA-40FC-8A50-884CD5831A80}"/>
          </ac:spMkLst>
        </pc:spChg>
        <pc:spChg chg="add del mod">
          <ac:chgData name="Levin Hinder 3md" userId="a08fd6f0-6d42-492f-97dc-1a5ba9a04ca0" providerId="ADAL" clId="{49AE5F2F-1F16-4962-93B2-7EF6E3258923}" dt="2021-06-17T16:44:28.962" v="747" actId="478"/>
          <ac:spMkLst>
            <pc:docMk/>
            <pc:sldMk cId="4224965487" sldId="262"/>
            <ac:spMk id="35" creationId="{A44CCE3C-E566-479C-972F-A842FBB27165}"/>
          </ac:spMkLst>
        </pc:spChg>
        <pc:spChg chg="add del mod">
          <ac:chgData name="Levin Hinder 3md" userId="a08fd6f0-6d42-492f-97dc-1a5ba9a04ca0" providerId="ADAL" clId="{49AE5F2F-1F16-4962-93B2-7EF6E3258923}" dt="2021-06-17T16:44:28.962" v="747" actId="478"/>
          <ac:spMkLst>
            <pc:docMk/>
            <pc:sldMk cId="4224965487" sldId="262"/>
            <ac:spMk id="36" creationId="{7BBC8BB3-B539-442F-A299-74870822D0EA}"/>
          </ac:spMkLst>
        </pc:spChg>
        <pc:spChg chg="add del mod">
          <ac:chgData name="Levin Hinder 3md" userId="a08fd6f0-6d42-492f-97dc-1a5ba9a04ca0" providerId="ADAL" clId="{49AE5F2F-1F16-4962-93B2-7EF6E3258923}" dt="2021-06-17T16:44:28.962" v="747" actId="478"/>
          <ac:spMkLst>
            <pc:docMk/>
            <pc:sldMk cId="4224965487" sldId="262"/>
            <ac:spMk id="37" creationId="{8E7940CF-EA59-4BFB-BACA-EC5471CFB5EF}"/>
          </ac:spMkLst>
        </pc:spChg>
        <pc:spChg chg="add del mod">
          <ac:chgData name="Levin Hinder 3md" userId="a08fd6f0-6d42-492f-97dc-1a5ba9a04ca0" providerId="ADAL" clId="{49AE5F2F-1F16-4962-93B2-7EF6E3258923}" dt="2021-06-17T16:44:28.962" v="747" actId="478"/>
          <ac:spMkLst>
            <pc:docMk/>
            <pc:sldMk cId="4224965487" sldId="262"/>
            <ac:spMk id="38" creationId="{2CEB1198-9FA6-47BE-93B6-40FCDC17DB95}"/>
          </ac:spMkLst>
        </pc:spChg>
        <pc:spChg chg="add del mod">
          <ac:chgData name="Levin Hinder 3md" userId="a08fd6f0-6d42-492f-97dc-1a5ba9a04ca0" providerId="ADAL" clId="{49AE5F2F-1F16-4962-93B2-7EF6E3258923}" dt="2021-06-17T16:44:28.962" v="747" actId="478"/>
          <ac:spMkLst>
            <pc:docMk/>
            <pc:sldMk cId="4224965487" sldId="262"/>
            <ac:spMk id="39" creationId="{6DD9FF8F-20CE-4C4A-AE51-9019EE00487C}"/>
          </ac:spMkLst>
        </pc:spChg>
        <pc:spChg chg="add del mod">
          <ac:chgData name="Levin Hinder 3md" userId="a08fd6f0-6d42-492f-97dc-1a5ba9a04ca0" providerId="ADAL" clId="{49AE5F2F-1F16-4962-93B2-7EF6E3258923}" dt="2021-06-17T16:44:28.962" v="747" actId="478"/>
          <ac:spMkLst>
            <pc:docMk/>
            <pc:sldMk cId="4224965487" sldId="262"/>
            <ac:spMk id="40" creationId="{E16C3B47-C987-42CF-86A9-1F5FD4677714}"/>
          </ac:spMkLst>
        </pc:spChg>
        <pc:spChg chg="add del mod">
          <ac:chgData name="Levin Hinder 3md" userId="a08fd6f0-6d42-492f-97dc-1a5ba9a04ca0" providerId="ADAL" clId="{49AE5F2F-1F16-4962-93B2-7EF6E3258923}" dt="2021-06-17T16:44:28.962" v="747" actId="478"/>
          <ac:spMkLst>
            <pc:docMk/>
            <pc:sldMk cId="4224965487" sldId="262"/>
            <ac:spMk id="42" creationId="{CA8C6C3B-514F-4FD6-A007-0DAC0B8F93C9}"/>
          </ac:spMkLst>
        </pc:spChg>
        <pc:spChg chg="add del mod">
          <ac:chgData name="Levin Hinder 3md" userId="a08fd6f0-6d42-492f-97dc-1a5ba9a04ca0" providerId="ADAL" clId="{49AE5F2F-1F16-4962-93B2-7EF6E3258923}" dt="2021-06-17T16:44:28.962" v="747" actId="478"/>
          <ac:spMkLst>
            <pc:docMk/>
            <pc:sldMk cId="4224965487" sldId="262"/>
            <ac:spMk id="44" creationId="{265F9775-6AC8-4CE7-AD49-DE60C7D40693}"/>
          </ac:spMkLst>
        </pc:spChg>
        <pc:spChg chg="add del mod">
          <ac:chgData name="Levin Hinder 3md" userId="a08fd6f0-6d42-492f-97dc-1a5ba9a04ca0" providerId="ADAL" clId="{49AE5F2F-1F16-4962-93B2-7EF6E3258923}" dt="2021-06-17T16:44:28.962" v="747" actId="478"/>
          <ac:spMkLst>
            <pc:docMk/>
            <pc:sldMk cId="4224965487" sldId="262"/>
            <ac:spMk id="46" creationId="{52938DB3-975A-456F-B9C6-EC6DBBDDC494}"/>
          </ac:spMkLst>
        </pc:spChg>
        <pc:spChg chg="add del mod">
          <ac:chgData name="Levin Hinder 3md" userId="a08fd6f0-6d42-492f-97dc-1a5ba9a04ca0" providerId="ADAL" clId="{49AE5F2F-1F16-4962-93B2-7EF6E3258923}" dt="2021-06-17T16:44:28.962" v="747" actId="478"/>
          <ac:spMkLst>
            <pc:docMk/>
            <pc:sldMk cId="4224965487" sldId="262"/>
            <ac:spMk id="47" creationId="{7C376936-FF9B-425B-A99C-CCA2743AFDF1}"/>
          </ac:spMkLst>
        </pc:spChg>
        <pc:spChg chg="add del mod">
          <ac:chgData name="Levin Hinder 3md" userId="a08fd6f0-6d42-492f-97dc-1a5ba9a04ca0" providerId="ADAL" clId="{49AE5F2F-1F16-4962-93B2-7EF6E3258923}" dt="2021-06-17T16:44:28.962" v="747" actId="478"/>
          <ac:spMkLst>
            <pc:docMk/>
            <pc:sldMk cId="4224965487" sldId="262"/>
            <ac:spMk id="49" creationId="{DA956A46-A075-4DF5-96FD-74FD9E3886B4}"/>
          </ac:spMkLst>
        </pc:spChg>
        <pc:spChg chg="add del mod">
          <ac:chgData name="Levin Hinder 3md" userId="a08fd6f0-6d42-492f-97dc-1a5ba9a04ca0" providerId="ADAL" clId="{49AE5F2F-1F16-4962-93B2-7EF6E3258923}" dt="2021-06-17T16:44:28.962" v="747" actId="478"/>
          <ac:spMkLst>
            <pc:docMk/>
            <pc:sldMk cId="4224965487" sldId="262"/>
            <ac:spMk id="50" creationId="{B73AD2B4-EDFF-450F-B16B-0075A7FDCBC3}"/>
          </ac:spMkLst>
        </pc:spChg>
        <pc:spChg chg="add mod">
          <ac:chgData name="Levin Hinder 3md" userId="a08fd6f0-6d42-492f-97dc-1a5ba9a04ca0" providerId="ADAL" clId="{49AE5F2F-1F16-4962-93B2-7EF6E3258923}" dt="2021-06-17T16:44:29.183" v="748"/>
          <ac:spMkLst>
            <pc:docMk/>
            <pc:sldMk cId="4224965487" sldId="262"/>
            <ac:spMk id="51" creationId="{6F79F2EF-53C3-4B14-B3D0-E24E9436ECCE}"/>
          </ac:spMkLst>
        </pc:spChg>
        <pc:spChg chg="add mod">
          <ac:chgData name="Levin Hinder 3md" userId="a08fd6f0-6d42-492f-97dc-1a5ba9a04ca0" providerId="ADAL" clId="{49AE5F2F-1F16-4962-93B2-7EF6E3258923}" dt="2021-06-17T16:50:51.879" v="840" actId="207"/>
          <ac:spMkLst>
            <pc:docMk/>
            <pc:sldMk cId="4224965487" sldId="262"/>
            <ac:spMk id="52" creationId="{CCB486E4-5729-47AA-BD0C-0F143BB01F44}"/>
          </ac:spMkLst>
        </pc:spChg>
        <pc:spChg chg="add mod">
          <ac:chgData name="Levin Hinder 3md" userId="a08fd6f0-6d42-492f-97dc-1a5ba9a04ca0" providerId="ADAL" clId="{49AE5F2F-1F16-4962-93B2-7EF6E3258923}" dt="2021-06-17T16:45:08.181" v="758" actId="207"/>
          <ac:spMkLst>
            <pc:docMk/>
            <pc:sldMk cId="4224965487" sldId="262"/>
            <ac:spMk id="53" creationId="{9E5F9DBB-A916-4E38-B756-80BF64E9AE10}"/>
          </ac:spMkLst>
        </pc:spChg>
        <pc:spChg chg="add mod">
          <ac:chgData name="Levin Hinder 3md" userId="a08fd6f0-6d42-492f-97dc-1a5ba9a04ca0" providerId="ADAL" clId="{49AE5F2F-1F16-4962-93B2-7EF6E3258923}" dt="2021-06-17T16:44:49.090" v="754" actId="207"/>
          <ac:spMkLst>
            <pc:docMk/>
            <pc:sldMk cId="4224965487" sldId="262"/>
            <ac:spMk id="54" creationId="{C08D1518-2DC8-4671-B78F-BE883F3A9CD3}"/>
          </ac:spMkLst>
        </pc:spChg>
        <pc:spChg chg="add mod">
          <ac:chgData name="Levin Hinder 3md" userId="a08fd6f0-6d42-492f-97dc-1a5ba9a04ca0" providerId="ADAL" clId="{49AE5F2F-1F16-4962-93B2-7EF6E3258923}" dt="2021-06-17T16:44:29.183" v="748"/>
          <ac:spMkLst>
            <pc:docMk/>
            <pc:sldMk cId="4224965487" sldId="262"/>
            <ac:spMk id="58" creationId="{8097926C-D3B5-404F-A0FC-0A6F5DEA6B4E}"/>
          </ac:spMkLst>
        </pc:spChg>
        <pc:spChg chg="add mod">
          <ac:chgData name="Levin Hinder 3md" userId="a08fd6f0-6d42-492f-97dc-1a5ba9a04ca0" providerId="ADAL" clId="{49AE5F2F-1F16-4962-93B2-7EF6E3258923}" dt="2021-06-17T16:44:29.183" v="748"/>
          <ac:spMkLst>
            <pc:docMk/>
            <pc:sldMk cId="4224965487" sldId="262"/>
            <ac:spMk id="59" creationId="{82C11D9A-173E-4CCB-A097-5D64CCB87010}"/>
          </ac:spMkLst>
        </pc:spChg>
        <pc:spChg chg="add mod">
          <ac:chgData name="Levin Hinder 3md" userId="a08fd6f0-6d42-492f-97dc-1a5ba9a04ca0" providerId="ADAL" clId="{49AE5F2F-1F16-4962-93B2-7EF6E3258923}" dt="2021-06-17T16:44:29.183" v="748"/>
          <ac:spMkLst>
            <pc:docMk/>
            <pc:sldMk cId="4224965487" sldId="262"/>
            <ac:spMk id="60" creationId="{2ADDC1D6-14AF-4172-9A09-C15115485FD4}"/>
          </ac:spMkLst>
        </pc:spChg>
        <pc:spChg chg="add mod">
          <ac:chgData name="Levin Hinder 3md" userId="a08fd6f0-6d42-492f-97dc-1a5ba9a04ca0" providerId="ADAL" clId="{49AE5F2F-1F16-4962-93B2-7EF6E3258923}" dt="2021-06-17T16:45:11.238" v="759" actId="207"/>
          <ac:spMkLst>
            <pc:docMk/>
            <pc:sldMk cId="4224965487" sldId="262"/>
            <ac:spMk id="63" creationId="{318CD2EE-6923-418C-B9F6-4E30D4AD1EB9}"/>
          </ac:spMkLst>
        </pc:spChg>
        <pc:spChg chg="add mod">
          <ac:chgData name="Levin Hinder 3md" userId="a08fd6f0-6d42-492f-97dc-1a5ba9a04ca0" providerId="ADAL" clId="{49AE5F2F-1F16-4962-93B2-7EF6E3258923}" dt="2021-06-17T16:44:29.183" v="748"/>
          <ac:spMkLst>
            <pc:docMk/>
            <pc:sldMk cId="4224965487" sldId="262"/>
            <ac:spMk id="64" creationId="{3245F614-5B40-4745-93F6-1EA0CA25B36C}"/>
          </ac:spMkLst>
        </pc:spChg>
        <pc:spChg chg="add mod">
          <ac:chgData name="Levin Hinder 3md" userId="a08fd6f0-6d42-492f-97dc-1a5ba9a04ca0" providerId="ADAL" clId="{49AE5F2F-1F16-4962-93B2-7EF6E3258923}" dt="2021-06-17T16:44:29.183" v="748"/>
          <ac:spMkLst>
            <pc:docMk/>
            <pc:sldMk cId="4224965487" sldId="262"/>
            <ac:spMk id="65" creationId="{3941BE1A-5F05-408B-875E-F6BE1DF9F760}"/>
          </ac:spMkLst>
        </pc:spChg>
        <pc:spChg chg="add mod">
          <ac:chgData name="Levin Hinder 3md" userId="a08fd6f0-6d42-492f-97dc-1a5ba9a04ca0" providerId="ADAL" clId="{49AE5F2F-1F16-4962-93B2-7EF6E3258923}" dt="2021-06-17T18:40:24.398" v="1813" actId="207"/>
          <ac:spMkLst>
            <pc:docMk/>
            <pc:sldMk cId="4224965487" sldId="262"/>
            <ac:spMk id="66" creationId="{B469BE6B-5DD9-4E54-8A31-53AFD305917B}"/>
          </ac:spMkLst>
        </pc:spChg>
        <pc:spChg chg="add mod">
          <ac:chgData name="Levin Hinder 3md" userId="a08fd6f0-6d42-492f-97dc-1a5ba9a04ca0" providerId="ADAL" clId="{49AE5F2F-1F16-4962-93B2-7EF6E3258923}" dt="2021-06-17T16:44:29.183" v="748"/>
          <ac:spMkLst>
            <pc:docMk/>
            <pc:sldMk cId="4224965487" sldId="262"/>
            <ac:spMk id="67" creationId="{8FEF0F21-E1F6-487B-AA59-4B53960EA207}"/>
          </ac:spMkLst>
        </pc:spChg>
        <pc:spChg chg="add mod">
          <ac:chgData name="Levin Hinder 3md" userId="a08fd6f0-6d42-492f-97dc-1a5ba9a04ca0" providerId="ADAL" clId="{49AE5F2F-1F16-4962-93B2-7EF6E3258923}" dt="2021-06-17T16:44:29.183" v="748"/>
          <ac:spMkLst>
            <pc:docMk/>
            <pc:sldMk cId="4224965487" sldId="262"/>
            <ac:spMk id="68" creationId="{4D23E7CC-EEFC-4937-AF4C-4F08FF4A7309}"/>
          </ac:spMkLst>
        </pc:spChg>
        <pc:spChg chg="add mod">
          <ac:chgData name="Levin Hinder 3md" userId="a08fd6f0-6d42-492f-97dc-1a5ba9a04ca0" providerId="ADAL" clId="{49AE5F2F-1F16-4962-93B2-7EF6E3258923}" dt="2021-06-17T16:44:29.183" v="748"/>
          <ac:spMkLst>
            <pc:docMk/>
            <pc:sldMk cId="4224965487" sldId="262"/>
            <ac:spMk id="69" creationId="{794B7BEA-B960-49F1-99AC-797D728EB721}"/>
          </ac:spMkLst>
        </pc:spChg>
        <pc:spChg chg="add mod">
          <ac:chgData name="Levin Hinder 3md" userId="a08fd6f0-6d42-492f-97dc-1a5ba9a04ca0" providerId="ADAL" clId="{49AE5F2F-1F16-4962-93B2-7EF6E3258923}" dt="2021-06-17T16:48:28.408" v="816" actId="6549"/>
          <ac:spMkLst>
            <pc:docMk/>
            <pc:sldMk cId="4224965487" sldId="262"/>
            <ac:spMk id="71" creationId="{F425184B-01F0-4C60-809F-C81B519B44D6}"/>
          </ac:spMkLst>
        </pc:spChg>
        <pc:spChg chg="add mod">
          <ac:chgData name="Levin Hinder 3md" userId="a08fd6f0-6d42-492f-97dc-1a5ba9a04ca0" providerId="ADAL" clId="{49AE5F2F-1F16-4962-93B2-7EF6E3258923}" dt="2021-06-17T16:44:29.183" v="748"/>
          <ac:spMkLst>
            <pc:docMk/>
            <pc:sldMk cId="4224965487" sldId="262"/>
            <ac:spMk id="73" creationId="{D168BD62-0C21-49DE-A318-C1FE712FD871}"/>
          </ac:spMkLst>
        </pc:spChg>
        <pc:spChg chg="add mod">
          <ac:chgData name="Levin Hinder 3md" userId="a08fd6f0-6d42-492f-97dc-1a5ba9a04ca0" providerId="ADAL" clId="{49AE5F2F-1F16-4962-93B2-7EF6E3258923}" dt="2021-06-17T16:44:29.183" v="748"/>
          <ac:spMkLst>
            <pc:docMk/>
            <pc:sldMk cId="4224965487" sldId="262"/>
            <ac:spMk id="74" creationId="{88BE3F89-D16F-466F-80E0-839EC40AC352}"/>
          </ac:spMkLst>
        </pc:spChg>
        <pc:spChg chg="add mod">
          <ac:chgData name="Levin Hinder 3md" userId="a08fd6f0-6d42-492f-97dc-1a5ba9a04ca0" providerId="ADAL" clId="{49AE5F2F-1F16-4962-93B2-7EF6E3258923}" dt="2021-06-17T16:44:29.183" v="748"/>
          <ac:spMkLst>
            <pc:docMk/>
            <pc:sldMk cId="4224965487" sldId="262"/>
            <ac:spMk id="76" creationId="{2E18734B-6498-4E0D-94FA-DB17D6F0C559}"/>
          </ac:spMkLst>
        </pc:spChg>
        <pc:spChg chg="add mod">
          <ac:chgData name="Levin Hinder 3md" userId="a08fd6f0-6d42-492f-97dc-1a5ba9a04ca0" providerId="ADAL" clId="{49AE5F2F-1F16-4962-93B2-7EF6E3258923}" dt="2021-06-17T16:44:29.183" v="748"/>
          <ac:spMkLst>
            <pc:docMk/>
            <pc:sldMk cId="4224965487" sldId="262"/>
            <ac:spMk id="77" creationId="{05181D4A-070D-4E0B-BC96-89BB387E5D76}"/>
          </ac:spMkLst>
        </pc:spChg>
        <pc:spChg chg="add mod">
          <ac:chgData name="Levin Hinder 3md" userId="a08fd6f0-6d42-492f-97dc-1a5ba9a04ca0" providerId="ADAL" clId="{49AE5F2F-1F16-4962-93B2-7EF6E3258923}" dt="2021-06-17T16:44:29.183" v="748"/>
          <ac:spMkLst>
            <pc:docMk/>
            <pc:sldMk cId="4224965487" sldId="262"/>
            <ac:spMk id="81" creationId="{1BEA28BE-A23E-4C9C-BC8D-A23A135FEA38}"/>
          </ac:spMkLst>
        </pc:spChg>
        <pc:cxnChg chg="del mod">
          <ac:chgData name="Levin Hinder 3md" userId="a08fd6f0-6d42-492f-97dc-1a5ba9a04ca0" providerId="ADAL" clId="{49AE5F2F-1F16-4962-93B2-7EF6E3258923}" dt="2021-06-17T16:29:40.107" v="542" actId="478"/>
          <ac:cxnSpMkLst>
            <pc:docMk/>
            <pc:sldMk cId="4224965487" sldId="262"/>
            <ac:cxnSpMk id="10" creationId="{ECE07987-26D1-4229-ACFE-3A7FF3BDEE49}"/>
          </ac:cxnSpMkLst>
        </pc:cxnChg>
        <pc:cxnChg chg="del mod">
          <ac:chgData name="Levin Hinder 3md" userId="a08fd6f0-6d42-492f-97dc-1a5ba9a04ca0" providerId="ADAL" clId="{49AE5F2F-1F16-4962-93B2-7EF6E3258923}" dt="2021-06-17T16:29:40.107" v="542" actId="478"/>
          <ac:cxnSpMkLst>
            <pc:docMk/>
            <pc:sldMk cId="4224965487" sldId="262"/>
            <ac:cxnSpMk id="11" creationId="{69072BA7-ACA8-4B30-9777-05568CE0108F}"/>
          </ac:cxnSpMkLst>
        </pc:cxnChg>
        <pc:cxnChg chg="del mod">
          <ac:chgData name="Levin Hinder 3md" userId="a08fd6f0-6d42-492f-97dc-1a5ba9a04ca0" providerId="ADAL" clId="{49AE5F2F-1F16-4962-93B2-7EF6E3258923}" dt="2021-06-17T16:29:40.107" v="542" actId="478"/>
          <ac:cxnSpMkLst>
            <pc:docMk/>
            <pc:sldMk cId="4224965487" sldId="262"/>
            <ac:cxnSpMk id="12" creationId="{52C033C4-741B-4148-B8F7-EE6F2BCD9C46}"/>
          </ac:cxnSpMkLst>
        </pc:cxnChg>
        <pc:cxnChg chg="del mod">
          <ac:chgData name="Levin Hinder 3md" userId="a08fd6f0-6d42-492f-97dc-1a5ba9a04ca0" providerId="ADAL" clId="{49AE5F2F-1F16-4962-93B2-7EF6E3258923}" dt="2021-06-17T16:29:40.107" v="542" actId="478"/>
          <ac:cxnSpMkLst>
            <pc:docMk/>
            <pc:sldMk cId="4224965487" sldId="262"/>
            <ac:cxnSpMk id="16" creationId="{B7BFC1F2-0EBB-401A-9798-ABB980CE82AC}"/>
          </ac:cxnSpMkLst>
        </pc:cxnChg>
        <pc:cxnChg chg="del mod">
          <ac:chgData name="Levin Hinder 3md" userId="a08fd6f0-6d42-492f-97dc-1a5ba9a04ca0" providerId="ADAL" clId="{49AE5F2F-1F16-4962-93B2-7EF6E3258923}" dt="2021-06-17T16:29:40.107" v="542" actId="478"/>
          <ac:cxnSpMkLst>
            <pc:docMk/>
            <pc:sldMk cId="4224965487" sldId="262"/>
            <ac:cxnSpMk id="17" creationId="{2B7724D1-D130-41B5-B0FC-DBBDE4B3BD33}"/>
          </ac:cxnSpMkLst>
        </pc:cxnChg>
        <pc:cxnChg chg="del mod">
          <ac:chgData name="Levin Hinder 3md" userId="a08fd6f0-6d42-492f-97dc-1a5ba9a04ca0" providerId="ADAL" clId="{49AE5F2F-1F16-4962-93B2-7EF6E3258923}" dt="2021-06-17T16:29:40.107" v="542" actId="478"/>
          <ac:cxnSpMkLst>
            <pc:docMk/>
            <pc:sldMk cId="4224965487" sldId="262"/>
            <ac:cxnSpMk id="18" creationId="{660CAFE8-B227-4F65-ACD9-62D63EE3E88C}"/>
          </ac:cxnSpMkLst>
        </pc:cxnChg>
        <pc:cxnChg chg="add del mod">
          <ac:chgData name="Levin Hinder 3md" userId="a08fd6f0-6d42-492f-97dc-1a5ba9a04ca0" providerId="ADAL" clId="{49AE5F2F-1F16-4962-93B2-7EF6E3258923}" dt="2021-06-17T16:44:28.962" v="747" actId="478"/>
          <ac:cxnSpMkLst>
            <pc:docMk/>
            <pc:sldMk cId="4224965487" sldId="262"/>
            <ac:cxnSpMk id="26" creationId="{42119E0E-A878-4CA7-BE30-8651E6341EFD}"/>
          </ac:cxnSpMkLst>
        </pc:cxnChg>
        <pc:cxnChg chg="add del mod">
          <ac:chgData name="Levin Hinder 3md" userId="a08fd6f0-6d42-492f-97dc-1a5ba9a04ca0" providerId="ADAL" clId="{49AE5F2F-1F16-4962-93B2-7EF6E3258923}" dt="2021-06-17T16:44:28.962" v="747" actId="478"/>
          <ac:cxnSpMkLst>
            <pc:docMk/>
            <pc:sldMk cId="4224965487" sldId="262"/>
            <ac:cxnSpMk id="27" creationId="{35793C72-9235-4F4B-BB79-CE0E54400E26}"/>
          </ac:cxnSpMkLst>
        </pc:cxnChg>
        <pc:cxnChg chg="add del mod">
          <ac:chgData name="Levin Hinder 3md" userId="a08fd6f0-6d42-492f-97dc-1a5ba9a04ca0" providerId="ADAL" clId="{49AE5F2F-1F16-4962-93B2-7EF6E3258923}" dt="2021-06-17T16:44:28.962" v="747" actId="478"/>
          <ac:cxnSpMkLst>
            <pc:docMk/>
            <pc:sldMk cId="4224965487" sldId="262"/>
            <ac:cxnSpMk id="28" creationId="{AB8E3D13-4566-4D7D-A9E2-11F6F08C1CC3}"/>
          </ac:cxnSpMkLst>
        </pc:cxnChg>
        <pc:cxnChg chg="add del mod">
          <ac:chgData name="Levin Hinder 3md" userId="a08fd6f0-6d42-492f-97dc-1a5ba9a04ca0" providerId="ADAL" clId="{49AE5F2F-1F16-4962-93B2-7EF6E3258923}" dt="2021-06-17T16:44:28.962" v="747" actId="478"/>
          <ac:cxnSpMkLst>
            <pc:docMk/>
            <pc:sldMk cId="4224965487" sldId="262"/>
            <ac:cxnSpMk id="32" creationId="{1AD415B6-E686-4FC2-B98B-BC49B419FF6F}"/>
          </ac:cxnSpMkLst>
        </pc:cxnChg>
        <pc:cxnChg chg="add del mod">
          <ac:chgData name="Levin Hinder 3md" userId="a08fd6f0-6d42-492f-97dc-1a5ba9a04ca0" providerId="ADAL" clId="{49AE5F2F-1F16-4962-93B2-7EF6E3258923}" dt="2021-06-17T16:44:28.962" v="747" actId="478"/>
          <ac:cxnSpMkLst>
            <pc:docMk/>
            <pc:sldMk cId="4224965487" sldId="262"/>
            <ac:cxnSpMk id="33" creationId="{AB26A4A6-70C1-4CCA-AC0F-A8D800D03A2D}"/>
          </ac:cxnSpMkLst>
        </pc:cxnChg>
        <pc:cxnChg chg="add del mod">
          <ac:chgData name="Levin Hinder 3md" userId="a08fd6f0-6d42-492f-97dc-1a5ba9a04ca0" providerId="ADAL" clId="{49AE5F2F-1F16-4962-93B2-7EF6E3258923}" dt="2021-06-17T16:44:28.962" v="747" actId="478"/>
          <ac:cxnSpMkLst>
            <pc:docMk/>
            <pc:sldMk cId="4224965487" sldId="262"/>
            <ac:cxnSpMk id="34" creationId="{B2E15691-6E26-4DDC-A83C-50EA62A15640}"/>
          </ac:cxnSpMkLst>
        </pc:cxnChg>
        <pc:cxnChg chg="add del mod">
          <ac:chgData name="Levin Hinder 3md" userId="a08fd6f0-6d42-492f-97dc-1a5ba9a04ca0" providerId="ADAL" clId="{49AE5F2F-1F16-4962-93B2-7EF6E3258923}" dt="2021-06-17T16:44:28.962" v="747" actId="478"/>
          <ac:cxnSpMkLst>
            <pc:docMk/>
            <pc:sldMk cId="4224965487" sldId="262"/>
            <ac:cxnSpMk id="41" creationId="{9DBB2735-A122-41B0-9802-FC71D8920B61}"/>
          </ac:cxnSpMkLst>
        </pc:cxnChg>
        <pc:cxnChg chg="add del mod">
          <ac:chgData name="Levin Hinder 3md" userId="a08fd6f0-6d42-492f-97dc-1a5ba9a04ca0" providerId="ADAL" clId="{49AE5F2F-1F16-4962-93B2-7EF6E3258923}" dt="2021-06-17T16:44:28.962" v="747" actId="478"/>
          <ac:cxnSpMkLst>
            <pc:docMk/>
            <pc:sldMk cId="4224965487" sldId="262"/>
            <ac:cxnSpMk id="43" creationId="{4EF5B2AF-F1E1-4085-9495-D4292F233FC1}"/>
          </ac:cxnSpMkLst>
        </pc:cxnChg>
        <pc:cxnChg chg="add del mod">
          <ac:chgData name="Levin Hinder 3md" userId="a08fd6f0-6d42-492f-97dc-1a5ba9a04ca0" providerId="ADAL" clId="{49AE5F2F-1F16-4962-93B2-7EF6E3258923}" dt="2021-06-17T16:44:28.962" v="747" actId="478"/>
          <ac:cxnSpMkLst>
            <pc:docMk/>
            <pc:sldMk cId="4224965487" sldId="262"/>
            <ac:cxnSpMk id="45" creationId="{D4DF59D3-6D42-48AD-882D-DAD8E5958CED}"/>
          </ac:cxnSpMkLst>
        </pc:cxnChg>
        <pc:cxnChg chg="add del mod">
          <ac:chgData name="Levin Hinder 3md" userId="a08fd6f0-6d42-492f-97dc-1a5ba9a04ca0" providerId="ADAL" clId="{49AE5F2F-1F16-4962-93B2-7EF6E3258923}" dt="2021-06-17T16:44:28.962" v="747" actId="478"/>
          <ac:cxnSpMkLst>
            <pc:docMk/>
            <pc:sldMk cId="4224965487" sldId="262"/>
            <ac:cxnSpMk id="48" creationId="{15F8541F-31C4-4D39-8447-78487837ACBC}"/>
          </ac:cxnSpMkLst>
        </pc:cxnChg>
        <pc:cxnChg chg="add mod">
          <ac:chgData name="Levin Hinder 3md" userId="a08fd6f0-6d42-492f-97dc-1a5ba9a04ca0" providerId="ADAL" clId="{49AE5F2F-1F16-4962-93B2-7EF6E3258923}" dt="2021-06-17T16:44:29.183" v="748"/>
          <ac:cxnSpMkLst>
            <pc:docMk/>
            <pc:sldMk cId="4224965487" sldId="262"/>
            <ac:cxnSpMk id="55" creationId="{C3EC3F74-0278-4D4C-989F-30ED714C3CA9}"/>
          </ac:cxnSpMkLst>
        </pc:cxnChg>
        <pc:cxnChg chg="add mod">
          <ac:chgData name="Levin Hinder 3md" userId="a08fd6f0-6d42-492f-97dc-1a5ba9a04ca0" providerId="ADAL" clId="{49AE5F2F-1F16-4962-93B2-7EF6E3258923}" dt="2021-06-17T16:44:29.183" v="748"/>
          <ac:cxnSpMkLst>
            <pc:docMk/>
            <pc:sldMk cId="4224965487" sldId="262"/>
            <ac:cxnSpMk id="56" creationId="{C981D830-1AA6-4222-BC98-637AB74C88E6}"/>
          </ac:cxnSpMkLst>
        </pc:cxnChg>
        <pc:cxnChg chg="add mod">
          <ac:chgData name="Levin Hinder 3md" userId="a08fd6f0-6d42-492f-97dc-1a5ba9a04ca0" providerId="ADAL" clId="{49AE5F2F-1F16-4962-93B2-7EF6E3258923}" dt="2021-06-17T16:44:29.183" v="748"/>
          <ac:cxnSpMkLst>
            <pc:docMk/>
            <pc:sldMk cId="4224965487" sldId="262"/>
            <ac:cxnSpMk id="57" creationId="{2E638906-1861-4268-BCD9-190A454392D8}"/>
          </ac:cxnSpMkLst>
        </pc:cxnChg>
        <pc:cxnChg chg="add mod">
          <ac:chgData name="Levin Hinder 3md" userId="a08fd6f0-6d42-492f-97dc-1a5ba9a04ca0" providerId="ADAL" clId="{49AE5F2F-1F16-4962-93B2-7EF6E3258923}" dt="2021-06-17T16:45:16.021" v="760" actId="692"/>
          <ac:cxnSpMkLst>
            <pc:docMk/>
            <pc:sldMk cId="4224965487" sldId="262"/>
            <ac:cxnSpMk id="61" creationId="{475A59BA-1272-4506-A8EC-8D5BB23F629F}"/>
          </ac:cxnSpMkLst>
        </pc:cxnChg>
        <pc:cxnChg chg="add mod">
          <ac:chgData name="Levin Hinder 3md" userId="a08fd6f0-6d42-492f-97dc-1a5ba9a04ca0" providerId="ADAL" clId="{49AE5F2F-1F16-4962-93B2-7EF6E3258923}" dt="2021-06-17T16:44:29.183" v="748"/>
          <ac:cxnSpMkLst>
            <pc:docMk/>
            <pc:sldMk cId="4224965487" sldId="262"/>
            <ac:cxnSpMk id="62" creationId="{010721D3-45BC-481C-9ACE-AAD1A0B80405}"/>
          </ac:cxnSpMkLst>
        </pc:cxnChg>
        <pc:cxnChg chg="add mod">
          <ac:chgData name="Levin Hinder 3md" userId="a08fd6f0-6d42-492f-97dc-1a5ba9a04ca0" providerId="ADAL" clId="{49AE5F2F-1F16-4962-93B2-7EF6E3258923}" dt="2021-06-17T16:44:29.183" v="748"/>
          <ac:cxnSpMkLst>
            <pc:docMk/>
            <pc:sldMk cId="4224965487" sldId="262"/>
            <ac:cxnSpMk id="70" creationId="{29748908-23A7-4AF3-B314-7A5D4BDE7115}"/>
          </ac:cxnSpMkLst>
        </pc:cxnChg>
        <pc:cxnChg chg="add mod">
          <ac:chgData name="Levin Hinder 3md" userId="a08fd6f0-6d42-492f-97dc-1a5ba9a04ca0" providerId="ADAL" clId="{49AE5F2F-1F16-4962-93B2-7EF6E3258923}" dt="2021-06-17T16:44:29.183" v="748"/>
          <ac:cxnSpMkLst>
            <pc:docMk/>
            <pc:sldMk cId="4224965487" sldId="262"/>
            <ac:cxnSpMk id="72" creationId="{7D5C82EF-8D75-4AB1-BA76-12BD2C06C38F}"/>
          </ac:cxnSpMkLst>
        </pc:cxnChg>
        <pc:cxnChg chg="add mod">
          <ac:chgData name="Levin Hinder 3md" userId="a08fd6f0-6d42-492f-97dc-1a5ba9a04ca0" providerId="ADAL" clId="{49AE5F2F-1F16-4962-93B2-7EF6E3258923}" dt="2021-06-17T16:44:29.183" v="748"/>
          <ac:cxnSpMkLst>
            <pc:docMk/>
            <pc:sldMk cId="4224965487" sldId="262"/>
            <ac:cxnSpMk id="75" creationId="{8DB39A33-D2DD-4904-B7F3-492C66EA6ECE}"/>
          </ac:cxnSpMkLst>
        </pc:cxnChg>
        <pc:cxnChg chg="add mod">
          <ac:chgData name="Levin Hinder 3md" userId="a08fd6f0-6d42-492f-97dc-1a5ba9a04ca0" providerId="ADAL" clId="{49AE5F2F-1F16-4962-93B2-7EF6E3258923}" dt="2021-06-17T16:44:29.183" v="748"/>
          <ac:cxnSpMkLst>
            <pc:docMk/>
            <pc:sldMk cId="4224965487" sldId="262"/>
            <ac:cxnSpMk id="78" creationId="{67319BA9-1F1A-4DA7-BA6F-277D09308B9B}"/>
          </ac:cxnSpMkLst>
        </pc:cxnChg>
        <pc:cxnChg chg="add mod">
          <ac:chgData name="Levin Hinder 3md" userId="a08fd6f0-6d42-492f-97dc-1a5ba9a04ca0" providerId="ADAL" clId="{49AE5F2F-1F16-4962-93B2-7EF6E3258923}" dt="2021-06-17T16:44:29.183" v="748"/>
          <ac:cxnSpMkLst>
            <pc:docMk/>
            <pc:sldMk cId="4224965487" sldId="262"/>
            <ac:cxnSpMk id="79" creationId="{19421E8A-7358-448E-9A09-DE974AC09173}"/>
          </ac:cxnSpMkLst>
        </pc:cxnChg>
        <pc:cxnChg chg="add mod">
          <ac:chgData name="Levin Hinder 3md" userId="a08fd6f0-6d42-492f-97dc-1a5ba9a04ca0" providerId="ADAL" clId="{49AE5F2F-1F16-4962-93B2-7EF6E3258923}" dt="2021-06-17T17:28:08.077" v="1255" actId="692"/>
          <ac:cxnSpMkLst>
            <pc:docMk/>
            <pc:sldMk cId="4224965487" sldId="262"/>
            <ac:cxnSpMk id="80" creationId="{03BE6DB9-A724-4ACC-AA38-33D69FC40566}"/>
          </ac:cxnSpMkLst>
        </pc:cxnChg>
      </pc:sldChg>
      <pc:sldChg chg="modSp mod ord">
        <pc:chgData name="Levin Hinder 3md" userId="a08fd6f0-6d42-492f-97dc-1a5ba9a04ca0" providerId="ADAL" clId="{49AE5F2F-1F16-4962-93B2-7EF6E3258923}" dt="2021-06-17T18:52:19.230" v="1838" actId="27636"/>
        <pc:sldMkLst>
          <pc:docMk/>
          <pc:sldMk cId="2931749992" sldId="263"/>
        </pc:sldMkLst>
        <pc:spChg chg="mod">
          <ac:chgData name="Levin Hinder 3md" userId="a08fd6f0-6d42-492f-97dc-1a5ba9a04ca0" providerId="ADAL" clId="{49AE5F2F-1F16-4962-93B2-7EF6E3258923}" dt="2021-06-17T18:52:19.230" v="1838" actId="27636"/>
          <ac:spMkLst>
            <pc:docMk/>
            <pc:sldMk cId="2931749992" sldId="263"/>
            <ac:spMk id="3" creationId="{54FBE5F5-9A40-4CCD-8942-A4C8263B43CF}"/>
          </ac:spMkLst>
        </pc:spChg>
      </pc:sldChg>
      <pc:sldChg chg="del">
        <pc:chgData name="Levin Hinder 3md" userId="a08fd6f0-6d42-492f-97dc-1a5ba9a04ca0" providerId="ADAL" clId="{49AE5F2F-1F16-4962-93B2-7EF6E3258923}" dt="2021-06-17T16:38:06.735" v="641" actId="47"/>
        <pc:sldMkLst>
          <pc:docMk/>
          <pc:sldMk cId="26313487" sldId="264"/>
        </pc:sldMkLst>
      </pc:sldChg>
      <pc:sldChg chg="del">
        <pc:chgData name="Levin Hinder 3md" userId="a08fd6f0-6d42-492f-97dc-1a5ba9a04ca0" providerId="ADAL" clId="{49AE5F2F-1F16-4962-93B2-7EF6E3258923}" dt="2021-06-17T16:53:14.223" v="857" actId="47"/>
        <pc:sldMkLst>
          <pc:docMk/>
          <pc:sldMk cId="3198606795" sldId="265"/>
        </pc:sldMkLst>
      </pc:sldChg>
      <pc:sldChg chg="modSp del mod">
        <pc:chgData name="Levin Hinder 3md" userId="a08fd6f0-6d42-492f-97dc-1a5ba9a04ca0" providerId="ADAL" clId="{49AE5F2F-1F16-4962-93B2-7EF6E3258923}" dt="2021-06-17T18:47:08.073" v="1836" actId="47"/>
        <pc:sldMkLst>
          <pc:docMk/>
          <pc:sldMk cId="2687932252" sldId="266"/>
        </pc:sldMkLst>
        <pc:spChg chg="mod">
          <ac:chgData name="Levin Hinder 3md" userId="a08fd6f0-6d42-492f-97dc-1a5ba9a04ca0" providerId="ADAL" clId="{49AE5F2F-1F16-4962-93B2-7EF6E3258923}" dt="2021-06-17T17:07:59.456" v="1020" actId="20577"/>
          <ac:spMkLst>
            <pc:docMk/>
            <pc:sldMk cId="2687932252" sldId="266"/>
            <ac:spMk id="3" creationId="{8D8CFE7E-F14C-4B7E-A358-0A820F98780D}"/>
          </ac:spMkLst>
        </pc:spChg>
      </pc:sldChg>
      <pc:sldChg chg="addSp delSp modSp new mod">
        <pc:chgData name="Levin Hinder 3md" userId="a08fd6f0-6d42-492f-97dc-1a5ba9a04ca0" providerId="ADAL" clId="{49AE5F2F-1F16-4962-93B2-7EF6E3258923}" dt="2021-06-17T18:08:55.487" v="1473"/>
        <pc:sldMkLst>
          <pc:docMk/>
          <pc:sldMk cId="635561178" sldId="267"/>
        </pc:sldMkLst>
        <pc:spChg chg="mod">
          <ac:chgData name="Levin Hinder 3md" userId="a08fd6f0-6d42-492f-97dc-1a5ba9a04ca0" providerId="ADAL" clId="{49AE5F2F-1F16-4962-93B2-7EF6E3258923}" dt="2021-06-17T16:30:55.563" v="559"/>
          <ac:spMkLst>
            <pc:docMk/>
            <pc:sldMk cId="635561178" sldId="267"/>
            <ac:spMk id="2" creationId="{068AB0CA-544C-4837-9FAB-AD8E7667797A}"/>
          </ac:spMkLst>
        </pc:spChg>
        <pc:spChg chg="mod">
          <ac:chgData name="Levin Hinder 3md" userId="a08fd6f0-6d42-492f-97dc-1a5ba9a04ca0" providerId="ADAL" clId="{49AE5F2F-1F16-4962-93B2-7EF6E3258923}" dt="2021-06-17T18:08:55.487" v="1473"/>
          <ac:spMkLst>
            <pc:docMk/>
            <pc:sldMk cId="635561178" sldId="267"/>
            <ac:spMk id="3" creationId="{5BD81ACE-BF76-4B63-B4F1-1E0D723B4E4F}"/>
          </ac:spMkLst>
        </pc:spChg>
        <pc:spChg chg="add del mod">
          <ac:chgData name="Levin Hinder 3md" userId="a08fd6f0-6d42-492f-97dc-1a5ba9a04ca0" providerId="ADAL" clId="{49AE5F2F-1F16-4962-93B2-7EF6E3258923}" dt="2021-06-17T16:45:35.145" v="763" actId="478"/>
          <ac:spMkLst>
            <pc:docMk/>
            <pc:sldMk cId="635561178" sldId="267"/>
            <ac:spMk id="4" creationId="{9BE5C8A0-332A-476B-87DF-49BBDEEDB137}"/>
          </ac:spMkLst>
        </pc:spChg>
        <pc:spChg chg="add del mod">
          <ac:chgData name="Levin Hinder 3md" userId="a08fd6f0-6d42-492f-97dc-1a5ba9a04ca0" providerId="ADAL" clId="{49AE5F2F-1F16-4962-93B2-7EF6E3258923}" dt="2021-06-17T16:45:35.145" v="763" actId="478"/>
          <ac:spMkLst>
            <pc:docMk/>
            <pc:sldMk cId="635561178" sldId="267"/>
            <ac:spMk id="5" creationId="{D7D4EDE3-C8AD-431E-B65C-21B2574A64B0}"/>
          </ac:spMkLst>
        </pc:spChg>
        <pc:spChg chg="add del mod">
          <ac:chgData name="Levin Hinder 3md" userId="a08fd6f0-6d42-492f-97dc-1a5ba9a04ca0" providerId="ADAL" clId="{49AE5F2F-1F16-4962-93B2-7EF6E3258923}" dt="2021-06-17T16:45:35.145" v="763" actId="478"/>
          <ac:spMkLst>
            <pc:docMk/>
            <pc:sldMk cId="635561178" sldId="267"/>
            <ac:spMk id="6" creationId="{2BA4C6C3-8734-4BCB-BC73-8068EA8F9EBF}"/>
          </ac:spMkLst>
        </pc:spChg>
        <pc:spChg chg="add del mod">
          <ac:chgData name="Levin Hinder 3md" userId="a08fd6f0-6d42-492f-97dc-1a5ba9a04ca0" providerId="ADAL" clId="{49AE5F2F-1F16-4962-93B2-7EF6E3258923}" dt="2021-06-17T16:45:35.145" v="763" actId="478"/>
          <ac:spMkLst>
            <pc:docMk/>
            <pc:sldMk cId="635561178" sldId="267"/>
            <ac:spMk id="7" creationId="{26D28047-D57C-456D-B195-D41A217C6FF1}"/>
          </ac:spMkLst>
        </pc:spChg>
        <pc:spChg chg="add del mod">
          <ac:chgData name="Levin Hinder 3md" userId="a08fd6f0-6d42-492f-97dc-1a5ba9a04ca0" providerId="ADAL" clId="{49AE5F2F-1F16-4962-93B2-7EF6E3258923}" dt="2021-06-17T16:45:35.145" v="763" actId="478"/>
          <ac:spMkLst>
            <pc:docMk/>
            <pc:sldMk cId="635561178" sldId="267"/>
            <ac:spMk id="11" creationId="{179EDB97-BF28-48FD-9427-1A35BD9415EB}"/>
          </ac:spMkLst>
        </pc:spChg>
        <pc:spChg chg="add del mod">
          <ac:chgData name="Levin Hinder 3md" userId="a08fd6f0-6d42-492f-97dc-1a5ba9a04ca0" providerId="ADAL" clId="{49AE5F2F-1F16-4962-93B2-7EF6E3258923}" dt="2021-06-17T16:45:35.145" v="763" actId="478"/>
          <ac:spMkLst>
            <pc:docMk/>
            <pc:sldMk cId="635561178" sldId="267"/>
            <ac:spMk id="12" creationId="{71918FE4-18A8-408E-9E82-FBE5C6110C5F}"/>
          </ac:spMkLst>
        </pc:spChg>
        <pc:spChg chg="add del mod">
          <ac:chgData name="Levin Hinder 3md" userId="a08fd6f0-6d42-492f-97dc-1a5ba9a04ca0" providerId="ADAL" clId="{49AE5F2F-1F16-4962-93B2-7EF6E3258923}" dt="2021-06-17T16:45:35.145" v="763" actId="478"/>
          <ac:spMkLst>
            <pc:docMk/>
            <pc:sldMk cId="635561178" sldId="267"/>
            <ac:spMk id="13" creationId="{1FE2F800-A328-4C9D-AC48-AF8F00559206}"/>
          </ac:spMkLst>
        </pc:spChg>
        <pc:spChg chg="add del mod">
          <ac:chgData name="Levin Hinder 3md" userId="a08fd6f0-6d42-492f-97dc-1a5ba9a04ca0" providerId="ADAL" clId="{49AE5F2F-1F16-4962-93B2-7EF6E3258923}" dt="2021-06-17T16:45:35.145" v="763" actId="478"/>
          <ac:spMkLst>
            <pc:docMk/>
            <pc:sldMk cId="635561178" sldId="267"/>
            <ac:spMk id="17" creationId="{3C6C7E74-EDCF-405C-8BCA-FD334223907B}"/>
          </ac:spMkLst>
        </pc:spChg>
        <pc:spChg chg="add del mod">
          <ac:chgData name="Levin Hinder 3md" userId="a08fd6f0-6d42-492f-97dc-1a5ba9a04ca0" providerId="ADAL" clId="{49AE5F2F-1F16-4962-93B2-7EF6E3258923}" dt="2021-06-17T16:45:35.145" v="763" actId="478"/>
          <ac:spMkLst>
            <pc:docMk/>
            <pc:sldMk cId="635561178" sldId="267"/>
            <ac:spMk id="18" creationId="{75B1A70F-341E-4BDA-A573-283A7016C33F}"/>
          </ac:spMkLst>
        </pc:spChg>
        <pc:spChg chg="add del mod">
          <ac:chgData name="Levin Hinder 3md" userId="a08fd6f0-6d42-492f-97dc-1a5ba9a04ca0" providerId="ADAL" clId="{49AE5F2F-1F16-4962-93B2-7EF6E3258923}" dt="2021-06-17T16:45:35.145" v="763" actId="478"/>
          <ac:spMkLst>
            <pc:docMk/>
            <pc:sldMk cId="635561178" sldId="267"/>
            <ac:spMk id="19" creationId="{4CF17161-C234-4E06-9AF7-0E4528C19402}"/>
          </ac:spMkLst>
        </pc:spChg>
        <pc:spChg chg="add del mod">
          <ac:chgData name="Levin Hinder 3md" userId="a08fd6f0-6d42-492f-97dc-1a5ba9a04ca0" providerId="ADAL" clId="{49AE5F2F-1F16-4962-93B2-7EF6E3258923}" dt="2021-06-17T16:45:35.145" v="763" actId="478"/>
          <ac:spMkLst>
            <pc:docMk/>
            <pc:sldMk cId="635561178" sldId="267"/>
            <ac:spMk id="20" creationId="{29F94981-8051-43F1-9BBE-3C16626969A6}"/>
          </ac:spMkLst>
        </pc:spChg>
        <pc:spChg chg="add del mod">
          <ac:chgData name="Levin Hinder 3md" userId="a08fd6f0-6d42-492f-97dc-1a5ba9a04ca0" providerId="ADAL" clId="{49AE5F2F-1F16-4962-93B2-7EF6E3258923}" dt="2021-06-17T16:45:35.145" v="763" actId="478"/>
          <ac:spMkLst>
            <pc:docMk/>
            <pc:sldMk cId="635561178" sldId="267"/>
            <ac:spMk id="21" creationId="{BCEF6FAF-0149-4ECF-949D-A035FE27597F}"/>
          </ac:spMkLst>
        </pc:spChg>
        <pc:spChg chg="add del mod">
          <ac:chgData name="Levin Hinder 3md" userId="a08fd6f0-6d42-492f-97dc-1a5ba9a04ca0" providerId="ADAL" clId="{49AE5F2F-1F16-4962-93B2-7EF6E3258923}" dt="2021-06-17T16:45:35.145" v="763" actId="478"/>
          <ac:spMkLst>
            <pc:docMk/>
            <pc:sldMk cId="635561178" sldId="267"/>
            <ac:spMk id="22" creationId="{AB01C215-B3E4-4F4D-AE99-3DB13804035E}"/>
          </ac:spMkLst>
        </pc:spChg>
        <pc:spChg chg="add del mod">
          <ac:chgData name="Levin Hinder 3md" userId="a08fd6f0-6d42-492f-97dc-1a5ba9a04ca0" providerId="ADAL" clId="{49AE5F2F-1F16-4962-93B2-7EF6E3258923}" dt="2021-06-17T16:45:35.145" v="763" actId="478"/>
          <ac:spMkLst>
            <pc:docMk/>
            <pc:sldMk cId="635561178" sldId="267"/>
            <ac:spMk id="24" creationId="{8E03F4B1-1BA1-4D6E-8193-30317A2B4DA1}"/>
          </ac:spMkLst>
        </pc:spChg>
        <pc:spChg chg="add del mod">
          <ac:chgData name="Levin Hinder 3md" userId="a08fd6f0-6d42-492f-97dc-1a5ba9a04ca0" providerId="ADAL" clId="{49AE5F2F-1F16-4962-93B2-7EF6E3258923}" dt="2021-06-17T16:45:35.145" v="763" actId="478"/>
          <ac:spMkLst>
            <pc:docMk/>
            <pc:sldMk cId="635561178" sldId="267"/>
            <ac:spMk id="26" creationId="{D3DAED4E-4EFA-4714-8AC6-46037494F601}"/>
          </ac:spMkLst>
        </pc:spChg>
        <pc:spChg chg="add del mod">
          <ac:chgData name="Levin Hinder 3md" userId="a08fd6f0-6d42-492f-97dc-1a5ba9a04ca0" providerId="ADAL" clId="{49AE5F2F-1F16-4962-93B2-7EF6E3258923}" dt="2021-06-17T16:45:35.145" v="763" actId="478"/>
          <ac:spMkLst>
            <pc:docMk/>
            <pc:sldMk cId="635561178" sldId="267"/>
            <ac:spMk id="28" creationId="{A6780A05-A8B1-4BC5-8FAA-C83FA881651D}"/>
          </ac:spMkLst>
        </pc:spChg>
        <pc:spChg chg="add del mod">
          <ac:chgData name="Levin Hinder 3md" userId="a08fd6f0-6d42-492f-97dc-1a5ba9a04ca0" providerId="ADAL" clId="{49AE5F2F-1F16-4962-93B2-7EF6E3258923}" dt="2021-06-17T16:45:35.145" v="763" actId="478"/>
          <ac:spMkLst>
            <pc:docMk/>
            <pc:sldMk cId="635561178" sldId="267"/>
            <ac:spMk id="29" creationId="{B565E082-6FF3-4BF0-91AC-A7DDFF4B6203}"/>
          </ac:spMkLst>
        </pc:spChg>
        <pc:spChg chg="add del mod">
          <ac:chgData name="Levin Hinder 3md" userId="a08fd6f0-6d42-492f-97dc-1a5ba9a04ca0" providerId="ADAL" clId="{49AE5F2F-1F16-4962-93B2-7EF6E3258923}" dt="2021-06-17T16:45:35.145" v="763" actId="478"/>
          <ac:spMkLst>
            <pc:docMk/>
            <pc:sldMk cId="635561178" sldId="267"/>
            <ac:spMk id="31" creationId="{23C4EA97-4094-4EA3-8828-319A6B429D2D}"/>
          </ac:spMkLst>
        </pc:spChg>
        <pc:spChg chg="add del mod">
          <ac:chgData name="Levin Hinder 3md" userId="a08fd6f0-6d42-492f-97dc-1a5ba9a04ca0" providerId="ADAL" clId="{49AE5F2F-1F16-4962-93B2-7EF6E3258923}" dt="2021-06-17T16:45:35.145" v="763" actId="478"/>
          <ac:spMkLst>
            <pc:docMk/>
            <pc:sldMk cId="635561178" sldId="267"/>
            <ac:spMk id="32" creationId="{BF20B9F4-89DB-421E-B74A-87E558A6A934}"/>
          </ac:spMkLst>
        </pc:spChg>
        <pc:spChg chg="add mod">
          <ac:chgData name="Levin Hinder 3md" userId="a08fd6f0-6d42-492f-97dc-1a5ba9a04ca0" providerId="ADAL" clId="{49AE5F2F-1F16-4962-93B2-7EF6E3258923}" dt="2021-06-17T16:45:35.374" v="764"/>
          <ac:spMkLst>
            <pc:docMk/>
            <pc:sldMk cId="635561178" sldId="267"/>
            <ac:spMk id="33" creationId="{C4BB41C1-6772-491B-A24B-BE16E16B2560}"/>
          </ac:spMkLst>
        </pc:spChg>
        <pc:spChg chg="add mod">
          <ac:chgData name="Levin Hinder 3md" userId="a08fd6f0-6d42-492f-97dc-1a5ba9a04ca0" providerId="ADAL" clId="{49AE5F2F-1F16-4962-93B2-7EF6E3258923}" dt="2021-06-17T16:51:08.427" v="841" actId="207"/>
          <ac:spMkLst>
            <pc:docMk/>
            <pc:sldMk cId="635561178" sldId="267"/>
            <ac:spMk id="34" creationId="{93EB8DC4-22FD-4ACB-A6C9-E3CB67C0DD57}"/>
          </ac:spMkLst>
        </pc:spChg>
        <pc:spChg chg="add mod">
          <ac:chgData name="Levin Hinder 3md" userId="a08fd6f0-6d42-492f-97dc-1a5ba9a04ca0" providerId="ADAL" clId="{49AE5F2F-1F16-4962-93B2-7EF6E3258923}" dt="2021-06-17T16:45:35.374" v="764"/>
          <ac:spMkLst>
            <pc:docMk/>
            <pc:sldMk cId="635561178" sldId="267"/>
            <ac:spMk id="35" creationId="{31F3A0A8-D7ED-439D-83A4-973C30448B66}"/>
          </ac:spMkLst>
        </pc:spChg>
        <pc:spChg chg="add mod">
          <ac:chgData name="Levin Hinder 3md" userId="a08fd6f0-6d42-492f-97dc-1a5ba9a04ca0" providerId="ADAL" clId="{49AE5F2F-1F16-4962-93B2-7EF6E3258923}" dt="2021-06-17T16:45:35.374" v="764"/>
          <ac:spMkLst>
            <pc:docMk/>
            <pc:sldMk cId="635561178" sldId="267"/>
            <ac:spMk id="36" creationId="{A7CE70F7-E0B6-4455-A445-6B825492F08E}"/>
          </ac:spMkLst>
        </pc:spChg>
        <pc:spChg chg="add mod">
          <ac:chgData name="Levin Hinder 3md" userId="a08fd6f0-6d42-492f-97dc-1a5ba9a04ca0" providerId="ADAL" clId="{49AE5F2F-1F16-4962-93B2-7EF6E3258923}" dt="2021-06-17T16:45:35.374" v="764"/>
          <ac:spMkLst>
            <pc:docMk/>
            <pc:sldMk cId="635561178" sldId="267"/>
            <ac:spMk id="40" creationId="{791CA4FD-6695-4C2C-A55B-B547E04AF393}"/>
          </ac:spMkLst>
        </pc:spChg>
        <pc:spChg chg="add mod">
          <ac:chgData name="Levin Hinder 3md" userId="a08fd6f0-6d42-492f-97dc-1a5ba9a04ca0" providerId="ADAL" clId="{49AE5F2F-1F16-4962-93B2-7EF6E3258923}" dt="2021-06-17T16:45:35.374" v="764"/>
          <ac:spMkLst>
            <pc:docMk/>
            <pc:sldMk cId="635561178" sldId="267"/>
            <ac:spMk id="41" creationId="{5E4BAF57-C72A-4325-B981-D72A034335CD}"/>
          </ac:spMkLst>
        </pc:spChg>
        <pc:spChg chg="add mod">
          <ac:chgData name="Levin Hinder 3md" userId="a08fd6f0-6d42-492f-97dc-1a5ba9a04ca0" providerId="ADAL" clId="{49AE5F2F-1F16-4962-93B2-7EF6E3258923}" dt="2021-06-17T16:45:35.374" v="764"/>
          <ac:spMkLst>
            <pc:docMk/>
            <pc:sldMk cId="635561178" sldId="267"/>
            <ac:spMk id="42" creationId="{49C3C42D-A2E9-4669-AB77-769AC0C655B8}"/>
          </ac:spMkLst>
        </pc:spChg>
        <pc:spChg chg="add mod">
          <ac:chgData name="Levin Hinder 3md" userId="a08fd6f0-6d42-492f-97dc-1a5ba9a04ca0" providerId="ADAL" clId="{49AE5F2F-1F16-4962-93B2-7EF6E3258923}" dt="2021-06-17T16:45:48.158" v="768" actId="207"/>
          <ac:spMkLst>
            <pc:docMk/>
            <pc:sldMk cId="635561178" sldId="267"/>
            <ac:spMk id="45" creationId="{CE9031BD-AF33-4E3D-9FCD-959AF2E59856}"/>
          </ac:spMkLst>
        </pc:spChg>
        <pc:spChg chg="add mod">
          <ac:chgData name="Levin Hinder 3md" userId="a08fd6f0-6d42-492f-97dc-1a5ba9a04ca0" providerId="ADAL" clId="{49AE5F2F-1F16-4962-93B2-7EF6E3258923}" dt="2021-06-17T16:45:35.374" v="764"/>
          <ac:spMkLst>
            <pc:docMk/>
            <pc:sldMk cId="635561178" sldId="267"/>
            <ac:spMk id="46" creationId="{251AC49F-A5DE-40C7-A9A7-6773AB4A7629}"/>
          </ac:spMkLst>
        </pc:spChg>
        <pc:spChg chg="add mod">
          <ac:chgData name="Levin Hinder 3md" userId="a08fd6f0-6d42-492f-97dc-1a5ba9a04ca0" providerId="ADAL" clId="{49AE5F2F-1F16-4962-93B2-7EF6E3258923}" dt="2021-06-17T16:45:35.374" v="764"/>
          <ac:spMkLst>
            <pc:docMk/>
            <pc:sldMk cId="635561178" sldId="267"/>
            <ac:spMk id="47" creationId="{0DC33BA0-1880-4638-A782-1C3016F880AC}"/>
          </ac:spMkLst>
        </pc:spChg>
        <pc:spChg chg="add mod">
          <ac:chgData name="Levin Hinder 3md" userId="a08fd6f0-6d42-492f-97dc-1a5ba9a04ca0" providerId="ADAL" clId="{49AE5F2F-1F16-4962-93B2-7EF6E3258923}" dt="2021-06-17T16:45:42.505" v="767" actId="6549"/>
          <ac:spMkLst>
            <pc:docMk/>
            <pc:sldMk cId="635561178" sldId="267"/>
            <ac:spMk id="48" creationId="{9C0592D6-7A8C-4765-BFF5-E0F5CE46F34E}"/>
          </ac:spMkLst>
        </pc:spChg>
        <pc:spChg chg="add mod">
          <ac:chgData name="Levin Hinder 3md" userId="a08fd6f0-6d42-492f-97dc-1a5ba9a04ca0" providerId="ADAL" clId="{49AE5F2F-1F16-4962-93B2-7EF6E3258923}" dt="2021-06-17T16:45:35.374" v="764"/>
          <ac:spMkLst>
            <pc:docMk/>
            <pc:sldMk cId="635561178" sldId="267"/>
            <ac:spMk id="49" creationId="{80E857FF-D5B9-40FF-8373-1C9D1FD0A584}"/>
          </ac:spMkLst>
        </pc:spChg>
        <pc:spChg chg="add mod">
          <ac:chgData name="Levin Hinder 3md" userId="a08fd6f0-6d42-492f-97dc-1a5ba9a04ca0" providerId="ADAL" clId="{49AE5F2F-1F16-4962-93B2-7EF6E3258923}" dt="2021-06-17T16:45:35.374" v="764"/>
          <ac:spMkLst>
            <pc:docMk/>
            <pc:sldMk cId="635561178" sldId="267"/>
            <ac:spMk id="50" creationId="{33C96542-CE64-48DA-B402-7E368433723E}"/>
          </ac:spMkLst>
        </pc:spChg>
        <pc:spChg chg="add mod">
          <ac:chgData name="Levin Hinder 3md" userId="a08fd6f0-6d42-492f-97dc-1a5ba9a04ca0" providerId="ADAL" clId="{49AE5F2F-1F16-4962-93B2-7EF6E3258923}" dt="2021-06-17T16:45:35.374" v="764"/>
          <ac:spMkLst>
            <pc:docMk/>
            <pc:sldMk cId="635561178" sldId="267"/>
            <ac:spMk id="51" creationId="{39992FEE-9EBD-4F02-B757-0FFA65D57467}"/>
          </ac:spMkLst>
        </pc:spChg>
        <pc:spChg chg="add mod">
          <ac:chgData name="Levin Hinder 3md" userId="a08fd6f0-6d42-492f-97dc-1a5ba9a04ca0" providerId="ADAL" clId="{49AE5F2F-1F16-4962-93B2-7EF6E3258923}" dt="2021-06-17T16:48:24.576" v="814" actId="6549"/>
          <ac:spMkLst>
            <pc:docMk/>
            <pc:sldMk cId="635561178" sldId="267"/>
            <ac:spMk id="53" creationId="{85DB7837-6682-4F2C-9DFD-5FD5EA76301A}"/>
          </ac:spMkLst>
        </pc:spChg>
        <pc:spChg chg="add mod">
          <ac:chgData name="Levin Hinder 3md" userId="a08fd6f0-6d42-492f-97dc-1a5ba9a04ca0" providerId="ADAL" clId="{49AE5F2F-1F16-4962-93B2-7EF6E3258923}" dt="2021-06-17T16:45:35.374" v="764"/>
          <ac:spMkLst>
            <pc:docMk/>
            <pc:sldMk cId="635561178" sldId="267"/>
            <ac:spMk id="55" creationId="{CDCA90C2-201D-4391-9106-A7DB023E6986}"/>
          </ac:spMkLst>
        </pc:spChg>
        <pc:spChg chg="add mod">
          <ac:chgData name="Levin Hinder 3md" userId="a08fd6f0-6d42-492f-97dc-1a5ba9a04ca0" providerId="ADAL" clId="{49AE5F2F-1F16-4962-93B2-7EF6E3258923}" dt="2021-06-17T16:45:35.374" v="764"/>
          <ac:spMkLst>
            <pc:docMk/>
            <pc:sldMk cId="635561178" sldId="267"/>
            <ac:spMk id="56" creationId="{3B538315-FA4F-48DC-84F7-908FAB1D2173}"/>
          </ac:spMkLst>
        </pc:spChg>
        <pc:spChg chg="add mod">
          <ac:chgData name="Levin Hinder 3md" userId="a08fd6f0-6d42-492f-97dc-1a5ba9a04ca0" providerId="ADAL" clId="{49AE5F2F-1F16-4962-93B2-7EF6E3258923}" dt="2021-06-17T16:45:35.374" v="764"/>
          <ac:spMkLst>
            <pc:docMk/>
            <pc:sldMk cId="635561178" sldId="267"/>
            <ac:spMk id="58" creationId="{D505C299-5D8F-4FAD-8B35-CDC8AFB31202}"/>
          </ac:spMkLst>
        </pc:spChg>
        <pc:spChg chg="add mod">
          <ac:chgData name="Levin Hinder 3md" userId="a08fd6f0-6d42-492f-97dc-1a5ba9a04ca0" providerId="ADAL" clId="{49AE5F2F-1F16-4962-93B2-7EF6E3258923}" dt="2021-06-17T16:45:35.374" v="764"/>
          <ac:spMkLst>
            <pc:docMk/>
            <pc:sldMk cId="635561178" sldId="267"/>
            <ac:spMk id="59" creationId="{B0F571A8-E2E1-4759-B18E-0CBAC672E0BB}"/>
          </ac:spMkLst>
        </pc:spChg>
        <pc:spChg chg="add mod">
          <ac:chgData name="Levin Hinder 3md" userId="a08fd6f0-6d42-492f-97dc-1a5ba9a04ca0" providerId="ADAL" clId="{49AE5F2F-1F16-4962-93B2-7EF6E3258923}" dt="2021-06-17T16:45:35.374" v="764"/>
          <ac:spMkLst>
            <pc:docMk/>
            <pc:sldMk cId="635561178" sldId="267"/>
            <ac:spMk id="63" creationId="{27E32B77-D065-44C4-B44A-30DB382C7026}"/>
          </ac:spMkLst>
        </pc:spChg>
        <pc:cxnChg chg="add del mod">
          <ac:chgData name="Levin Hinder 3md" userId="a08fd6f0-6d42-492f-97dc-1a5ba9a04ca0" providerId="ADAL" clId="{49AE5F2F-1F16-4962-93B2-7EF6E3258923}" dt="2021-06-17T16:45:35.145" v="763" actId="478"/>
          <ac:cxnSpMkLst>
            <pc:docMk/>
            <pc:sldMk cId="635561178" sldId="267"/>
            <ac:cxnSpMk id="8" creationId="{32E51D62-AC0E-4DE4-B8D3-585FF8D53823}"/>
          </ac:cxnSpMkLst>
        </pc:cxnChg>
        <pc:cxnChg chg="add del mod">
          <ac:chgData name="Levin Hinder 3md" userId="a08fd6f0-6d42-492f-97dc-1a5ba9a04ca0" providerId="ADAL" clId="{49AE5F2F-1F16-4962-93B2-7EF6E3258923}" dt="2021-06-17T16:45:35.145" v="763" actId="478"/>
          <ac:cxnSpMkLst>
            <pc:docMk/>
            <pc:sldMk cId="635561178" sldId="267"/>
            <ac:cxnSpMk id="9" creationId="{AEE88391-BD06-4CD7-9E36-6E979358CC49}"/>
          </ac:cxnSpMkLst>
        </pc:cxnChg>
        <pc:cxnChg chg="add del mod">
          <ac:chgData name="Levin Hinder 3md" userId="a08fd6f0-6d42-492f-97dc-1a5ba9a04ca0" providerId="ADAL" clId="{49AE5F2F-1F16-4962-93B2-7EF6E3258923}" dt="2021-06-17T16:45:35.145" v="763" actId="478"/>
          <ac:cxnSpMkLst>
            <pc:docMk/>
            <pc:sldMk cId="635561178" sldId="267"/>
            <ac:cxnSpMk id="10" creationId="{01D34861-AB76-455F-9A2E-FE2ADEEACDD1}"/>
          </ac:cxnSpMkLst>
        </pc:cxnChg>
        <pc:cxnChg chg="add del mod">
          <ac:chgData name="Levin Hinder 3md" userId="a08fd6f0-6d42-492f-97dc-1a5ba9a04ca0" providerId="ADAL" clId="{49AE5F2F-1F16-4962-93B2-7EF6E3258923}" dt="2021-06-17T16:45:35.145" v="763" actId="478"/>
          <ac:cxnSpMkLst>
            <pc:docMk/>
            <pc:sldMk cId="635561178" sldId="267"/>
            <ac:cxnSpMk id="14" creationId="{5CB01214-8CE3-4F52-B012-2E9E7DD9B0CE}"/>
          </ac:cxnSpMkLst>
        </pc:cxnChg>
        <pc:cxnChg chg="add del mod">
          <ac:chgData name="Levin Hinder 3md" userId="a08fd6f0-6d42-492f-97dc-1a5ba9a04ca0" providerId="ADAL" clId="{49AE5F2F-1F16-4962-93B2-7EF6E3258923}" dt="2021-06-17T16:45:35.145" v="763" actId="478"/>
          <ac:cxnSpMkLst>
            <pc:docMk/>
            <pc:sldMk cId="635561178" sldId="267"/>
            <ac:cxnSpMk id="15" creationId="{9C8C3A1D-A74B-4A06-8E8D-CE69D2BE1F95}"/>
          </ac:cxnSpMkLst>
        </pc:cxnChg>
        <pc:cxnChg chg="add del mod">
          <ac:chgData name="Levin Hinder 3md" userId="a08fd6f0-6d42-492f-97dc-1a5ba9a04ca0" providerId="ADAL" clId="{49AE5F2F-1F16-4962-93B2-7EF6E3258923}" dt="2021-06-17T16:45:35.145" v="763" actId="478"/>
          <ac:cxnSpMkLst>
            <pc:docMk/>
            <pc:sldMk cId="635561178" sldId="267"/>
            <ac:cxnSpMk id="16" creationId="{83D16396-55EC-4456-95DF-78A3C6683800}"/>
          </ac:cxnSpMkLst>
        </pc:cxnChg>
        <pc:cxnChg chg="add del mod">
          <ac:chgData name="Levin Hinder 3md" userId="a08fd6f0-6d42-492f-97dc-1a5ba9a04ca0" providerId="ADAL" clId="{49AE5F2F-1F16-4962-93B2-7EF6E3258923}" dt="2021-06-17T16:45:35.145" v="763" actId="478"/>
          <ac:cxnSpMkLst>
            <pc:docMk/>
            <pc:sldMk cId="635561178" sldId="267"/>
            <ac:cxnSpMk id="23" creationId="{893583CA-CB93-4516-B3E1-0C1F8591E4B4}"/>
          </ac:cxnSpMkLst>
        </pc:cxnChg>
        <pc:cxnChg chg="add del mod">
          <ac:chgData name="Levin Hinder 3md" userId="a08fd6f0-6d42-492f-97dc-1a5ba9a04ca0" providerId="ADAL" clId="{49AE5F2F-1F16-4962-93B2-7EF6E3258923}" dt="2021-06-17T16:45:35.145" v="763" actId="478"/>
          <ac:cxnSpMkLst>
            <pc:docMk/>
            <pc:sldMk cId="635561178" sldId="267"/>
            <ac:cxnSpMk id="25" creationId="{6A31C9F8-CED2-4458-9965-C4A53E8D5FD6}"/>
          </ac:cxnSpMkLst>
        </pc:cxnChg>
        <pc:cxnChg chg="add del mod">
          <ac:chgData name="Levin Hinder 3md" userId="a08fd6f0-6d42-492f-97dc-1a5ba9a04ca0" providerId="ADAL" clId="{49AE5F2F-1F16-4962-93B2-7EF6E3258923}" dt="2021-06-17T16:45:35.145" v="763" actId="478"/>
          <ac:cxnSpMkLst>
            <pc:docMk/>
            <pc:sldMk cId="635561178" sldId="267"/>
            <ac:cxnSpMk id="27" creationId="{C20EB3C0-E496-483E-9F80-704F633D28AD}"/>
          </ac:cxnSpMkLst>
        </pc:cxnChg>
        <pc:cxnChg chg="add del mod">
          <ac:chgData name="Levin Hinder 3md" userId="a08fd6f0-6d42-492f-97dc-1a5ba9a04ca0" providerId="ADAL" clId="{49AE5F2F-1F16-4962-93B2-7EF6E3258923}" dt="2021-06-17T16:45:35.145" v="763" actId="478"/>
          <ac:cxnSpMkLst>
            <pc:docMk/>
            <pc:sldMk cId="635561178" sldId="267"/>
            <ac:cxnSpMk id="30" creationId="{64F5969E-76CD-4A02-B299-D16A777DDDB5}"/>
          </ac:cxnSpMkLst>
        </pc:cxnChg>
        <pc:cxnChg chg="add mod">
          <ac:chgData name="Levin Hinder 3md" userId="a08fd6f0-6d42-492f-97dc-1a5ba9a04ca0" providerId="ADAL" clId="{49AE5F2F-1F16-4962-93B2-7EF6E3258923}" dt="2021-06-17T16:45:35.374" v="764"/>
          <ac:cxnSpMkLst>
            <pc:docMk/>
            <pc:sldMk cId="635561178" sldId="267"/>
            <ac:cxnSpMk id="37" creationId="{B88D9C04-13C8-4AD2-BEEF-2E8E4382ECE0}"/>
          </ac:cxnSpMkLst>
        </pc:cxnChg>
        <pc:cxnChg chg="add mod">
          <ac:chgData name="Levin Hinder 3md" userId="a08fd6f0-6d42-492f-97dc-1a5ba9a04ca0" providerId="ADAL" clId="{49AE5F2F-1F16-4962-93B2-7EF6E3258923}" dt="2021-06-17T16:45:35.374" v="764"/>
          <ac:cxnSpMkLst>
            <pc:docMk/>
            <pc:sldMk cId="635561178" sldId="267"/>
            <ac:cxnSpMk id="38" creationId="{7F5645BD-3414-46FC-B72A-CE2C2BA4D60D}"/>
          </ac:cxnSpMkLst>
        </pc:cxnChg>
        <pc:cxnChg chg="add mod">
          <ac:chgData name="Levin Hinder 3md" userId="a08fd6f0-6d42-492f-97dc-1a5ba9a04ca0" providerId="ADAL" clId="{49AE5F2F-1F16-4962-93B2-7EF6E3258923}" dt="2021-06-17T16:45:35.374" v="764"/>
          <ac:cxnSpMkLst>
            <pc:docMk/>
            <pc:sldMk cId="635561178" sldId="267"/>
            <ac:cxnSpMk id="39" creationId="{FD1876DC-A02B-4C9A-A996-F348203B07CA}"/>
          </ac:cxnSpMkLst>
        </pc:cxnChg>
        <pc:cxnChg chg="add mod">
          <ac:chgData name="Levin Hinder 3md" userId="a08fd6f0-6d42-492f-97dc-1a5ba9a04ca0" providerId="ADAL" clId="{49AE5F2F-1F16-4962-93B2-7EF6E3258923}" dt="2021-06-17T16:45:53.590" v="770" actId="692"/>
          <ac:cxnSpMkLst>
            <pc:docMk/>
            <pc:sldMk cId="635561178" sldId="267"/>
            <ac:cxnSpMk id="43" creationId="{D56C27D1-D444-4D8F-A4C4-87DD9661D0F9}"/>
          </ac:cxnSpMkLst>
        </pc:cxnChg>
        <pc:cxnChg chg="add mod">
          <ac:chgData name="Levin Hinder 3md" userId="a08fd6f0-6d42-492f-97dc-1a5ba9a04ca0" providerId="ADAL" clId="{49AE5F2F-1F16-4962-93B2-7EF6E3258923}" dt="2021-06-17T16:45:35.374" v="764"/>
          <ac:cxnSpMkLst>
            <pc:docMk/>
            <pc:sldMk cId="635561178" sldId="267"/>
            <ac:cxnSpMk id="44" creationId="{D37C6601-6FD8-4384-9EA1-B6BBA587B06C}"/>
          </ac:cxnSpMkLst>
        </pc:cxnChg>
        <pc:cxnChg chg="add mod">
          <ac:chgData name="Levin Hinder 3md" userId="a08fd6f0-6d42-492f-97dc-1a5ba9a04ca0" providerId="ADAL" clId="{49AE5F2F-1F16-4962-93B2-7EF6E3258923}" dt="2021-06-17T16:45:35.374" v="764"/>
          <ac:cxnSpMkLst>
            <pc:docMk/>
            <pc:sldMk cId="635561178" sldId="267"/>
            <ac:cxnSpMk id="52" creationId="{21FC162B-7776-47F3-9AB0-AAADCD0C56FB}"/>
          </ac:cxnSpMkLst>
        </pc:cxnChg>
        <pc:cxnChg chg="add mod">
          <ac:chgData name="Levin Hinder 3md" userId="a08fd6f0-6d42-492f-97dc-1a5ba9a04ca0" providerId="ADAL" clId="{49AE5F2F-1F16-4962-93B2-7EF6E3258923}" dt="2021-06-17T16:45:35.374" v="764"/>
          <ac:cxnSpMkLst>
            <pc:docMk/>
            <pc:sldMk cId="635561178" sldId="267"/>
            <ac:cxnSpMk id="54" creationId="{EC7FC55A-909F-4EC7-9F8B-DAC88AEFACBD}"/>
          </ac:cxnSpMkLst>
        </pc:cxnChg>
        <pc:cxnChg chg="add mod">
          <ac:chgData name="Levin Hinder 3md" userId="a08fd6f0-6d42-492f-97dc-1a5ba9a04ca0" providerId="ADAL" clId="{49AE5F2F-1F16-4962-93B2-7EF6E3258923}" dt="2021-06-17T16:45:35.374" v="764"/>
          <ac:cxnSpMkLst>
            <pc:docMk/>
            <pc:sldMk cId="635561178" sldId="267"/>
            <ac:cxnSpMk id="57" creationId="{798B93B3-E948-4DEF-A056-09F4E5AA52B5}"/>
          </ac:cxnSpMkLst>
        </pc:cxnChg>
        <pc:cxnChg chg="add mod">
          <ac:chgData name="Levin Hinder 3md" userId="a08fd6f0-6d42-492f-97dc-1a5ba9a04ca0" providerId="ADAL" clId="{49AE5F2F-1F16-4962-93B2-7EF6E3258923}" dt="2021-06-17T16:45:35.374" v="764"/>
          <ac:cxnSpMkLst>
            <pc:docMk/>
            <pc:sldMk cId="635561178" sldId="267"/>
            <ac:cxnSpMk id="60" creationId="{3B6E99EB-C1C8-4027-9FCF-A1866EEFE29F}"/>
          </ac:cxnSpMkLst>
        </pc:cxnChg>
        <pc:cxnChg chg="add mod">
          <ac:chgData name="Levin Hinder 3md" userId="a08fd6f0-6d42-492f-97dc-1a5ba9a04ca0" providerId="ADAL" clId="{49AE5F2F-1F16-4962-93B2-7EF6E3258923}" dt="2021-06-17T16:45:35.374" v="764"/>
          <ac:cxnSpMkLst>
            <pc:docMk/>
            <pc:sldMk cId="635561178" sldId="267"/>
            <ac:cxnSpMk id="61" creationId="{386FF740-E346-437B-BFAC-4E5BD4545B12}"/>
          </ac:cxnSpMkLst>
        </pc:cxnChg>
        <pc:cxnChg chg="add mod">
          <ac:chgData name="Levin Hinder 3md" userId="a08fd6f0-6d42-492f-97dc-1a5ba9a04ca0" providerId="ADAL" clId="{49AE5F2F-1F16-4962-93B2-7EF6E3258923}" dt="2021-06-17T17:28:11.846" v="1259" actId="692"/>
          <ac:cxnSpMkLst>
            <pc:docMk/>
            <pc:sldMk cId="635561178" sldId="267"/>
            <ac:cxnSpMk id="62" creationId="{1FB4948C-C5FC-46BC-A9A5-BC57AAF5C1BD}"/>
          </ac:cxnSpMkLst>
        </pc:cxnChg>
      </pc:sldChg>
      <pc:sldChg chg="addSp delSp modSp new mod">
        <pc:chgData name="Levin Hinder 3md" userId="a08fd6f0-6d42-492f-97dc-1a5ba9a04ca0" providerId="ADAL" clId="{49AE5F2F-1F16-4962-93B2-7EF6E3258923}" dt="2021-06-17T18:40:40.930" v="1814" actId="207"/>
        <pc:sldMkLst>
          <pc:docMk/>
          <pc:sldMk cId="193765780" sldId="268"/>
        </pc:sldMkLst>
        <pc:spChg chg="mod">
          <ac:chgData name="Levin Hinder 3md" userId="a08fd6f0-6d42-492f-97dc-1a5ba9a04ca0" providerId="ADAL" clId="{49AE5F2F-1F16-4962-93B2-7EF6E3258923}" dt="2021-06-17T16:30:56.774" v="560"/>
          <ac:spMkLst>
            <pc:docMk/>
            <pc:sldMk cId="193765780" sldId="268"/>
            <ac:spMk id="2" creationId="{64690034-CDDE-408B-8E52-42E6B7553096}"/>
          </ac:spMkLst>
        </pc:spChg>
        <pc:spChg chg="mod">
          <ac:chgData name="Levin Hinder 3md" userId="a08fd6f0-6d42-492f-97dc-1a5ba9a04ca0" providerId="ADAL" clId="{49AE5F2F-1F16-4962-93B2-7EF6E3258923}" dt="2021-06-17T18:11:46.631" v="1549"/>
          <ac:spMkLst>
            <pc:docMk/>
            <pc:sldMk cId="193765780" sldId="268"/>
            <ac:spMk id="3" creationId="{447EF9D6-B38B-4D85-82E7-85DBB845A646}"/>
          </ac:spMkLst>
        </pc:spChg>
        <pc:spChg chg="add del mod">
          <ac:chgData name="Levin Hinder 3md" userId="a08fd6f0-6d42-492f-97dc-1a5ba9a04ca0" providerId="ADAL" clId="{49AE5F2F-1F16-4962-93B2-7EF6E3258923}" dt="2021-06-17T16:46:01.018" v="771" actId="478"/>
          <ac:spMkLst>
            <pc:docMk/>
            <pc:sldMk cId="193765780" sldId="268"/>
            <ac:spMk id="4" creationId="{6CC2DCD4-30FE-4042-A7BC-504976260EFF}"/>
          </ac:spMkLst>
        </pc:spChg>
        <pc:spChg chg="add del mod">
          <ac:chgData name="Levin Hinder 3md" userId="a08fd6f0-6d42-492f-97dc-1a5ba9a04ca0" providerId="ADAL" clId="{49AE5F2F-1F16-4962-93B2-7EF6E3258923}" dt="2021-06-17T16:46:01.018" v="771" actId="478"/>
          <ac:spMkLst>
            <pc:docMk/>
            <pc:sldMk cId="193765780" sldId="268"/>
            <ac:spMk id="5" creationId="{B9221FAC-5B13-4925-BD5C-5EA650724AC3}"/>
          </ac:spMkLst>
        </pc:spChg>
        <pc:spChg chg="add del mod">
          <ac:chgData name="Levin Hinder 3md" userId="a08fd6f0-6d42-492f-97dc-1a5ba9a04ca0" providerId="ADAL" clId="{49AE5F2F-1F16-4962-93B2-7EF6E3258923}" dt="2021-06-17T16:46:01.018" v="771" actId="478"/>
          <ac:spMkLst>
            <pc:docMk/>
            <pc:sldMk cId="193765780" sldId="268"/>
            <ac:spMk id="6" creationId="{5487743A-B6E2-49C6-9857-6F11FC7BAC43}"/>
          </ac:spMkLst>
        </pc:spChg>
        <pc:spChg chg="add del mod">
          <ac:chgData name="Levin Hinder 3md" userId="a08fd6f0-6d42-492f-97dc-1a5ba9a04ca0" providerId="ADAL" clId="{49AE5F2F-1F16-4962-93B2-7EF6E3258923}" dt="2021-06-17T16:46:01.018" v="771" actId="478"/>
          <ac:spMkLst>
            <pc:docMk/>
            <pc:sldMk cId="193765780" sldId="268"/>
            <ac:spMk id="7" creationId="{0F11AD87-F854-4056-914A-9B0DAD3B8D83}"/>
          </ac:spMkLst>
        </pc:spChg>
        <pc:spChg chg="add del mod">
          <ac:chgData name="Levin Hinder 3md" userId="a08fd6f0-6d42-492f-97dc-1a5ba9a04ca0" providerId="ADAL" clId="{49AE5F2F-1F16-4962-93B2-7EF6E3258923}" dt="2021-06-17T16:46:01.018" v="771" actId="478"/>
          <ac:spMkLst>
            <pc:docMk/>
            <pc:sldMk cId="193765780" sldId="268"/>
            <ac:spMk id="11" creationId="{27ED5649-0FEF-4B2E-94E5-2679C42D8B3D}"/>
          </ac:spMkLst>
        </pc:spChg>
        <pc:spChg chg="add del mod">
          <ac:chgData name="Levin Hinder 3md" userId="a08fd6f0-6d42-492f-97dc-1a5ba9a04ca0" providerId="ADAL" clId="{49AE5F2F-1F16-4962-93B2-7EF6E3258923}" dt="2021-06-17T16:46:01.018" v="771" actId="478"/>
          <ac:spMkLst>
            <pc:docMk/>
            <pc:sldMk cId="193765780" sldId="268"/>
            <ac:spMk id="12" creationId="{79BD9249-31D6-4164-9275-E19AB0A82C29}"/>
          </ac:spMkLst>
        </pc:spChg>
        <pc:spChg chg="add del mod">
          <ac:chgData name="Levin Hinder 3md" userId="a08fd6f0-6d42-492f-97dc-1a5ba9a04ca0" providerId="ADAL" clId="{49AE5F2F-1F16-4962-93B2-7EF6E3258923}" dt="2021-06-17T16:46:01.018" v="771" actId="478"/>
          <ac:spMkLst>
            <pc:docMk/>
            <pc:sldMk cId="193765780" sldId="268"/>
            <ac:spMk id="13" creationId="{16FC731E-00D2-468F-81BC-EFCB4DD2B602}"/>
          </ac:spMkLst>
        </pc:spChg>
        <pc:spChg chg="add del mod">
          <ac:chgData name="Levin Hinder 3md" userId="a08fd6f0-6d42-492f-97dc-1a5ba9a04ca0" providerId="ADAL" clId="{49AE5F2F-1F16-4962-93B2-7EF6E3258923}" dt="2021-06-17T16:46:01.018" v="771" actId="478"/>
          <ac:spMkLst>
            <pc:docMk/>
            <pc:sldMk cId="193765780" sldId="268"/>
            <ac:spMk id="17" creationId="{E031002D-EE6E-49FE-BCEB-29F007C2119A}"/>
          </ac:spMkLst>
        </pc:spChg>
        <pc:spChg chg="add del mod">
          <ac:chgData name="Levin Hinder 3md" userId="a08fd6f0-6d42-492f-97dc-1a5ba9a04ca0" providerId="ADAL" clId="{49AE5F2F-1F16-4962-93B2-7EF6E3258923}" dt="2021-06-17T16:46:01.018" v="771" actId="478"/>
          <ac:spMkLst>
            <pc:docMk/>
            <pc:sldMk cId="193765780" sldId="268"/>
            <ac:spMk id="18" creationId="{214246B6-3E5B-4AB8-853C-9919621A75D7}"/>
          </ac:spMkLst>
        </pc:spChg>
        <pc:spChg chg="add del mod">
          <ac:chgData name="Levin Hinder 3md" userId="a08fd6f0-6d42-492f-97dc-1a5ba9a04ca0" providerId="ADAL" clId="{49AE5F2F-1F16-4962-93B2-7EF6E3258923}" dt="2021-06-17T16:46:01.018" v="771" actId="478"/>
          <ac:spMkLst>
            <pc:docMk/>
            <pc:sldMk cId="193765780" sldId="268"/>
            <ac:spMk id="19" creationId="{99D6AFE4-BCF7-4C72-84D6-99EAC1F4DCE3}"/>
          </ac:spMkLst>
        </pc:spChg>
        <pc:spChg chg="add del mod">
          <ac:chgData name="Levin Hinder 3md" userId="a08fd6f0-6d42-492f-97dc-1a5ba9a04ca0" providerId="ADAL" clId="{49AE5F2F-1F16-4962-93B2-7EF6E3258923}" dt="2021-06-17T16:46:01.018" v="771" actId="478"/>
          <ac:spMkLst>
            <pc:docMk/>
            <pc:sldMk cId="193765780" sldId="268"/>
            <ac:spMk id="20" creationId="{49C6EC0E-2BD0-4324-B06C-EC5554BA5B0D}"/>
          </ac:spMkLst>
        </pc:spChg>
        <pc:spChg chg="add del mod">
          <ac:chgData name="Levin Hinder 3md" userId="a08fd6f0-6d42-492f-97dc-1a5ba9a04ca0" providerId="ADAL" clId="{49AE5F2F-1F16-4962-93B2-7EF6E3258923}" dt="2021-06-17T16:46:01.018" v="771" actId="478"/>
          <ac:spMkLst>
            <pc:docMk/>
            <pc:sldMk cId="193765780" sldId="268"/>
            <ac:spMk id="21" creationId="{EC79B925-C2C9-49D1-AE04-B19397E9A324}"/>
          </ac:spMkLst>
        </pc:spChg>
        <pc:spChg chg="add del mod">
          <ac:chgData name="Levin Hinder 3md" userId="a08fd6f0-6d42-492f-97dc-1a5ba9a04ca0" providerId="ADAL" clId="{49AE5F2F-1F16-4962-93B2-7EF6E3258923}" dt="2021-06-17T16:46:01.018" v="771" actId="478"/>
          <ac:spMkLst>
            <pc:docMk/>
            <pc:sldMk cId="193765780" sldId="268"/>
            <ac:spMk id="22" creationId="{C0D3A345-C4BD-4A65-96A6-3E8786BDA297}"/>
          </ac:spMkLst>
        </pc:spChg>
        <pc:spChg chg="add del mod">
          <ac:chgData name="Levin Hinder 3md" userId="a08fd6f0-6d42-492f-97dc-1a5ba9a04ca0" providerId="ADAL" clId="{49AE5F2F-1F16-4962-93B2-7EF6E3258923}" dt="2021-06-17T16:46:01.018" v="771" actId="478"/>
          <ac:spMkLst>
            <pc:docMk/>
            <pc:sldMk cId="193765780" sldId="268"/>
            <ac:spMk id="24" creationId="{0E6C3737-0B85-4376-A269-ECBC4D3E6B43}"/>
          </ac:spMkLst>
        </pc:spChg>
        <pc:spChg chg="add del mod">
          <ac:chgData name="Levin Hinder 3md" userId="a08fd6f0-6d42-492f-97dc-1a5ba9a04ca0" providerId="ADAL" clId="{49AE5F2F-1F16-4962-93B2-7EF6E3258923}" dt="2021-06-17T16:46:01.018" v="771" actId="478"/>
          <ac:spMkLst>
            <pc:docMk/>
            <pc:sldMk cId="193765780" sldId="268"/>
            <ac:spMk id="26" creationId="{31F90DCD-2AB4-4AFE-A8A7-24FF9716F64F}"/>
          </ac:spMkLst>
        </pc:spChg>
        <pc:spChg chg="add del mod">
          <ac:chgData name="Levin Hinder 3md" userId="a08fd6f0-6d42-492f-97dc-1a5ba9a04ca0" providerId="ADAL" clId="{49AE5F2F-1F16-4962-93B2-7EF6E3258923}" dt="2021-06-17T16:46:01.018" v="771" actId="478"/>
          <ac:spMkLst>
            <pc:docMk/>
            <pc:sldMk cId="193765780" sldId="268"/>
            <ac:spMk id="28" creationId="{6F7A6254-A66E-43C7-AE78-E0FFBDC0792C}"/>
          </ac:spMkLst>
        </pc:spChg>
        <pc:spChg chg="add del mod">
          <ac:chgData name="Levin Hinder 3md" userId="a08fd6f0-6d42-492f-97dc-1a5ba9a04ca0" providerId="ADAL" clId="{49AE5F2F-1F16-4962-93B2-7EF6E3258923}" dt="2021-06-17T16:46:01.018" v="771" actId="478"/>
          <ac:spMkLst>
            <pc:docMk/>
            <pc:sldMk cId="193765780" sldId="268"/>
            <ac:spMk id="29" creationId="{83408ECA-4DCC-4C9E-BD49-E66B5F8C42D8}"/>
          </ac:spMkLst>
        </pc:spChg>
        <pc:spChg chg="add del mod">
          <ac:chgData name="Levin Hinder 3md" userId="a08fd6f0-6d42-492f-97dc-1a5ba9a04ca0" providerId="ADAL" clId="{49AE5F2F-1F16-4962-93B2-7EF6E3258923}" dt="2021-06-17T16:46:01.018" v="771" actId="478"/>
          <ac:spMkLst>
            <pc:docMk/>
            <pc:sldMk cId="193765780" sldId="268"/>
            <ac:spMk id="31" creationId="{3FFB8990-B53C-4059-9BC9-40FF9E2C39F7}"/>
          </ac:spMkLst>
        </pc:spChg>
        <pc:spChg chg="add del mod">
          <ac:chgData name="Levin Hinder 3md" userId="a08fd6f0-6d42-492f-97dc-1a5ba9a04ca0" providerId="ADAL" clId="{49AE5F2F-1F16-4962-93B2-7EF6E3258923}" dt="2021-06-17T16:46:01.018" v="771" actId="478"/>
          <ac:spMkLst>
            <pc:docMk/>
            <pc:sldMk cId="193765780" sldId="268"/>
            <ac:spMk id="32" creationId="{A2DC0487-894A-404D-86BC-7CFE1E62B111}"/>
          </ac:spMkLst>
        </pc:spChg>
        <pc:spChg chg="add mod">
          <ac:chgData name="Levin Hinder 3md" userId="a08fd6f0-6d42-492f-97dc-1a5ba9a04ca0" providerId="ADAL" clId="{49AE5F2F-1F16-4962-93B2-7EF6E3258923}" dt="2021-06-17T16:46:01.174" v="772"/>
          <ac:spMkLst>
            <pc:docMk/>
            <pc:sldMk cId="193765780" sldId="268"/>
            <ac:spMk id="33" creationId="{CCD5B657-C2BE-4D1E-9346-6BA768DD1930}"/>
          </ac:spMkLst>
        </pc:spChg>
        <pc:spChg chg="add mod">
          <ac:chgData name="Levin Hinder 3md" userId="a08fd6f0-6d42-492f-97dc-1a5ba9a04ca0" providerId="ADAL" clId="{49AE5F2F-1F16-4962-93B2-7EF6E3258923}" dt="2021-06-17T16:52:02.308" v="847" actId="207"/>
          <ac:spMkLst>
            <pc:docMk/>
            <pc:sldMk cId="193765780" sldId="268"/>
            <ac:spMk id="34" creationId="{6950265A-1530-45D2-8345-701A0FFE7866}"/>
          </ac:spMkLst>
        </pc:spChg>
        <pc:spChg chg="add mod">
          <ac:chgData name="Levin Hinder 3md" userId="a08fd6f0-6d42-492f-97dc-1a5ba9a04ca0" providerId="ADAL" clId="{49AE5F2F-1F16-4962-93B2-7EF6E3258923}" dt="2021-06-17T16:46:01.174" v="772"/>
          <ac:spMkLst>
            <pc:docMk/>
            <pc:sldMk cId="193765780" sldId="268"/>
            <ac:spMk id="35" creationId="{70CDBE76-EC26-4044-AEE9-FF8D1431A544}"/>
          </ac:spMkLst>
        </pc:spChg>
        <pc:spChg chg="add mod">
          <ac:chgData name="Levin Hinder 3md" userId="a08fd6f0-6d42-492f-97dc-1a5ba9a04ca0" providerId="ADAL" clId="{49AE5F2F-1F16-4962-93B2-7EF6E3258923}" dt="2021-06-17T16:46:01.174" v="772"/>
          <ac:spMkLst>
            <pc:docMk/>
            <pc:sldMk cId="193765780" sldId="268"/>
            <ac:spMk id="36" creationId="{DC5B932E-86E3-46E4-83B4-67ED69550F95}"/>
          </ac:spMkLst>
        </pc:spChg>
        <pc:spChg chg="add mod">
          <ac:chgData name="Levin Hinder 3md" userId="a08fd6f0-6d42-492f-97dc-1a5ba9a04ca0" providerId="ADAL" clId="{49AE5F2F-1F16-4962-93B2-7EF6E3258923}" dt="2021-06-17T16:46:01.174" v="772"/>
          <ac:spMkLst>
            <pc:docMk/>
            <pc:sldMk cId="193765780" sldId="268"/>
            <ac:spMk id="40" creationId="{2D9095E7-220D-46F1-B18C-FB7B476B46A4}"/>
          </ac:spMkLst>
        </pc:spChg>
        <pc:spChg chg="add mod">
          <ac:chgData name="Levin Hinder 3md" userId="a08fd6f0-6d42-492f-97dc-1a5ba9a04ca0" providerId="ADAL" clId="{49AE5F2F-1F16-4962-93B2-7EF6E3258923}" dt="2021-06-17T16:46:01.174" v="772"/>
          <ac:spMkLst>
            <pc:docMk/>
            <pc:sldMk cId="193765780" sldId="268"/>
            <ac:spMk id="41" creationId="{80789194-B36F-4922-BBD3-0B7204805818}"/>
          </ac:spMkLst>
        </pc:spChg>
        <pc:spChg chg="add mod">
          <ac:chgData name="Levin Hinder 3md" userId="a08fd6f0-6d42-492f-97dc-1a5ba9a04ca0" providerId="ADAL" clId="{49AE5F2F-1F16-4962-93B2-7EF6E3258923}" dt="2021-06-17T16:46:01.174" v="772"/>
          <ac:spMkLst>
            <pc:docMk/>
            <pc:sldMk cId="193765780" sldId="268"/>
            <ac:spMk id="42" creationId="{B369257B-E285-49AD-A186-001AD7AAAA6E}"/>
          </ac:spMkLst>
        </pc:spChg>
        <pc:spChg chg="add mod">
          <ac:chgData name="Levin Hinder 3md" userId="a08fd6f0-6d42-492f-97dc-1a5ba9a04ca0" providerId="ADAL" clId="{49AE5F2F-1F16-4962-93B2-7EF6E3258923}" dt="2021-06-17T16:46:01.174" v="772"/>
          <ac:spMkLst>
            <pc:docMk/>
            <pc:sldMk cId="193765780" sldId="268"/>
            <ac:spMk id="45" creationId="{6F948C94-BC9B-4433-82C8-D7CA097DD16A}"/>
          </ac:spMkLst>
        </pc:spChg>
        <pc:spChg chg="add mod">
          <ac:chgData name="Levin Hinder 3md" userId="a08fd6f0-6d42-492f-97dc-1a5ba9a04ca0" providerId="ADAL" clId="{49AE5F2F-1F16-4962-93B2-7EF6E3258923}" dt="2021-06-17T16:46:01.174" v="772"/>
          <ac:spMkLst>
            <pc:docMk/>
            <pc:sldMk cId="193765780" sldId="268"/>
            <ac:spMk id="46" creationId="{7A4F3CC3-AB1B-40FB-B14A-94F107C51E84}"/>
          </ac:spMkLst>
        </pc:spChg>
        <pc:spChg chg="add mod">
          <ac:chgData name="Levin Hinder 3md" userId="a08fd6f0-6d42-492f-97dc-1a5ba9a04ca0" providerId="ADAL" clId="{49AE5F2F-1F16-4962-93B2-7EF6E3258923}" dt="2021-06-17T16:46:01.174" v="772"/>
          <ac:spMkLst>
            <pc:docMk/>
            <pc:sldMk cId="193765780" sldId="268"/>
            <ac:spMk id="47" creationId="{3987CEA2-33F5-4B0D-90DA-7480A7C16E71}"/>
          </ac:spMkLst>
        </pc:spChg>
        <pc:spChg chg="add mod">
          <ac:chgData name="Levin Hinder 3md" userId="a08fd6f0-6d42-492f-97dc-1a5ba9a04ca0" providerId="ADAL" clId="{49AE5F2F-1F16-4962-93B2-7EF6E3258923}" dt="2021-06-17T16:46:14.059" v="778" actId="207"/>
          <ac:spMkLst>
            <pc:docMk/>
            <pc:sldMk cId="193765780" sldId="268"/>
            <ac:spMk id="48" creationId="{359937EB-AF78-42F6-8118-6C53799D7EC4}"/>
          </ac:spMkLst>
        </pc:spChg>
        <pc:spChg chg="add mod">
          <ac:chgData name="Levin Hinder 3md" userId="a08fd6f0-6d42-492f-97dc-1a5ba9a04ca0" providerId="ADAL" clId="{49AE5F2F-1F16-4962-93B2-7EF6E3258923}" dt="2021-06-17T16:46:01.174" v="772"/>
          <ac:spMkLst>
            <pc:docMk/>
            <pc:sldMk cId="193765780" sldId="268"/>
            <ac:spMk id="49" creationId="{9FC342C0-7CB5-4EE1-AE4B-A2F894EAA5E0}"/>
          </ac:spMkLst>
        </pc:spChg>
        <pc:spChg chg="add mod">
          <ac:chgData name="Levin Hinder 3md" userId="a08fd6f0-6d42-492f-97dc-1a5ba9a04ca0" providerId="ADAL" clId="{49AE5F2F-1F16-4962-93B2-7EF6E3258923}" dt="2021-06-17T16:46:01.174" v="772"/>
          <ac:spMkLst>
            <pc:docMk/>
            <pc:sldMk cId="193765780" sldId="268"/>
            <ac:spMk id="50" creationId="{ADB52C81-FF1E-4FD5-BC4D-3B81E4CB2F33}"/>
          </ac:spMkLst>
        </pc:spChg>
        <pc:spChg chg="add mod">
          <ac:chgData name="Levin Hinder 3md" userId="a08fd6f0-6d42-492f-97dc-1a5ba9a04ca0" providerId="ADAL" clId="{49AE5F2F-1F16-4962-93B2-7EF6E3258923}" dt="2021-06-17T16:46:01.174" v="772"/>
          <ac:spMkLst>
            <pc:docMk/>
            <pc:sldMk cId="193765780" sldId="268"/>
            <ac:spMk id="51" creationId="{39552C6C-C44E-429B-8D71-29969EF5F62D}"/>
          </ac:spMkLst>
        </pc:spChg>
        <pc:spChg chg="add mod">
          <ac:chgData name="Levin Hinder 3md" userId="a08fd6f0-6d42-492f-97dc-1a5ba9a04ca0" providerId="ADAL" clId="{49AE5F2F-1F16-4962-93B2-7EF6E3258923}" dt="2021-06-17T16:48:20.489" v="812" actId="6549"/>
          <ac:spMkLst>
            <pc:docMk/>
            <pc:sldMk cId="193765780" sldId="268"/>
            <ac:spMk id="53" creationId="{1892D56B-3B51-467B-A3AA-EC7A34D6C026}"/>
          </ac:spMkLst>
        </pc:spChg>
        <pc:spChg chg="add mod">
          <ac:chgData name="Levin Hinder 3md" userId="a08fd6f0-6d42-492f-97dc-1a5ba9a04ca0" providerId="ADAL" clId="{49AE5F2F-1F16-4962-93B2-7EF6E3258923}" dt="2021-06-17T16:46:23.662" v="780" actId="207"/>
          <ac:spMkLst>
            <pc:docMk/>
            <pc:sldMk cId="193765780" sldId="268"/>
            <ac:spMk id="55" creationId="{6D5933B2-2529-469A-AF58-D2F828019D4D}"/>
          </ac:spMkLst>
        </pc:spChg>
        <pc:spChg chg="add mod">
          <ac:chgData name="Levin Hinder 3md" userId="a08fd6f0-6d42-492f-97dc-1a5ba9a04ca0" providerId="ADAL" clId="{49AE5F2F-1F16-4962-93B2-7EF6E3258923}" dt="2021-06-17T18:40:40.930" v="1814" actId="207"/>
          <ac:spMkLst>
            <pc:docMk/>
            <pc:sldMk cId="193765780" sldId="268"/>
            <ac:spMk id="56" creationId="{E6E8361A-013D-429A-978B-59F11BBFDE1A}"/>
          </ac:spMkLst>
        </pc:spChg>
        <pc:spChg chg="add mod">
          <ac:chgData name="Levin Hinder 3md" userId="a08fd6f0-6d42-492f-97dc-1a5ba9a04ca0" providerId="ADAL" clId="{49AE5F2F-1F16-4962-93B2-7EF6E3258923}" dt="2021-06-17T16:46:01.174" v="772"/>
          <ac:spMkLst>
            <pc:docMk/>
            <pc:sldMk cId="193765780" sldId="268"/>
            <ac:spMk id="58" creationId="{F2B91591-7A27-4518-B854-12F9A40125F2}"/>
          </ac:spMkLst>
        </pc:spChg>
        <pc:spChg chg="add mod">
          <ac:chgData name="Levin Hinder 3md" userId="a08fd6f0-6d42-492f-97dc-1a5ba9a04ca0" providerId="ADAL" clId="{49AE5F2F-1F16-4962-93B2-7EF6E3258923}" dt="2021-06-17T16:46:01.174" v="772"/>
          <ac:spMkLst>
            <pc:docMk/>
            <pc:sldMk cId="193765780" sldId="268"/>
            <ac:spMk id="59" creationId="{BE440C87-0E7D-4A94-ABD3-C5AAA8244C57}"/>
          </ac:spMkLst>
        </pc:spChg>
        <pc:spChg chg="add mod">
          <ac:chgData name="Levin Hinder 3md" userId="a08fd6f0-6d42-492f-97dc-1a5ba9a04ca0" providerId="ADAL" clId="{49AE5F2F-1F16-4962-93B2-7EF6E3258923}" dt="2021-06-17T16:46:01.174" v="772"/>
          <ac:spMkLst>
            <pc:docMk/>
            <pc:sldMk cId="193765780" sldId="268"/>
            <ac:spMk id="63" creationId="{4C317D7A-52E1-47F2-9040-FD002D5446DF}"/>
          </ac:spMkLst>
        </pc:spChg>
        <pc:cxnChg chg="add del mod">
          <ac:chgData name="Levin Hinder 3md" userId="a08fd6f0-6d42-492f-97dc-1a5ba9a04ca0" providerId="ADAL" clId="{49AE5F2F-1F16-4962-93B2-7EF6E3258923}" dt="2021-06-17T16:46:01.018" v="771" actId="478"/>
          <ac:cxnSpMkLst>
            <pc:docMk/>
            <pc:sldMk cId="193765780" sldId="268"/>
            <ac:cxnSpMk id="8" creationId="{1CEF74B2-75AF-4F17-9FFE-D038BF897339}"/>
          </ac:cxnSpMkLst>
        </pc:cxnChg>
        <pc:cxnChg chg="add del mod">
          <ac:chgData name="Levin Hinder 3md" userId="a08fd6f0-6d42-492f-97dc-1a5ba9a04ca0" providerId="ADAL" clId="{49AE5F2F-1F16-4962-93B2-7EF6E3258923}" dt="2021-06-17T16:46:01.018" v="771" actId="478"/>
          <ac:cxnSpMkLst>
            <pc:docMk/>
            <pc:sldMk cId="193765780" sldId="268"/>
            <ac:cxnSpMk id="9" creationId="{15031C5D-2983-40DC-BBD0-B8B3CCD1558F}"/>
          </ac:cxnSpMkLst>
        </pc:cxnChg>
        <pc:cxnChg chg="add del mod">
          <ac:chgData name="Levin Hinder 3md" userId="a08fd6f0-6d42-492f-97dc-1a5ba9a04ca0" providerId="ADAL" clId="{49AE5F2F-1F16-4962-93B2-7EF6E3258923}" dt="2021-06-17T16:46:01.018" v="771" actId="478"/>
          <ac:cxnSpMkLst>
            <pc:docMk/>
            <pc:sldMk cId="193765780" sldId="268"/>
            <ac:cxnSpMk id="10" creationId="{DBEEC75F-9607-468D-BE3B-BE722DC3C845}"/>
          </ac:cxnSpMkLst>
        </pc:cxnChg>
        <pc:cxnChg chg="add del mod">
          <ac:chgData name="Levin Hinder 3md" userId="a08fd6f0-6d42-492f-97dc-1a5ba9a04ca0" providerId="ADAL" clId="{49AE5F2F-1F16-4962-93B2-7EF6E3258923}" dt="2021-06-17T16:46:01.018" v="771" actId="478"/>
          <ac:cxnSpMkLst>
            <pc:docMk/>
            <pc:sldMk cId="193765780" sldId="268"/>
            <ac:cxnSpMk id="14" creationId="{5B9517C3-A677-48E0-83F2-1518E4B8E9B4}"/>
          </ac:cxnSpMkLst>
        </pc:cxnChg>
        <pc:cxnChg chg="add del mod">
          <ac:chgData name="Levin Hinder 3md" userId="a08fd6f0-6d42-492f-97dc-1a5ba9a04ca0" providerId="ADAL" clId="{49AE5F2F-1F16-4962-93B2-7EF6E3258923}" dt="2021-06-17T16:46:01.018" v="771" actId="478"/>
          <ac:cxnSpMkLst>
            <pc:docMk/>
            <pc:sldMk cId="193765780" sldId="268"/>
            <ac:cxnSpMk id="15" creationId="{05624931-30ED-4220-B550-A7B53E4B0604}"/>
          </ac:cxnSpMkLst>
        </pc:cxnChg>
        <pc:cxnChg chg="add del mod">
          <ac:chgData name="Levin Hinder 3md" userId="a08fd6f0-6d42-492f-97dc-1a5ba9a04ca0" providerId="ADAL" clId="{49AE5F2F-1F16-4962-93B2-7EF6E3258923}" dt="2021-06-17T16:46:01.018" v="771" actId="478"/>
          <ac:cxnSpMkLst>
            <pc:docMk/>
            <pc:sldMk cId="193765780" sldId="268"/>
            <ac:cxnSpMk id="16" creationId="{6A31D58E-2A3F-4596-BBFB-492277E7CBC6}"/>
          </ac:cxnSpMkLst>
        </pc:cxnChg>
        <pc:cxnChg chg="add del mod">
          <ac:chgData name="Levin Hinder 3md" userId="a08fd6f0-6d42-492f-97dc-1a5ba9a04ca0" providerId="ADAL" clId="{49AE5F2F-1F16-4962-93B2-7EF6E3258923}" dt="2021-06-17T16:46:01.018" v="771" actId="478"/>
          <ac:cxnSpMkLst>
            <pc:docMk/>
            <pc:sldMk cId="193765780" sldId="268"/>
            <ac:cxnSpMk id="23" creationId="{173CA36B-B064-43BC-A374-56C8A609686D}"/>
          </ac:cxnSpMkLst>
        </pc:cxnChg>
        <pc:cxnChg chg="add del mod">
          <ac:chgData name="Levin Hinder 3md" userId="a08fd6f0-6d42-492f-97dc-1a5ba9a04ca0" providerId="ADAL" clId="{49AE5F2F-1F16-4962-93B2-7EF6E3258923}" dt="2021-06-17T16:46:01.018" v="771" actId="478"/>
          <ac:cxnSpMkLst>
            <pc:docMk/>
            <pc:sldMk cId="193765780" sldId="268"/>
            <ac:cxnSpMk id="25" creationId="{484955FF-2597-42FB-BC92-F90818659476}"/>
          </ac:cxnSpMkLst>
        </pc:cxnChg>
        <pc:cxnChg chg="add del mod">
          <ac:chgData name="Levin Hinder 3md" userId="a08fd6f0-6d42-492f-97dc-1a5ba9a04ca0" providerId="ADAL" clId="{49AE5F2F-1F16-4962-93B2-7EF6E3258923}" dt="2021-06-17T16:46:01.018" v="771" actId="478"/>
          <ac:cxnSpMkLst>
            <pc:docMk/>
            <pc:sldMk cId="193765780" sldId="268"/>
            <ac:cxnSpMk id="27" creationId="{E3FA31FD-4947-4AB6-8FE3-217CBD7A4394}"/>
          </ac:cxnSpMkLst>
        </pc:cxnChg>
        <pc:cxnChg chg="add del mod">
          <ac:chgData name="Levin Hinder 3md" userId="a08fd6f0-6d42-492f-97dc-1a5ba9a04ca0" providerId="ADAL" clId="{49AE5F2F-1F16-4962-93B2-7EF6E3258923}" dt="2021-06-17T16:46:01.018" v="771" actId="478"/>
          <ac:cxnSpMkLst>
            <pc:docMk/>
            <pc:sldMk cId="193765780" sldId="268"/>
            <ac:cxnSpMk id="30" creationId="{762D3DEF-881C-47D8-A3D1-213EC8FDF667}"/>
          </ac:cxnSpMkLst>
        </pc:cxnChg>
        <pc:cxnChg chg="add mod">
          <ac:chgData name="Levin Hinder 3md" userId="a08fd6f0-6d42-492f-97dc-1a5ba9a04ca0" providerId="ADAL" clId="{49AE5F2F-1F16-4962-93B2-7EF6E3258923}" dt="2021-06-17T16:46:01.174" v="772"/>
          <ac:cxnSpMkLst>
            <pc:docMk/>
            <pc:sldMk cId="193765780" sldId="268"/>
            <ac:cxnSpMk id="37" creationId="{0E7B548A-13E1-402E-B4AE-C8062C0AD4C6}"/>
          </ac:cxnSpMkLst>
        </pc:cxnChg>
        <pc:cxnChg chg="add mod">
          <ac:chgData name="Levin Hinder 3md" userId="a08fd6f0-6d42-492f-97dc-1a5ba9a04ca0" providerId="ADAL" clId="{49AE5F2F-1F16-4962-93B2-7EF6E3258923}" dt="2021-06-17T16:46:01.174" v="772"/>
          <ac:cxnSpMkLst>
            <pc:docMk/>
            <pc:sldMk cId="193765780" sldId="268"/>
            <ac:cxnSpMk id="38" creationId="{055CF325-E3E6-4DCF-A705-8CC1D496C71D}"/>
          </ac:cxnSpMkLst>
        </pc:cxnChg>
        <pc:cxnChg chg="add mod">
          <ac:chgData name="Levin Hinder 3md" userId="a08fd6f0-6d42-492f-97dc-1a5ba9a04ca0" providerId="ADAL" clId="{49AE5F2F-1F16-4962-93B2-7EF6E3258923}" dt="2021-06-17T16:46:01.174" v="772"/>
          <ac:cxnSpMkLst>
            <pc:docMk/>
            <pc:sldMk cId="193765780" sldId="268"/>
            <ac:cxnSpMk id="39" creationId="{4FA31023-7B05-448E-9B95-005FB2C71FFF}"/>
          </ac:cxnSpMkLst>
        </pc:cxnChg>
        <pc:cxnChg chg="add mod">
          <ac:chgData name="Levin Hinder 3md" userId="a08fd6f0-6d42-492f-97dc-1a5ba9a04ca0" providerId="ADAL" clId="{49AE5F2F-1F16-4962-93B2-7EF6E3258923}" dt="2021-06-17T16:46:01.174" v="772"/>
          <ac:cxnSpMkLst>
            <pc:docMk/>
            <pc:sldMk cId="193765780" sldId="268"/>
            <ac:cxnSpMk id="43" creationId="{F42EF3D4-2CD8-4239-9FFB-7FC94FCA1343}"/>
          </ac:cxnSpMkLst>
        </pc:cxnChg>
        <pc:cxnChg chg="add mod">
          <ac:chgData name="Levin Hinder 3md" userId="a08fd6f0-6d42-492f-97dc-1a5ba9a04ca0" providerId="ADAL" clId="{49AE5F2F-1F16-4962-93B2-7EF6E3258923}" dt="2021-06-17T16:46:01.174" v="772"/>
          <ac:cxnSpMkLst>
            <pc:docMk/>
            <pc:sldMk cId="193765780" sldId="268"/>
            <ac:cxnSpMk id="44" creationId="{52A09300-F812-4F07-A317-C137F1D4C333}"/>
          </ac:cxnSpMkLst>
        </pc:cxnChg>
        <pc:cxnChg chg="add mod">
          <ac:chgData name="Levin Hinder 3md" userId="a08fd6f0-6d42-492f-97dc-1a5ba9a04ca0" providerId="ADAL" clId="{49AE5F2F-1F16-4962-93B2-7EF6E3258923}" dt="2021-06-17T16:46:01.174" v="772"/>
          <ac:cxnSpMkLst>
            <pc:docMk/>
            <pc:sldMk cId="193765780" sldId="268"/>
            <ac:cxnSpMk id="52" creationId="{3A89C294-E0EE-47AA-A6FD-F4FAC7CDEA80}"/>
          </ac:cxnSpMkLst>
        </pc:cxnChg>
        <pc:cxnChg chg="add mod">
          <ac:chgData name="Levin Hinder 3md" userId="a08fd6f0-6d42-492f-97dc-1a5ba9a04ca0" providerId="ADAL" clId="{49AE5F2F-1F16-4962-93B2-7EF6E3258923}" dt="2021-06-17T16:46:20.222" v="779" actId="692"/>
          <ac:cxnSpMkLst>
            <pc:docMk/>
            <pc:sldMk cId="193765780" sldId="268"/>
            <ac:cxnSpMk id="54" creationId="{653878BF-E91C-4782-9473-84BD91BAB8D8}"/>
          </ac:cxnSpMkLst>
        </pc:cxnChg>
        <pc:cxnChg chg="add mod">
          <ac:chgData name="Levin Hinder 3md" userId="a08fd6f0-6d42-492f-97dc-1a5ba9a04ca0" providerId="ADAL" clId="{49AE5F2F-1F16-4962-93B2-7EF6E3258923}" dt="2021-06-17T16:46:01.174" v="772"/>
          <ac:cxnSpMkLst>
            <pc:docMk/>
            <pc:sldMk cId="193765780" sldId="268"/>
            <ac:cxnSpMk id="57" creationId="{0A936167-9A88-4023-90EF-35CE7A0E724D}"/>
          </ac:cxnSpMkLst>
        </pc:cxnChg>
        <pc:cxnChg chg="add mod">
          <ac:chgData name="Levin Hinder 3md" userId="a08fd6f0-6d42-492f-97dc-1a5ba9a04ca0" providerId="ADAL" clId="{49AE5F2F-1F16-4962-93B2-7EF6E3258923}" dt="2021-06-17T16:46:01.174" v="772"/>
          <ac:cxnSpMkLst>
            <pc:docMk/>
            <pc:sldMk cId="193765780" sldId="268"/>
            <ac:cxnSpMk id="60" creationId="{99EC3A96-4867-4017-BB8A-D63ECB5247B6}"/>
          </ac:cxnSpMkLst>
        </pc:cxnChg>
        <pc:cxnChg chg="add mod">
          <ac:chgData name="Levin Hinder 3md" userId="a08fd6f0-6d42-492f-97dc-1a5ba9a04ca0" providerId="ADAL" clId="{49AE5F2F-1F16-4962-93B2-7EF6E3258923}" dt="2021-06-17T16:46:01.174" v="772"/>
          <ac:cxnSpMkLst>
            <pc:docMk/>
            <pc:sldMk cId="193765780" sldId="268"/>
            <ac:cxnSpMk id="61" creationId="{B68F67E2-021F-4979-A820-62754E74DD28}"/>
          </ac:cxnSpMkLst>
        </pc:cxnChg>
        <pc:cxnChg chg="add mod">
          <ac:chgData name="Levin Hinder 3md" userId="a08fd6f0-6d42-492f-97dc-1a5ba9a04ca0" providerId="ADAL" clId="{49AE5F2F-1F16-4962-93B2-7EF6E3258923}" dt="2021-06-17T17:28:18.223" v="1263" actId="692"/>
          <ac:cxnSpMkLst>
            <pc:docMk/>
            <pc:sldMk cId="193765780" sldId="268"/>
            <ac:cxnSpMk id="62" creationId="{B36E0656-BF5B-49B8-B3BE-0501890B41BB}"/>
          </ac:cxnSpMkLst>
        </pc:cxnChg>
      </pc:sldChg>
      <pc:sldChg chg="addSp delSp modSp new mod">
        <pc:chgData name="Levin Hinder 3md" userId="a08fd6f0-6d42-492f-97dc-1a5ba9a04ca0" providerId="ADAL" clId="{49AE5F2F-1F16-4962-93B2-7EF6E3258923}" dt="2021-06-17T18:09:01.193" v="1474"/>
        <pc:sldMkLst>
          <pc:docMk/>
          <pc:sldMk cId="2058799178" sldId="269"/>
        </pc:sldMkLst>
        <pc:spChg chg="mod">
          <ac:chgData name="Levin Hinder 3md" userId="a08fd6f0-6d42-492f-97dc-1a5ba9a04ca0" providerId="ADAL" clId="{49AE5F2F-1F16-4962-93B2-7EF6E3258923}" dt="2021-06-17T16:30:57.959" v="561"/>
          <ac:spMkLst>
            <pc:docMk/>
            <pc:sldMk cId="2058799178" sldId="269"/>
            <ac:spMk id="2" creationId="{608EBC68-3201-4F7C-9F54-B8A1A7428535}"/>
          </ac:spMkLst>
        </pc:spChg>
        <pc:spChg chg="mod">
          <ac:chgData name="Levin Hinder 3md" userId="a08fd6f0-6d42-492f-97dc-1a5ba9a04ca0" providerId="ADAL" clId="{49AE5F2F-1F16-4962-93B2-7EF6E3258923}" dt="2021-06-17T18:09:01.193" v="1474"/>
          <ac:spMkLst>
            <pc:docMk/>
            <pc:sldMk cId="2058799178" sldId="269"/>
            <ac:spMk id="3" creationId="{493ECD77-D1AC-488E-83B1-58C82037F995}"/>
          </ac:spMkLst>
        </pc:spChg>
        <pc:spChg chg="add del mod">
          <ac:chgData name="Levin Hinder 3md" userId="a08fd6f0-6d42-492f-97dc-1a5ba9a04ca0" providerId="ADAL" clId="{49AE5F2F-1F16-4962-93B2-7EF6E3258923}" dt="2021-06-17T16:46:42.873" v="783" actId="478"/>
          <ac:spMkLst>
            <pc:docMk/>
            <pc:sldMk cId="2058799178" sldId="269"/>
            <ac:spMk id="4" creationId="{379EDBFC-0B39-4BBD-9BB6-483ECA055381}"/>
          </ac:spMkLst>
        </pc:spChg>
        <pc:spChg chg="add del mod">
          <ac:chgData name="Levin Hinder 3md" userId="a08fd6f0-6d42-492f-97dc-1a5ba9a04ca0" providerId="ADAL" clId="{49AE5F2F-1F16-4962-93B2-7EF6E3258923}" dt="2021-06-17T16:46:42.873" v="783" actId="478"/>
          <ac:spMkLst>
            <pc:docMk/>
            <pc:sldMk cId="2058799178" sldId="269"/>
            <ac:spMk id="5" creationId="{4C6BAB71-B3C3-43CD-A771-EAD8BB91EC68}"/>
          </ac:spMkLst>
        </pc:spChg>
        <pc:spChg chg="add del mod">
          <ac:chgData name="Levin Hinder 3md" userId="a08fd6f0-6d42-492f-97dc-1a5ba9a04ca0" providerId="ADAL" clId="{49AE5F2F-1F16-4962-93B2-7EF6E3258923}" dt="2021-06-17T16:46:42.873" v="783" actId="478"/>
          <ac:spMkLst>
            <pc:docMk/>
            <pc:sldMk cId="2058799178" sldId="269"/>
            <ac:spMk id="6" creationId="{C06C5D7F-4257-442F-B20D-AB0D8C00436E}"/>
          </ac:spMkLst>
        </pc:spChg>
        <pc:spChg chg="add del mod">
          <ac:chgData name="Levin Hinder 3md" userId="a08fd6f0-6d42-492f-97dc-1a5ba9a04ca0" providerId="ADAL" clId="{49AE5F2F-1F16-4962-93B2-7EF6E3258923}" dt="2021-06-17T16:46:42.873" v="783" actId="478"/>
          <ac:spMkLst>
            <pc:docMk/>
            <pc:sldMk cId="2058799178" sldId="269"/>
            <ac:spMk id="7" creationId="{AD5402C0-8681-41F0-BCEF-1DD5F5F95D41}"/>
          </ac:spMkLst>
        </pc:spChg>
        <pc:spChg chg="add del mod">
          <ac:chgData name="Levin Hinder 3md" userId="a08fd6f0-6d42-492f-97dc-1a5ba9a04ca0" providerId="ADAL" clId="{49AE5F2F-1F16-4962-93B2-7EF6E3258923}" dt="2021-06-17T16:46:42.873" v="783" actId="478"/>
          <ac:spMkLst>
            <pc:docMk/>
            <pc:sldMk cId="2058799178" sldId="269"/>
            <ac:spMk id="11" creationId="{36396891-4ACD-4FF4-AE21-2BAB9045A57F}"/>
          </ac:spMkLst>
        </pc:spChg>
        <pc:spChg chg="add del mod">
          <ac:chgData name="Levin Hinder 3md" userId="a08fd6f0-6d42-492f-97dc-1a5ba9a04ca0" providerId="ADAL" clId="{49AE5F2F-1F16-4962-93B2-7EF6E3258923}" dt="2021-06-17T16:46:42.873" v="783" actId="478"/>
          <ac:spMkLst>
            <pc:docMk/>
            <pc:sldMk cId="2058799178" sldId="269"/>
            <ac:spMk id="12" creationId="{F6AAF3B3-B7FC-496F-8091-677D4F66D628}"/>
          </ac:spMkLst>
        </pc:spChg>
        <pc:spChg chg="add del mod">
          <ac:chgData name="Levin Hinder 3md" userId="a08fd6f0-6d42-492f-97dc-1a5ba9a04ca0" providerId="ADAL" clId="{49AE5F2F-1F16-4962-93B2-7EF6E3258923}" dt="2021-06-17T16:46:42.873" v="783" actId="478"/>
          <ac:spMkLst>
            <pc:docMk/>
            <pc:sldMk cId="2058799178" sldId="269"/>
            <ac:spMk id="13" creationId="{0691961A-B862-406F-8203-BD93925B8928}"/>
          </ac:spMkLst>
        </pc:spChg>
        <pc:spChg chg="add del mod">
          <ac:chgData name="Levin Hinder 3md" userId="a08fd6f0-6d42-492f-97dc-1a5ba9a04ca0" providerId="ADAL" clId="{49AE5F2F-1F16-4962-93B2-7EF6E3258923}" dt="2021-06-17T16:46:42.873" v="783" actId="478"/>
          <ac:spMkLst>
            <pc:docMk/>
            <pc:sldMk cId="2058799178" sldId="269"/>
            <ac:spMk id="17" creationId="{84755E37-F1E3-426A-A23B-2C386307D395}"/>
          </ac:spMkLst>
        </pc:spChg>
        <pc:spChg chg="add del mod">
          <ac:chgData name="Levin Hinder 3md" userId="a08fd6f0-6d42-492f-97dc-1a5ba9a04ca0" providerId="ADAL" clId="{49AE5F2F-1F16-4962-93B2-7EF6E3258923}" dt="2021-06-17T16:46:42.873" v="783" actId="478"/>
          <ac:spMkLst>
            <pc:docMk/>
            <pc:sldMk cId="2058799178" sldId="269"/>
            <ac:spMk id="18" creationId="{FF1A2C31-A873-46AF-B963-6DD552FEAB35}"/>
          </ac:spMkLst>
        </pc:spChg>
        <pc:spChg chg="add del mod">
          <ac:chgData name="Levin Hinder 3md" userId="a08fd6f0-6d42-492f-97dc-1a5ba9a04ca0" providerId="ADAL" clId="{49AE5F2F-1F16-4962-93B2-7EF6E3258923}" dt="2021-06-17T16:46:42.873" v="783" actId="478"/>
          <ac:spMkLst>
            <pc:docMk/>
            <pc:sldMk cId="2058799178" sldId="269"/>
            <ac:spMk id="19" creationId="{819A86FE-C2B1-44D0-BF58-918377B60A9F}"/>
          </ac:spMkLst>
        </pc:spChg>
        <pc:spChg chg="add del mod">
          <ac:chgData name="Levin Hinder 3md" userId="a08fd6f0-6d42-492f-97dc-1a5ba9a04ca0" providerId="ADAL" clId="{49AE5F2F-1F16-4962-93B2-7EF6E3258923}" dt="2021-06-17T16:46:42.873" v="783" actId="478"/>
          <ac:spMkLst>
            <pc:docMk/>
            <pc:sldMk cId="2058799178" sldId="269"/>
            <ac:spMk id="20" creationId="{532DF15C-9763-4A3E-9AB6-4A9CF93F0F04}"/>
          </ac:spMkLst>
        </pc:spChg>
        <pc:spChg chg="add del mod">
          <ac:chgData name="Levin Hinder 3md" userId="a08fd6f0-6d42-492f-97dc-1a5ba9a04ca0" providerId="ADAL" clId="{49AE5F2F-1F16-4962-93B2-7EF6E3258923}" dt="2021-06-17T16:46:42.873" v="783" actId="478"/>
          <ac:spMkLst>
            <pc:docMk/>
            <pc:sldMk cId="2058799178" sldId="269"/>
            <ac:spMk id="21" creationId="{A9456D56-3C1C-41F7-9B68-379721DCDBBD}"/>
          </ac:spMkLst>
        </pc:spChg>
        <pc:spChg chg="add del mod">
          <ac:chgData name="Levin Hinder 3md" userId="a08fd6f0-6d42-492f-97dc-1a5ba9a04ca0" providerId="ADAL" clId="{49AE5F2F-1F16-4962-93B2-7EF6E3258923}" dt="2021-06-17T16:46:42.873" v="783" actId="478"/>
          <ac:spMkLst>
            <pc:docMk/>
            <pc:sldMk cId="2058799178" sldId="269"/>
            <ac:spMk id="22" creationId="{9720A332-7291-4E6C-84D7-37204C47747C}"/>
          </ac:spMkLst>
        </pc:spChg>
        <pc:spChg chg="add del mod">
          <ac:chgData name="Levin Hinder 3md" userId="a08fd6f0-6d42-492f-97dc-1a5ba9a04ca0" providerId="ADAL" clId="{49AE5F2F-1F16-4962-93B2-7EF6E3258923}" dt="2021-06-17T16:46:42.873" v="783" actId="478"/>
          <ac:spMkLst>
            <pc:docMk/>
            <pc:sldMk cId="2058799178" sldId="269"/>
            <ac:spMk id="24" creationId="{ED91FF1E-1124-4ECF-A84B-9241524DDF65}"/>
          </ac:spMkLst>
        </pc:spChg>
        <pc:spChg chg="add del mod">
          <ac:chgData name="Levin Hinder 3md" userId="a08fd6f0-6d42-492f-97dc-1a5ba9a04ca0" providerId="ADAL" clId="{49AE5F2F-1F16-4962-93B2-7EF6E3258923}" dt="2021-06-17T16:46:42.873" v="783" actId="478"/>
          <ac:spMkLst>
            <pc:docMk/>
            <pc:sldMk cId="2058799178" sldId="269"/>
            <ac:spMk id="26" creationId="{22291994-D2AB-4E34-90BC-FE3A72C33EC9}"/>
          </ac:spMkLst>
        </pc:spChg>
        <pc:spChg chg="add del mod">
          <ac:chgData name="Levin Hinder 3md" userId="a08fd6f0-6d42-492f-97dc-1a5ba9a04ca0" providerId="ADAL" clId="{49AE5F2F-1F16-4962-93B2-7EF6E3258923}" dt="2021-06-17T16:46:42.873" v="783" actId="478"/>
          <ac:spMkLst>
            <pc:docMk/>
            <pc:sldMk cId="2058799178" sldId="269"/>
            <ac:spMk id="28" creationId="{BB911B5C-76EF-49DC-A368-CF3F3E418DAB}"/>
          </ac:spMkLst>
        </pc:spChg>
        <pc:spChg chg="add del mod">
          <ac:chgData name="Levin Hinder 3md" userId="a08fd6f0-6d42-492f-97dc-1a5ba9a04ca0" providerId="ADAL" clId="{49AE5F2F-1F16-4962-93B2-7EF6E3258923}" dt="2021-06-17T16:46:42.873" v="783" actId="478"/>
          <ac:spMkLst>
            <pc:docMk/>
            <pc:sldMk cId="2058799178" sldId="269"/>
            <ac:spMk id="29" creationId="{DF016419-5656-4203-9261-78447C9B45DE}"/>
          </ac:spMkLst>
        </pc:spChg>
        <pc:spChg chg="add del mod">
          <ac:chgData name="Levin Hinder 3md" userId="a08fd6f0-6d42-492f-97dc-1a5ba9a04ca0" providerId="ADAL" clId="{49AE5F2F-1F16-4962-93B2-7EF6E3258923}" dt="2021-06-17T16:46:42.873" v="783" actId="478"/>
          <ac:spMkLst>
            <pc:docMk/>
            <pc:sldMk cId="2058799178" sldId="269"/>
            <ac:spMk id="31" creationId="{63C9AB13-FD27-4DB1-A24A-A469C31DA4EE}"/>
          </ac:spMkLst>
        </pc:spChg>
        <pc:spChg chg="add del mod">
          <ac:chgData name="Levin Hinder 3md" userId="a08fd6f0-6d42-492f-97dc-1a5ba9a04ca0" providerId="ADAL" clId="{49AE5F2F-1F16-4962-93B2-7EF6E3258923}" dt="2021-06-17T16:46:42.873" v="783" actId="478"/>
          <ac:spMkLst>
            <pc:docMk/>
            <pc:sldMk cId="2058799178" sldId="269"/>
            <ac:spMk id="32" creationId="{0147E642-124D-45AF-96DD-F55DB35F97D1}"/>
          </ac:spMkLst>
        </pc:spChg>
        <pc:spChg chg="add del mod">
          <ac:chgData name="Levin Hinder 3md" userId="a08fd6f0-6d42-492f-97dc-1a5ba9a04ca0" providerId="ADAL" clId="{49AE5F2F-1F16-4962-93B2-7EF6E3258923}" dt="2021-06-17T16:49:16.882" v="831" actId="478"/>
          <ac:spMkLst>
            <pc:docMk/>
            <pc:sldMk cId="2058799178" sldId="269"/>
            <ac:spMk id="33" creationId="{E6F6D88B-A866-4426-B9D6-FF8F4F9AA2EC}"/>
          </ac:spMkLst>
        </pc:spChg>
        <pc:spChg chg="add del mod">
          <ac:chgData name="Levin Hinder 3md" userId="a08fd6f0-6d42-492f-97dc-1a5ba9a04ca0" providerId="ADAL" clId="{49AE5F2F-1F16-4962-93B2-7EF6E3258923}" dt="2021-06-17T16:49:16.882" v="831" actId="478"/>
          <ac:spMkLst>
            <pc:docMk/>
            <pc:sldMk cId="2058799178" sldId="269"/>
            <ac:spMk id="34" creationId="{963EBA3E-83C6-4291-8774-872366C99022}"/>
          </ac:spMkLst>
        </pc:spChg>
        <pc:spChg chg="add del mod">
          <ac:chgData name="Levin Hinder 3md" userId="a08fd6f0-6d42-492f-97dc-1a5ba9a04ca0" providerId="ADAL" clId="{49AE5F2F-1F16-4962-93B2-7EF6E3258923}" dt="2021-06-17T16:49:16.882" v="831" actId="478"/>
          <ac:spMkLst>
            <pc:docMk/>
            <pc:sldMk cId="2058799178" sldId="269"/>
            <ac:spMk id="35" creationId="{2F133E7B-0073-4936-BD96-444AD1CF777A}"/>
          </ac:spMkLst>
        </pc:spChg>
        <pc:spChg chg="add del mod">
          <ac:chgData name="Levin Hinder 3md" userId="a08fd6f0-6d42-492f-97dc-1a5ba9a04ca0" providerId="ADAL" clId="{49AE5F2F-1F16-4962-93B2-7EF6E3258923}" dt="2021-06-17T16:49:16.882" v="831" actId="478"/>
          <ac:spMkLst>
            <pc:docMk/>
            <pc:sldMk cId="2058799178" sldId="269"/>
            <ac:spMk id="36" creationId="{24E46890-E354-4092-98D2-0F9170217352}"/>
          </ac:spMkLst>
        </pc:spChg>
        <pc:spChg chg="add del mod">
          <ac:chgData name="Levin Hinder 3md" userId="a08fd6f0-6d42-492f-97dc-1a5ba9a04ca0" providerId="ADAL" clId="{49AE5F2F-1F16-4962-93B2-7EF6E3258923}" dt="2021-06-17T16:49:16.882" v="831" actId="478"/>
          <ac:spMkLst>
            <pc:docMk/>
            <pc:sldMk cId="2058799178" sldId="269"/>
            <ac:spMk id="40" creationId="{935DBFA8-BAD1-4CA7-844A-EED30F5B362C}"/>
          </ac:spMkLst>
        </pc:spChg>
        <pc:spChg chg="add del mod">
          <ac:chgData name="Levin Hinder 3md" userId="a08fd6f0-6d42-492f-97dc-1a5ba9a04ca0" providerId="ADAL" clId="{49AE5F2F-1F16-4962-93B2-7EF6E3258923}" dt="2021-06-17T16:49:16.882" v="831" actId="478"/>
          <ac:spMkLst>
            <pc:docMk/>
            <pc:sldMk cId="2058799178" sldId="269"/>
            <ac:spMk id="41" creationId="{08057399-5155-490C-873C-560322C70E52}"/>
          </ac:spMkLst>
        </pc:spChg>
        <pc:spChg chg="add del mod">
          <ac:chgData name="Levin Hinder 3md" userId="a08fd6f0-6d42-492f-97dc-1a5ba9a04ca0" providerId="ADAL" clId="{49AE5F2F-1F16-4962-93B2-7EF6E3258923}" dt="2021-06-17T16:49:16.882" v="831" actId="478"/>
          <ac:spMkLst>
            <pc:docMk/>
            <pc:sldMk cId="2058799178" sldId="269"/>
            <ac:spMk id="42" creationId="{F9F0CEB4-F322-4584-8483-2264945C603E}"/>
          </ac:spMkLst>
        </pc:spChg>
        <pc:spChg chg="add del mod">
          <ac:chgData name="Levin Hinder 3md" userId="a08fd6f0-6d42-492f-97dc-1a5ba9a04ca0" providerId="ADAL" clId="{49AE5F2F-1F16-4962-93B2-7EF6E3258923}" dt="2021-06-17T16:49:16.882" v="831" actId="478"/>
          <ac:spMkLst>
            <pc:docMk/>
            <pc:sldMk cId="2058799178" sldId="269"/>
            <ac:spMk id="45" creationId="{16165661-63A3-4551-BBED-2B454D241D64}"/>
          </ac:spMkLst>
        </pc:spChg>
        <pc:spChg chg="add del mod">
          <ac:chgData name="Levin Hinder 3md" userId="a08fd6f0-6d42-492f-97dc-1a5ba9a04ca0" providerId="ADAL" clId="{49AE5F2F-1F16-4962-93B2-7EF6E3258923}" dt="2021-06-17T16:49:16.882" v="831" actId="478"/>
          <ac:spMkLst>
            <pc:docMk/>
            <pc:sldMk cId="2058799178" sldId="269"/>
            <ac:spMk id="46" creationId="{E32DF278-BF20-4EA2-8F6E-BEF7C17851BA}"/>
          </ac:spMkLst>
        </pc:spChg>
        <pc:spChg chg="add del mod">
          <ac:chgData name="Levin Hinder 3md" userId="a08fd6f0-6d42-492f-97dc-1a5ba9a04ca0" providerId="ADAL" clId="{49AE5F2F-1F16-4962-93B2-7EF6E3258923}" dt="2021-06-17T16:49:16.882" v="831" actId="478"/>
          <ac:spMkLst>
            <pc:docMk/>
            <pc:sldMk cId="2058799178" sldId="269"/>
            <ac:spMk id="47" creationId="{7950F2D3-8153-46BF-A160-A8670849A4D2}"/>
          </ac:spMkLst>
        </pc:spChg>
        <pc:spChg chg="add del mod">
          <ac:chgData name="Levin Hinder 3md" userId="a08fd6f0-6d42-492f-97dc-1a5ba9a04ca0" providerId="ADAL" clId="{49AE5F2F-1F16-4962-93B2-7EF6E3258923}" dt="2021-06-17T16:49:16.882" v="831" actId="478"/>
          <ac:spMkLst>
            <pc:docMk/>
            <pc:sldMk cId="2058799178" sldId="269"/>
            <ac:spMk id="48" creationId="{1CA44E56-3B85-4377-B67C-263BAE2060E2}"/>
          </ac:spMkLst>
        </pc:spChg>
        <pc:spChg chg="add del mod">
          <ac:chgData name="Levin Hinder 3md" userId="a08fd6f0-6d42-492f-97dc-1a5ba9a04ca0" providerId="ADAL" clId="{49AE5F2F-1F16-4962-93B2-7EF6E3258923}" dt="2021-06-17T16:49:16.882" v="831" actId="478"/>
          <ac:spMkLst>
            <pc:docMk/>
            <pc:sldMk cId="2058799178" sldId="269"/>
            <ac:spMk id="49" creationId="{C32FC2A3-7B91-42BC-8CC8-7EFD5E161D68}"/>
          </ac:spMkLst>
        </pc:spChg>
        <pc:spChg chg="add del mod">
          <ac:chgData name="Levin Hinder 3md" userId="a08fd6f0-6d42-492f-97dc-1a5ba9a04ca0" providerId="ADAL" clId="{49AE5F2F-1F16-4962-93B2-7EF6E3258923}" dt="2021-06-17T16:49:16.882" v="831" actId="478"/>
          <ac:spMkLst>
            <pc:docMk/>
            <pc:sldMk cId="2058799178" sldId="269"/>
            <ac:spMk id="50" creationId="{5ADA2230-4AF7-4A52-8B96-80FA9E48282F}"/>
          </ac:spMkLst>
        </pc:spChg>
        <pc:spChg chg="add del mod">
          <ac:chgData name="Levin Hinder 3md" userId="a08fd6f0-6d42-492f-97dc-1a5ba9a04ca0" providerId="ADAL" clId="{49AE5F2F-1F16-4962-93B2-7EF6E3258923}" dt="2021-06-17T16:49:16.882" v="831" actId="478"/>
          <ac:spMkLst>
            <pc:docMk/>
            <pc:sldMk cId="2058799178" sldId="269"/>
            <ac:spMk id="51" creationId="{72A7FE4B-4A67-4335-81DE-BF701D8719CD}"/>
          </ac:spMkLst>
        </pc:spChg>
        <pc:spChg chg="add del mod">
          <ac:chgData name="Levin Hinder 3md" userId="a08fd6f0-6d42-492f-97dc-1a5ba9a04ca0" providerId="ADAL" clId="{49AE5F2F-1F16-4962-93B2-7EF6E3258923}" dt="2021-06-17T16:49:16.882" v="831" actId="478"/>
          <ac:spMkLst>
            <pc:docMk/>
            <pc:sldMk cId="2058799178" sldId="269"/>
            <ac:spMk id="53" creationId="{203B3F18-A051-4EC5-8731-BA6188EE279A}"/>
          </ac:spMkLst>
        </pc:spChg>
        <pc:spChg chg="add del mod">
          <ac:chgData name="Levin Hinder 3md" userId="a08fd6f0-6d42-492f-97dc-1a5ba9a04ca0" providerId="ADAL" clId="{49AE5F2F-1F16-4962-93B2-7EF6E3258923}" dt="2021-06-17T16:49:16.882" v="831" actId="478"/>
          <ac:spMkLst>
            <pc:docMk/>
            <pc:sldMk cId="2058799178" sldId="269"/>
            <ac:spMk id="55" creationId="{6AD92822-C9F9-46A9-B2AA-2FAC810F60F1}"/>
          </ac:spMkLst>
        </pc:spChg>
        <pc:spChg chg="add del mod">
          <ac:chgData name="Levin Hinder 3md" userId="a08fd6f0-6d42-492f-97dc-1a5ba9a04ca0" providerId="ADAL" clId="{49AE5F2F-1F16-4962-93B2-7EF6E3258923}" dt="2021-06-17T16:49:16.882" v="831" actId="478"/>
          <ac:spMkLst>
            <pc:docMk/>
            <pc:sldMk cId="2058799178" sldId="269"/>
            <ac:spMk id="56" creationId="{0B8FD837-2157-4FED-B03B-4C5FB6A0B6C9}"/>
          </ac:spMkLst>
        </pc:spChg>
        <pc:spChg chg="add del mod">
          <ac:chgData name="Levin Hinder 3md" userId="a08fd6f0-6d42-492f-97dc-1a5ba9a04ca0" providerId="ADAL" clId="{49AE5F2F-1F16-4962-93B2-7EF6E3258923}" dt="2021-06-17T16:49:16.882" v="831" actId="478"/>
          <ac:spMkLst>
            <pc:docMk/>
            <pc:sldMk cId="2058799178" sldId="269"/>
            <ac:spMk id="58" creationId="{919B540B-0047-4B55-AE18-74CA27DF7AA4}"/>
          </ac:spMkLst>
        </pc:spChg>
        <pc:spChg chg="add del mod">
          <ac:chgData name="Levin Hinder 3md" userId="a08fd6f0-6d42-492f-97dc-1a5ba9a04ca0" providerId="ADAL" clId="{49AE5F2F-1F16-4962-93B2-7EF6E3258923}" dt="2021-06-17T16:49:16.882" v="831" actId="478"/>
          <ac:spMkLst>
            <pc:docMk/>
            <pc:sldMk cId="2058799178" sldId="269"/>
            <ac:spMk id="59" creationId="{11068A0F-6932-418D-BD3D-CA7F38877D0B}"/>
          </ac:spMkLst>
        </pc:spChg>
        <pc:spChg chg="add del mod">
          <ac:chgData name="Levin Hinder 3md" userId="a08fd6f0-6d42-492f-97dc-1a5ba9a04ca0" providerId="ADAL" clId="{49AE5F2F-1F16-4962-93B2-7EF6E3258923}" dt="2021-06-17T16:49:16.882" v="831" actId="478"/>
          <ac:spMkLst>
            <pc:docMk/>
            <pc:sldMk cId="2058799178" sldId="269"/>
            <ac:spMk id="63" creationId="{3E7A17E3-1A49-4502-82B5-EFBEE1F305EE}"/>
          </ac:spMkLst>
        </pc:spChg>
        <pc:spChg chg="add mod">
          <ac:chgData name="Levin Hinder 3md" userId="a08fd6f0-6d42-492f-97dc-1a5ba9a04ca0" providerId="ADAL" clId="{49AE5F2F-1F16-4962-93B2-7EF6E3258923}" dt="2021-06-17T16:49:17.111" v="832"/>
          <ac:spMkLst>
            <pc:docMk/>
            <pc:sldMk cId="2058799178" sldId="269"/>
            <ac:spMk id="69" creationId="{0C4D6C4B-1F80-4D56-91B7-4BB9E0700E58}"/>
          </ac:spMkLst>
        </pc:spChg>
        <pc:spChg chg="add mod">
          <ac:chgData name="Levin Hinder 3md" userId="a08fd6f0-6d42-492f-97dc-1a5ba9a04ca0" providerId="ADAL" clId="{49AE5F2F-1F16-4962-93B2-7EF6E3258923}" dt="2021-06-17T16:52:06.113" v="848" actId="207"/>
          <ac:spMkLst>
            <pc:docMk/>
            <pc:sldMk cId="2058799178" sldId="269"/>
            <ac:spMk id="70" creationId="{889E2120-C307-4A4A-BBDC-66FF0A4F0E98}"/>
          </ac:spMkLst>
        </pc:spChg>
        <pc:spChg chg="add mod">
          <ac:chgData name="Levin Hinder 3md" userId="a08fd6f0-6d42-492f-97dc-1a5ba9a04ca0" providerId="ADAL" clId="{49AE5F2F-1F16-4962-93B2-7EF6E3258923}" dt="2021-06-17T16:49:17.111" v="832"/>
          <ac:spMkLst>
            <pc:docMk/>
            <pc:sldMk cId="2058799178" sldId="269"/>
            <ac:spMk id="71" creationId="{9F6402A6-B505-440B-AA36-E71B4ED86B5F}"/>
          </ac:spMkLst>
        </pc:spChg>
        <pc:spChg chg="add mod">
          <ac:chgData name="Levin Hinder 3md" userId="a08fd6f0-6d42-492f-97dc-1a5ba9a04ca0" providerId="ADAL" clId="{49AE5F2F-1F16-4962-93B2-7EF6E3258923}" dt="2021-06-17T16:49:17.111" v="832"/>
          <ac:spMkLst>
            <pc:docMk/>
            <pc:sldMk cId="2058799178" sldId="269"/>
            <ac:spMk id="72" creationId="{99BF6B59-E2FD-49A0-93DF-DF7D5EDCDAF0}"/>
          </ac:spMkLst>
        </pc:spChg>
        <pc:spChg chg="add mod">
          <ac:chgData name="Levin Hinder 3md" userId="a08fd6f0-6d42-492f-97dc-1a5ba9a04ca0" providerId="ADAL" clId="{49AE5F2F-1F16-4962-93B2-7EF6E3258923}" dt="2021-06-17T16:49:17.111" v="832"/>
          <ac:spMkLst>
            <pc:docMk/>
            <pc:sldMk cId="2058799178" sldId="269"/>
            <ac:spMk id="76" creationId="{FC293343-0D53-4CE8-9EB5-52AAC90E60D5}"/>
          </ac:spMkLst>
        </pc:spChg>
        <pc:spChg chg="add mod">
          <ac:chgData name="Levin Hinder 3md" userId="a08fd6f0-6d42-492f-97dc-1a5ba9a04ca0" providerId="ADAL" clId="{49AE5F2F-1F16-4962-93B2-7EF6E3258923}" dt="2021-06-17T16:49:17.111" v="832"/>
          <ac:spMkLst>
            <pc:docMk/>
            <pc:sldMk cId="2058799178" sldId="269"/>
            <ac:spMk id="77" creationId="{70CCDDC9-C7B3-44C9-8EC9-A84611DC82B2}"/>
          </ac:spMkLst>
        </pc:spChg>
        <pc:spChg chg="add mod">
          <ac:chgData name="Levin Hinder 3md" userId="a08fd6f0-6d42-492f-97dc-1a5ba9a04ca0" providerId="ADAL" clId="{49AE5F2F-1F16-4962-93B2-7EF6E3258923}" dt="2021-06-17T16:49:17.111" v="832"/>
          <ac:spMkLst>
            <pc:docMk/>
            <pc:sldMk cId="2058799178" sldId="269"/>
            <ac:spMk id="78" creationId="{3FEF3B1F-F875-4B2C-9CE1-D473061D6EEC}"/>
          </ac:spMkLst>
        </pc:spChg>
        <pc:spChg chg="add mod">
          <ac:chgData name="Levin Hinder 3md" userId="a08fd6f0-6d42-492f-97dc-1a5ba9a04ca0" providerId="ADAL" clId="{49AE5F2F-1F16-4962-93B2-7EF6E3258923}" dt="2021-06-17T16:49:17.111" v="832"/>
          <ac:spMkLst>
            <pc:docMk/>
            <pc:sldMk cId="2058799178" sldId="269"/>
            <ac:spMk id="81" creationId="{9AE183A6-EFC6-459E-8DB6-E5284F4BE463}"/>
          </ac:spMkLst>
        </pc:spChg>
        <pc:spChg chg="add mod">
          <ac:chgData name="Levin Hinder 3md" userId="a08fd6f0-6d42-492f-97dc-1a5ba9a04ca0" providerId="ADAL" clId="{49AE5F2F-1F16-4962-93B2-7EF6E3258923}" dt="2021-06-17T16:49:17.111" v="832"/>
          <ac:spMkLst>
            <pc:docMk/>
            <pc:sldMk cId="2058799178" sldId="269"/>
            <ac:spMk id="82" creationId="{E384DF11-FCE8-43D0-A0A9-96B35AE23BB2}"/>
          </ac:spMkLst>
        </pc:spChg>
        <pc:spChg chg="add mod">
          <ac:chgData name="Levin Hinder 3md" userId="a08fd6f0-6d42-492f-97dc-1a5ba9a04ca0" providerId="ADAL" clId="{49AE5F2F-1F16-4962-93B2-7EF6E3258923}" dt="2021-06-17T16:49:17.111" v="832"/>
          <ac:spMkLst>
            <pc:docMk/>
            <pc:sldMk cId="2058799178" sldId="269"/>
            <ac:spMk id="83" creationId="{B76D570D-3B33-4A58-85FB-4C9AADAB94C8}"/>
          </ac:spMkLst>
        </pc:spChg>
        <pc:spChg chg="add mod">
          <ac:chgData name="Levin Hinder 3md" userId="a08fd6f0-6d42-492f-97dc-1a5ba9a04ca0" providerId="ADAL" clId="{49AE5F2F-1F16-4962-93B2-7EF6E3258923}" dt="2021-06-17T16:49:17.111" v="832"/>
          <ac:spMkLst>
            <pc:docMk/>
            <pc:sldMk cId="2058799178" sldId="269"/>
            <ac:spMk id="84" creationId="{D2B7792E-16D3-4195-969B-C62E42AA906C}"/>
          </ac:spMkLst>
        </pc:spChg>
        <pc:spChg chg="add mod">
          <ac:chgData name="Levin Hinder 3md" userId="a08fd6f0-6d42-492f-97dc-1a5ba9a04ca0" providerId="ADAL" clId="{49AE5F2F-1F16-4962-93B2-7EF6E3258923}" dt="2021-06-17T16:49:17.111" v="832"/>
          <ac:spMkLst>
            <pc:docMk/>
            <pc:sldMk cId="2058799178" sldId="269"/>
            <ac:spMk id="85" creationId="{69D6CED6-4405-4048-813C-0C211C1C5B82}"/>
          </ac:spMkLst>
        </pc:spChg>
        <pc:spChg chg="add mod">
          <ac:chgData name="Levin Hinder 3md" userId="a08fd6f0-6d42-492f-97dc-1a5ba9a04ca0" providerId="ADAL" clId="{49AE5F2F-1F16-4962-93B2-7EF6E3258923}" dt="2021-06-17T16:49:17.111" v="832"/>
          <ac:spMkLst>
            <pc:docMk/>
            <pc:sldMk cId="2058799178" sldId="269"/>
            <ac:spMk id="86" creationId="{0BE472F9-F4EF-4EB2-9229-165AE9106CAC}"/>
          </ac:spMkLst>
        </pc:spChg>
        <pc:spChg chg="add mod">
          <ac:chgData name="Levin Hinder 3md" userId="a08fd6f0-6d42-492f-97dc-1a5ba9a04ca0" providerId="ADAL" clId="{49AE5F2F-1F16-4962-93B2-7EF6E3258923}" dt="2021-06-17T16:49:17.111" v="832"/>
          <ac:spMkLst>
            <pc:docMk/>
            <pc:sldMk cId="2058799178" sldId="269"/>
            <ac:spMk id="87" creationId="{18AA83D6-8BC5-4CB4-8709-94AF71739596}"/>
          </ac:spMkLst>
        </pc:spChg>
        <pc:spChg chg="add mod">
          <ac:chgData name="Levin Hinder 3md" userId="a08fd6f0-6d42-492f-97dc-1a5ba9a04ca0" providerId="ADAL" clId="{49AE5F2F-1F16-4962-93B2-7EF6E3258923}" dt="2021-06-17T16:49:17.111" v="832"/>
          <ac:spMkLst>
            <pc:docMk/>
            <pc:sldMk cId="2058799178" sldId="269"/>
            <ac:spMk id="89" creationId="{16DF7252-E787-41AC-97EF-2836F165B741}"/>
          </ac:spMkLst>
        </pc:spChg>
        <pc:spChg chg="add mod">
          <ac:chgData name="Levin Hinder 3md" userId="a08fd6f0-6d42-492f-97dc-1a5ba9a04ca0" providerId="ADAL" clId="{49AE5F2F-1F16-4962-93B2-7EF6E3258923}" dt="2021-06-17T16:49:30.774" v="837" actId="207"/>
          <ac:spMkLst>
            <pc:docMk/>
            <pc:sldMk cId="2058799178" sldId="269"/>
            <ac:spMk id="91" creationId="{A72121F1-4864-4159-94B8-F3F193F128A7}"/>
          </ac:spMkLst>
        </pc:spChg>
        <pc:spChg chg="add mod">
          <ac:chgData name="Levin Hinder 3md" userId="a08fd6f0-6d42-492f-97dc-1a5ba9a04ca0" providerId="ADAL" clId="{49AE5F2F-1F16-4962-93B2-7EF6E3258923}" dt="2021-06-17T16:49:23.329" v="835" actId="6549"/>
          <ac:spMkLst>
            <pc:docMk/>
            <pc:sldMk cId="2058799178" sldId="269"/>
            <ac:spMk id="92" creationId="{E51710E6-3567-4802-B448-D6ACD555AFDE}"/>
          </ac:spMkLst>
        </pc:spChg>
        <pc:spChg chg="add mod">
          <ac:chgData name="Levin Hinder 3md" userId="a08fd6f0-6d42-492f-97dc-1a5ba9a04ca0" providerId="ADAL" clId="{49AE5F2F-1F16-4962-93B2-7EF6E3258923}" dt="2021-06-17T16:49:17.111" v="832"/>
          <ac:spMkLst>
            <pc:docMk/>
            <pc:sldMk cId="2058799178" sldId="269"/>
            <ac:spMk id="94" creationId="{60626C0B-6DD4-4B08-8B6F-79D368C80A0E}"/>
          </ac:spMkLst>
        </pc:spChg>
        <pc:spChg chg="add mod">
          <ac:chgData name="Levin Hinder 3md" userId="a08fd6f0-6d42-492f-97dc-1a5ba9a04ca0" providerId="ADAL" clId="{49AE5F2F-1F16-4962-93B2-7EF6E3258923}" dt="2021-06-17T16:49:17.111" v="832"/>
          <ac:spMkLst>
            <pc:docMk/>
            <pc:sldMk cId="2058799178" sldId="269"/>
            <ac:spMk id="95" creationId="{6F1229A2-EC03-4947-8B08-F372F08159DF}"/>
          </ac:spMkLst>
        </pc:spChg>
        <pc:spChg chg="add mod">
          <ac:chgData name="Levin Hinder 3md" userId="a08fd6f0-6d42-492f-97dc-1a5ba9a04ca0" providerId="ADAL" clId="{49AE5F2F-1F16-4962-93B2-7EF6E3258923}" dt="2021-06-17T16:49:17.111" v="832"/>
          <ac:spMkLst>
            <pc:docMk/>
            <pc:sldMk cId="2058799178" sldId="269"/>
            <ac:spMk id="99" creationId="{DE48EBF9-37AB-424F-9FB3-DA963108FBD0}"/>
          </ac:spMkLst>
        </pc:spChg>
        <pc:cxnChg chg="add del mod">
          <ac:chgData name="Levin Hinder 3md" userId="a08fd6f0-6d42-492f-97dc-1a5ba9a04ca0" providerId="ADAL" clId="{49AE5F2F-1F16-4962-93B2-7EF6E3258923}" dt="2021-06-17T16:46:42.873" v="783" actId="478"/>
          <ac:cxnSpMkLst>
            <pc:docMk/>
            <pc:sldMk cId="2058799178" sldId="269"/>
            <ac:cxnSpMk id="8" creationId="{966E92AD-B4CF-436C-8EEF-90A57CA88B38}"/>
          </ac:cxnSpMkLst>
        </pc:cxnChg>
        <pc:cxnChg chg="add del mod">
          <ac:chgData name="Levin Hinder 3md" userId="a08fd6f0-6d42-492f-97dc-1a5ba9a04ca0" providerId="ADAL" clId="{49AE5F2F-1F16-4962-93B2-7EF6E3258923}" dt="2021-06-17T16:46:42.873" v="783" actId="478"/>
          <ac:cxnSpMkLst>
            <pc:docMk/>
            <pc:sldMk cId="2058799178" sldId="269"/>
            <ac:cxnSpMk id="9" creationId="{FA369429-ACFB-492D-823D-74EC6D7465E1}"/>
          </ac:cxnSpMkLst>
        </pc:cxnChg>
        <pc:cxnChg chg="add del mod">
          <ac:chgData name="Levin Hinder 3md" userId="a08fd6f0-6d42-492f-97dc-1a5ba9a04ca0" providerId="ADAL" clId="{49AE5F2F-1F16-4962-93B2-7EF6E3258923}" dt="2021-06-17T16:46:42.873" v="783" actId="478"/>
          <ac:cxnSpMkLst>
            <pc:docMk/>
            <pc:sldMk cId="2058799178" sldId="269"/>
            <ac:cxnSpMk id="10" creationId="{472855A1-650B-4AB4-BE7F-DD1ED7CC5AE3}"/>
          </ac:cxnSpMkLst>
        </pc:cxnChg>
        <pc:cxnChg chg="add del mod">
          <ac:chgData name="Levin Hinder 3md" userId="a08fd6f0-6d42-492f-97dc-1a5ba9a04ca0" providerId="ADAL" clId="{49AE5F2F-1F16-4962-93B2-7EF6E3258923}" dt="2021-06-17T16:46:42.873" v="783" actId="478"/>
          <ac:cxnSpMkLst>
            <pc:docMk/>
            <pc:sldMk cId="2058799178" sldId="269"/>
            <ac:cxnSpMk id="14" creationId="{684EC30F-9BA0-4E06-A935-B4C3A5F783A0}"/>
          </ac:cxnSpMkLst>
        </pc:cxnChg>
        <pc:cxnChg chg="add del mod">
          <ac:chgData name="Levin Hinder 3md" userId="a08fd6f0-6d42-492f-97dc-1a5ba9a04ca0" providerId="ADAL" clId="{49AE5F2F-1F16-4962-93B2-7EF6E3258923}" dt="2021-06-17T16:46:42.873" v="783" actId="478"/>
          <ac:cxnSpMkLst>
            <pc:docMk/>
            <pc:sldMk cId="2058799178" sldId="269"/>
            <ac:cxnSpMk id="15" creationId="{06692F21-8892-4434-BCAB-4CF835ECC4D8}"/>
          </ac:cxnSpMkLst>
        </pc:cxnChg>
        <pc:cxnChg chg="add del mod">
          <ac:chgData name="Levin Hinder 3md" userId="a08fd6f0-6d42-492f-97dc-1a5ba9a04ca0" providerId="ADAL" clId="{49AE5F2F-1F16-4962-93B2-7EF6E3258923}" dt="2021-06-17T16:46:42.873" v="783" actId="478"/>
          <ac:cxnSpMkLst>
            <pc:docMk/>
            <pc:sldMk cId="2058799178" sldId="269"/>
            <ac:cxnSpMk id="16" creationId="{74816B5E-6682-47F7-B7E6-B1F4E7E0E92A}"/>
          </ac:cxnSpMkLst>
        </pc:cxnChg>
        <pc:cxnChg chg="add del mod">
          <ac:chgData name="Levin Hinder 3md" userId="a08fd6f0-6d42-492f-97dc-1a5ba9a04ca0" providerId="ADAL" clId="{49AE5F2F-1F16-4962-93B2-7EF6E3258923}" dt="2021-06-17T16:46:42.873" v="783" actId="478"/>
          <ac:cxnSpMkLst>
            <pc:docMk/>
            <pc:sldMk cId="2058799178" sldId="269"/>
            <ac:cxnSpMk id="23" creationId="{81AA6391-34A2-41F3-A1DB-1587E5C368CB}"/>
          </ac:cxnSpMkLst>
        </pc:cxnChg>
        <pc:cxnChg chg="add del mod">
          <ac:chgData name="Levin Hinder 3md" userId="a08fd6f0-6d42-492f-97dc-1a5ba9a04ca0" providerId="ADAL" clId="{49AE5F2F-1F16-4962-93B2-7EF6E3258923}" dt="2021-06-17T16:46:42.873" v="783" actId="478"/>
          <ac:cxnSpMkLst>
            <pc:docMk/>
            <pc:sldMk cId="2058799178" sldId="269"/>
            <ac:cxnSpMk id="25" creationId="{4DB91827-A4DB-40B6-BE99-F9F2C1AEDA30}"/>
          </ac:cxnSpMkLst>
        </pc:cxnChg>
        <pc:cxnChg chg="add del mod">
          <ac:chgData name="Levin Hinder 3md" userId="a08fd6f0-6d42-492f-97dc-1a5ba9a04ca0" providerId="ADAL" clId="{49AE5F2F-1F16-4962-93B2-7EF6E3258923}" dt="2021-06-17T16:46:42.873" v="783" actId="478"/>
          <ac:cxnSpMkLst>
            <pc:docMk/>
            <pc:sldMk cId="2058799178" sldId="269"/>
            <ac:cxnSpMk id="27" creationId="{E765351A-EAB1-4E01-B672-0CAF573DC505}"/>
          </ac:cxnSpMkLst>
        </pc:cxnChg>
        <pc:cxnChg chg="add del mod">
          <ac:chgData name="Levin Hinder 3md" userId="a08fd6f0-6d42-492f-97dc-1a5ba9a04ca0" providerId="ADAL" clId="{49AE5F2F-1F16-4962-93B2-7EF6E3258923}" dt="2021-06-17T16:46:42.873" v="783" actId="478"/>
          <ac:cxnSpMkLst>
            <pc:docMk/>
            <pc:sldMk cId="2058799178" sldId="269"/>
            <ac:cxnSpMk id="30" creationId="{6033374C-CB4D-4B2E-87EF-E79D034EEF82}"/>
          </ac:cxnSpMkLst>
        </pc:cxnChg>
        <pc:cxnChg chg="add del mod">
          <ac:chgData name="Levin Hinder 3md" userId="a08fd6f0-6d42-492f-97dc-1a5ba9a04ca0" providerId="ADAL" clId="{49AE5F2F-1F16-4962-93B2-7EF6E3258923}" dt="2021-06-17T16:49:16.882" v="831" actId="478"/>
          <ac:cxnSpMkLst>
            <pc:docMk/>
            <pc:sldMk cId="2058799178" sldId="269"/>
            <ac:cxnSpMk id="37" creationId="{140AA50D-81E3-4073-8E4B-1A6ED6421607}"/>
          </ac:cxnSpMkLst>
        </pc:cxnChg>
        <pc:cxnChg chg="add del mod">
          <ac:chgData name="Levin Hinder 3md" userId="a08fd6f0-6d42-492f-97dc-1a5ba9a04ca0" providerId="ADAL" clId="{49AE5F2F-1F16-4962-93B2-7EF6E3258923}" dt="2021-06-17T16:49:16.882" v="831" actId="478"/>
          <ac:cxnSpMkLst>
            <pc:docMk/>
            <pc:sldMk cId="2058799178" sldId="269"/>
            <ac:cxnSpMk id="38" creationId="{19219126-BE78-46A8-BF33-3EF5BA416B2C}"/>
          </ac:cxnSpMkLst>
        </pc:cxnChg>
        <pc:cxnChg chg="add del mod">
          <ac:chgData name="Levin Hinder 3md" userId="a08fd6f0-6d42-492f-97dc-1a5ba9a04ca0" providerId="ADAL" clId="{49AE5F2F-1F16-4962-93B2-7EF6E3258923}" dt="2021-06-17T16:49:16.882" v="831" actId="478"/>
          <ac:cxnSpMkLst>
            <pc:docMk/>
            <pc:sldMk cId="2058799178" sldId="269"/>
            <ac:cxnSpMk id="39" creationId="{DE237996-FE91-499C-88F9-F5207F97FDAD}"/>
          </ac:cxnSpMkLst>
        </pc:cxnChg>
        <pc:cxnChg chg="add del mod">
          <ac:chgData name="Levin Hinder 3md" userId="a08fd6f0-6d42-492f-97dc-1a5ba9a04ca0" providerId="ADAL" clId="{49AE5F2F-1F16-4962-93B2-7EF6E3258923}" dt="2021-06-17T16:49:16.882" v="831" actId="478"/>
          <ac:cxnSpMkLst>
            <pc:docMk/>
            <pc:sldMk cId="2058799178" sldId="269"/>
            <ac:cxnSpMk id="43" creationId="{31D99554-6FB2-47A8-BF83-1D6BECB901DE}"/>
          </ac:cxnSpMkLst>
        </pc:cxnChg>
        <pc:cxnChg chg="add del mod">
          <ac:chgData name="Levin Hinder 3md" userId="a08fd6f0-6d42-492f-97dc-1a5ba9a04ca0" providerId="ADAL" clId="{49AE5F2F-1F16-4962-93B2-7EF6E3258923}" dt="2021-06-17T16:49:16.882" v="831" actId="478"/>
          <ac:cxnSpMkLst>
            <pc:docMk/>
            <pc:sldMk cId="2058799178" sldId="269"/>
            <ac:cxnSpMk id="44" creationId="{CDF62A18-CB5F-4357-A966-B145E825D38C}"/>
          </ac:cxnSpMkLst>
        </pc:cxnChg>
        <pc:cxnChg chg="add del mod">
          <ac:chgData name="Levin Hinder 3md" userId="a08fd6f0-6d42-492f-97dc-1a5ba9a04ca0" providerId="ADAL" clId="{49AE5F2F-1F16-4962-93B2-7EF6E3258923}" dt="2021-06-17T16:49:16.882" v="831" actId="478"/>
          <ac:cxnSpMkLst>
            <pc:docMk/>
            <pc:sldMk cId="2058799178" sldId="269"/>
            <ac:cxnSpMk id="52" creationId="{F9DC9EBD-EDC8-43D7-9167-630E01B97283}"/>
          </ac:cxnSpMkLst>
        </pc:cxnChg>
        <pc:cxnChg chg="add del mod">
          <ac:chgData name="Levin Hinder 3md" userId="a08fd6f0-6d42-492f-97dc-1a5ba9a04ca0" providerId="ADAL" clId="{49AE5F2F-1F16-4962-93B2-7EF6E3258923}" dt="2021-06-17T16:49:16.882" v="831" actId="478"/>
          <ac:cxnSpMkLst>
            <pc:docMk/>
            <pc:sldMk cId="2058799178" sldId="269"/>
            <ac:cxnSpMk id="54" creationId="{CC1C13D0-7299-4E4F-95ED-C10B5EF7730C}"/>
          </ac:cxnSpMkLst>
        </pc:cxnChg>
        <pc:cxnChg chg="add del mod">
          <ac:chgData name="Levin Hinder 3md" userId="a08fd6f0-6d42-492f-97dc-1a5ba9a04ca0" providerId="ADAL" clId="{49AE5F2F-1F16-4962-93B2-7EF6E3258923}" dt="2021-06-17T16:49:16.882" v="831" actId="478"/>
          <ac:cxnSpMkLst>
            <pc:docMk/>
            <pc:sldMk cId="2058799178" sldId="269"/>
            <ac:cxnSpMk id="57" creationId="{F173B819-94A6-4FB3-B58D-E54FBBF73226}"/>
          </ac:cxnSpMkLst>
        </pc:cxnChg>
        <pc:cxnChg chg="add del mod">
          <ac:chgData name="Levin Hinder 3md" userId="a08fd6f0-6d42-492f-97dc-1a5ba9a04ca0" providerId="ADAL" clId="{49AE5F2F-1F16-4962-93B2-7EF6E3258923}" dt="2021-06-17T16:49:16.882" v="831" actId="478"/>
          <ac:cxnSpMkLst>
            <pc:docMk/>
            <pc:sldMk cId="2058799178" sldId="269"/>
            <ac:cxnSpMk id="60" creationId="{F0872355-1DCF-4847-B51E-D117FBC68E91}"/>
          </ac:cxnSpMkLst>
        </pc:cxnChg>
        <pc:cxnChg chg="add del mod">
          <ac:chgData name="Levin Hinder 3md" userId="a08fd6f0-6d42-492f-97dc-1a5ba9a04ca0" providerId="ADAL" clId="{49AE5F2F-1F16-4962-93B2-7EF6E3258923}" dt="2021-06-17T16:49:16.882" v="831" actId="478"/>
          <ac:cxnSpMkLst>
            <pc:docMk/>
            <pc:sldMk cId="2058799178" sldId="269"/>
            <ac:cxnSpMk id="61" creationId="{E677D95E-1AF6-48D9-8E5F-CE69DC27375B}"/>
          </ac:cxnSpMkLst>
        </pc:cxnChg>
        <pc:cxnChg chg="add del mod">
          <ac:chgData name="Levin Hinder 3md" userId="a08fd6f0-6d42-492f-97dc-1a5ba9a04ca0" providerId="ADAL" clId="{49AE5F2F-1F16-4962-93B2-7EF6E3258923}" dt="2021-06-17T16:49:16.882" v="831" actId="478"/>
          <ac:cxnSpMkLst>
            <pc:docMk/>
            <pc:sldMk cId="2058799178" sldId="269"/>
            <ac:cxnSpMk id="62" creationId="{0ECEC46A-7DFB-4758-AABE-5BF6A77D4061}"/>
          </ac:cxnSpMkLst>
        </pc:cxnChg>
        <pc:cxnChg chg="add mod">
          <ac:chgData name="Levin Hinder 3md" userId="a08fd6f0-6d42-492f-97dc-1a5ba9a04ca0" providerId="ADAL" clId="{49AE5F2F-1F16-4962-93B2-7EF6E3258923}" dt="2021-06-17T16:49:17.111" v="832"/>
          <ac:cxnSpMkLst>
            <pc:docMk/>
            <pc:sldMk cId="2058799178" sldId="269"/>
            <ac:cxnSpMk id="73" creationId="{A6F701EC-8EF4-4621-8AD0-978A172DD134}"/>
          </ac:cxnSpMkLst>
        </pc:cxnChg>
        <pc:cxnChg chg="add mod">
          <ac:chgData name="Levin Hinder 3md" userId="a08fd6f0-6d42-492f-97dc-1a5ba9a04ca0" providerId="ADAL" clId="{49AE5F2F-1F16-4962-93B2-7EF6E3258923}" dt="2021-06-17T16:49:17.111" v="832"/>
          <ac:cxnSpMkLst>
            <pc:docMk/>
            <pc:sldMk cId="2058799178" sldId="269"/>
            <ac:cxnSpMk id="74" creationId="{C0F591C0-1BC7-499D-BA1D-45DF5AF82BEE}"/>
          </ac:cxnSpMkLst>
        </pc:cxnChg>
        <pc:cxnChg chg="add mod">
          <ac:chgData name="Levin Hinder 3md" userId="a08fd6f0-6d42-492f-97dc-1a5ba9a04ca0" providerId="ADAL" clId="{49AE5F2F-1F16-4962-93B2-7EF6E3258923}" dt="2021-06-17T16:49:17.111" v="832"/>
          <ac:cxnSpMkLst>
            <pc:docMk/>
            <pc:sldMk cId="2058799178" sldId="269"/>
            <ac:cxnSpMk id="75" creationId="{03396AF5-91B0-4CA5-BD5D-CA0444DE352D}"/>
          </ac:cxnSpMkLst>
        </pc:cxnChg>
        <pc:cxnChg chg="add mod">
          <ac:chgData name="Levin Hinder 3md" userId="a08fd6f0-6d42-492f-97dc-1a5ba9a04ca0" providerId="ADAL" clId="{49AE5F2F-1F16-4962-93B2-7EF6E3258923}" dt="2021-06-17T16:49:17.111" v="832"/>
          <ac:cxnSpMkLst>
            <pc:docMk/>
            <pc:sldMk cId="2058799178" sldId="269"/>
            <ac:cxnSpMk id="79" creationId="{989AA883-4852-4D10-AF38-FB5AFCD5462C}"/>
          </ac:cxnSpMkLst>
        </pc:cxnChg>
        <pc:cxnChg chg="add mod">
          <ac:chgData name="Levin Hinder 3md" userId="a08fd6f0-6d42-492f-97dc-1a5ba9a04ca0" providerId="ADAL" clId="{49AE5F2F-1F16-4962-93B2-7EF6E3258923}" dt="2021-06-17T16:49:17.111" v="832"/>
          <ac:cxnSpMkLst>
            <pc:docMk/>
            <pc:sldMk cId="2058799178" sldId="269"/>
            <ac:cxnSpMk id="80" creationId="{97E3C82D-778B-4222-8140-694F33EB6C21}"/>
          </ac:cxnSpMkLst>
        </pc:cxnChg>
        <pc:cxnChg chg="add mod">
          <ac:chgData name="Levin Hinder 3md" userId="a08fd6f0-6d42-492f-97dc-1a5ba9a04ca0" providerId="ADAL" clId="{49AE5F2F-1F16-4962-93B2-7EF6E3258923}" dt="2021-06-17T16:49:17.111" v="832"/>
          <ac:cxnSpMkLst>
            <pc:docMk/>
            <pc:sldMk cId="2058799178" sldId="269"/>
            <ac:cxnSpMk id="88" creationId="{A511EFAA-682B-40A2-8692-59F8E9B0F5E6}"/>
          </ac:cxnSpMkLst>
        </pc:cxnChg>
        <pc:cxnChg chg="add mod">
          <ac:chgData name="Levin Hinder 3md" userId="a08fd6f0-6d42-492f-97dc-1a5ba9a04ca0" providerId="ADAL" clId="{49AE5F2F-1F16-4962-93B2-7EF6E3258923}" dt="2021-06-17T16:49:26.816" v="836" actId="692"/>
          <ac:cxnSpMkLst>
            <pc:docMk/>
            <pc:sldMk cId="2058799178" sldId="269"/>
            <ac:cxnSpMk id="90" creationId="{707DB3DE-6D9A-4169-8A1D-7A970E185A6D}"/>
          </ac:cxnSpMkLst>
        </pc:cxnChg>
        <pc:cxnChg chg="add mod">
          <ac:chgData name="Levin Hinder 3md" userId="a08fd6f0-6d42-492f-97dc-1a5ba9a04ca0" providerId="ADAL" clId="{49AE5F2F-1F16-4962-93B2-7EF6E3258923}" dt="2021-06-17T16:49:17.111" v="832"/>
          <ac:cxnSpMkLst>
            <pc:docMk/>
            <pc:sldMk cId="2058799178" sldId="269"/>
            <ac:cxnSpMk id="93" creationId="{CCCBC63C-9FFD-4B35-A82C-E1CAEC34EA83}"/>
          </ac:cxnSpMkLst>
        </pc:cxnChg>
        <pc:cxnChg chg="add mod">
          <ac:chgData name="Levin Hinder 3md" userId="a08fd6f0-6d42-492f-97dc-1a5ba9a04ca0" providerId="ADAL" clId="{49AE5F2F-1F16-4962-93B2-7EF6E3258923}" dt="2021-06-17T16:49:17.111" v="832"/>
          <ac:cxnSpMkLst>
            <pc:docMk/>
            <pc:sldMk cId="2058799178" sldId="269"/>
            <ac:cxnSpMk id="96" creationId="{34506352-41FE-44E7-9476-7930811A0EF4}"/>
          </ac:cxnSpMkLst>
        </pc:cxnChg>
        <pc:cxnChg chg="add mod">
          <ac:chgData name="Levin Hinder 3md" userId="a08fd6f0-6d42-492f-97dc-1a5ba9a04ca0" providerId="ADAL" clId="{49AE5F2F-1F16-4962-93B2-7EF6E3258923}" dt="2021-06-17T16:49:17.111" v="832"/>
          <ac:cxnSpMkLst>
            <pc:docMk/>
            <pc:sldMk cId="2058799178" sldId="269"/>
            <ac:cxnSpMk id="97" creationId="{1F49A39C-EE49-493C-AD99-98377391980C}"/>
          </ac:cxnSpMkLst>
        </pc:cxnChg>
        <pc:cxnChg chg="add mod">
          <ac:chgData name="Levin Hinder 3md" userId="a08fd6f0-6d42-492f-97dc-1a5ba9a04ca0" providerId="ADAL" clId="{49AE5F2F-1F16-4962-93B2-7EF6E3258923}" dt="2021-06-17T17:28:21.930" v="1267" actId="692"/>
          <ac:cxnSpMkLst>
            <pc:docMk/>
            <pc:sldMk cId="2058799178" sldId="269"/>
            <ac:cxnSpMk id="98" creationId="{220D35FE-4950-41EC-8FEF-097D60C21152}"/>
          </ac:cxnSpMkLst>
        </pc:cxnChg>
      </pc:sldChg>
      <pc:sldChg chg="addSp delSp modSp new mod">
        <pc:chgData name="Levin Hinder 3md" userId="a08fd6f0-6d42-492f-97dc-1a5ba9a04ca0" providerId="ADAL" clId="{49AE5F2F-1F16-4962-93B2-7EF6E3258923}" dt="2021-06-17T18:11:11.627" v="1534" actId="20577"/>
        <pc:sldMkLst>
          <pc:docMk/>
          <pc:sldMk cId="4029506187" sldId="270"/>
        </pc:sldMkLst>
        <pc:spChg chg="mod">
          <ac:chgData name="Levin Hinder 3md" userId="a08fd6f0-6d42-492f-97dc-1a5ba9a04ca0" providerId="ADAL" clId="{49AE5F2F-1F16-4962-93B2-7EF6E3258923}" dt="2021-06-17T16:33:55.945" v="588" actId="20577"/>
          <ac:spMkLst>
            <pc:docMk/>
            <pc:sldMk cId="4029506187" sldId="270"/>
            <ac:spMk id="2" creationId="{3C09C625-157B-4C35-A081-B4C49F77D421}"/>
          </ac:spMkLst>
        </pc:spChg>
        <pc:spChg chg="mod">
          <ac:chgData name="Levin Hinder 3md" userId="a08fd6f0-6d42-492f-97dc-1a5ba9a04ca0" providerId="ADAL" clId="{49AE5F2F-1F16-4962-93B2-7EF6E3258923}" dt="2021-06-17T18:11:11.627" v="1534" actId="20577"/>
          <ac:spMkLst>
            <pc:docMk/>
            <pc:sldMk cId="4029506187" sldId="270"/>
            <ac:spMk id="3" creationId="{D5727A82-2D53-482F-B274-E761880124DC}"/>
          </ac:spMkLst>
        </pc:spChg>
        <pc:spChg chg="add mod">
          <ac:chgData name="Levin Hinder 3md" userId="a08fd6f0-6d42-492f-97dc-1a5ba9a04ca0" providerId="ADAL" clId="{49AE5F2F-1F16-4962-93B2-7EF6E3258923}" dt="2021-06-17T16:34:10.466" v="596" actId="20577"/>
          <ac:spMkLst>
            <pc:docMk/>
            <pc:sldMk cId="4029506187" sldId="270"/>
            <ac:spMk id="4" creationId="{CEB90C2F-50A0-46F0-AF0A-4AC7EFBB3CE9}"/>
          </ac:spMkLst>
        </pc:spChg>
        <pc:spChg chg="add mod">
          <ac:chgData name="Levin Hinder 3md" userId="a08fd6f0-6d42-492f-97dc-1a5ba9a04ca0" providerId="ADAL" clId="{49AE5F2F-1F16-4962-93B2-7EF6E3258923}" dt="2021-06-17T16:36:10.447" v="620" actId="207"/>
          <ac:spMkLst>
            <pc:docMk/>
            <pc:sldMk cId="4029506187" sldId="270"/>
            <ac:spMk id="5" creationId="{54F9F53D-78D4-436F-8B24-1AEAE29C6539}"/>
          </ac:spMkLst>
        </pc:spChg>
        <pc:spChg chg="add mod">
          <ac:chgData name="Levin Hinder 3md" userId="a08fd6f0-6d42-492f-97dc-1a5ba9a04ca0" providerId="ADAL" clId="{49AE5F2F-1F16-4962-93B2-7EF6E3258923}" dt="2021-06-17T16:36:10.447" v="620" actId="207"/>
          <ac:spMkLst>
            <pc:docMk/>
            <pc:sldMk cId="4029506187" sldId="270"/>
            <ac:spMk id="6" creationId="{58C5BCF1-CDB1-4CC3-9D2B-4B1F0102BFF1}"/>
          </ac:spMkLst>
        </pc:spChg>
        <pc:spChg chg="add mod">
          <ac:chgData name="Levin Hinder 3md" userId="a08fd6f0-6d42-492f-97dc-1a5ba9a04ca0" providerId="ADAL" clId="{49AE5F2F-1F16-4962-93B2-7EF6E3258923}" dt="2021-06-17T16:36:06.685" v="619" actId="207"/>
          <ac:spMkLst>
            <pc:docMk/>
            <pc:sldMk cId="4029506187" sldId="270"/>
            <ac:spMk id="7" creationId="{DB60C637-2661-4047-943C-64FD9C042532}"/>
          </ac:spMkLst>
        </pc:spChg>
        <pc:spChg chg="add mod">
          <ac:chgData name="Levin Hinder 3md" userId="a08fd6f0-6d42-492f-97dc-1a5ba9a04ca0" providerId="ADAL" clId="{49AE5F2F-1F16-4962-93B2-7EF6E3258923}" dt="2021-06-17T16:42:06.497" v="677" actId="20577"/>
          <ac:spMkLst>
            <pc:docMk/>
            <pc:sldMk cId="4029506187" sldId="270"/>
            <ac:spMk id="11" creationId="{DC9B60CF-469B-4EA7-B8EF-ABC379701D86}"/>
          </ac:spMkLst>
        </pc:spChg>
        <pc:spChg chg="add mod">
          <ac:chgData name="Levin Hinder 3md" userId="a08fd6f0-6d42-492f-97dc-1a5ba9a04ca0" providerId="ADAL" clId="{49AE5F2F-1F16-4962-93B2-7EF6E3258923}" dt="2021-06-17T16:42:07.825" v="680" actId="20577"/>
          <ac:spMkLst>
            <pc:docMk/>
            <pc:sldMk cId="4029506187" sldId="270"/>
            <ac:spMk id="12" creationId="{F6441E17-6FB5-48D0-98B6-7DD73F21D660}"/>
          </ac:spMkLst>
        </pc:spChg>
        <pc:spChg chg="add mod">
          <ac:chgData name="Levin Hinder 3md" userId="a08fd6f0-6d42-492f-97dc-1a5ba9a04ca0" providerId="ADAL" clId="{49AE5F2F-1F16-4962-93B2-7EF6E3258923}" dt="2021-06-17T16:42:09.114" v="683" actId="20577"/>
          <ac:spMkLst>
            <pc:docMk/>
            <pc:sldMk cId="4029506187" sldId="270"/>
            <ac:spMk id="13" creationId="{500A86E8-367F-462A-9DB0-377164E6F10B}"/>
          </ac:spMkLst>
        </pc:spChg>
        <pc:spChg chg="add mod">
          <ac:chgData name="Levin Hinder 3md" userId="a08fd6f0-6d42-492f-97dc-1a5ba9a04ca0" providerId="ADAL" clId="{49AE5F2F-1F16-4962-93B2-7EF6E3258923}" dt="2021-06-17T16:42:17.634" v="697" actId="20577"/>
          <ac:spMkLst>
            <pc:docMk/>
            <pc:sldMk cId="4029506187" sldId="270"/>
            <ac:spMk id="17" creationId="{532C0E6F-EA3A-4B4E-8946-A2E6F793452A}"/>
          </ac:spMkLst>
        </pc:spChg>
        <pc:spChg chg="add mod">
          <ac:chgData name="Levin Hinder 3md" userId="a08fd6f0-6d42-492f-97dc-1a5ba9a04ca0" providerId="ADAL" clId="{49AE5F2F-1F16-4962-93B2-7EF6E3258923}" dt="2021-06-17T16:42:14.858" v="691" actId="20577"/>
          <ac:spMkLst>
            <pc:docMk/>
            <pc:sldMk cId="4029506187" sldId="270"/>
            <ac:spMk id="18" creationId="{8F0FAB67-9862-443A-BD9C-79742DB7AE09}"/>
          </ac:spMkLst>
        </pc:spChg>
        <pc:spChg chg="add del mod">
          <ac:chgData name="Levin Hinder 3md" userId="a08fd6f0-6d42-492f-97dc-1a5ba9a04ca0" providerId="ADAL" clId="{49AE5F2F-1F16-4962-93B2-7EF6E3258923}" dt="2021-06-17T16:42:13.105" v="688" actId="20577"/>
          <ac:spMkLst>
            <pc:docMk/>
            <pc:sldMk cId="4029506187" sldId="270"/>
            <ac:spMk id="19" creationId="{BDE3FDE6-DD85-459D-B0C4-108ECDFF7A2D}"/>
          </ac:spMkLst>
        </pc:spChg>
        <pc:spChg chg="add mod">
          <ac:chgData name="Levin Hinder 3md" userId="a08fd6f0-6d42-492f-97dc-1a5ba9a04ca0" providerId="ADAL" clId="{49AE5F2F-1F16-4962-93B2-7EF6E3258923}" dt="2021-06-17T16:33:52.528" v="577"/>
          <ac:spMkLst>
            <pc:docMk/>
            <pc:sldMk cId="4029506187" sldId="270"/>
            <ac:spMk id="20" creationId="{B9F7D79C-C538-4050-B0A2-C3B2F0C4A41B}"/>
          </ac:spMkLst>
        </pc:spChg>
        <pc:spChg chg="add mod">
          <ac:chgData name="Levin Hinder 3md" userId="a08fd6f0-6d42-492f-97dc-1a5ba9a04ca0" providerId="ADAL" clId="{49AE5F2F-1F16-4962-93B2-7EF6E3258923}" dt="2021-06-17T16:33:52.528" v="577"/>
          <ac:spMkLst>
            <pc:docMk/>
            <pc:sldMk cId="4029506187" sldId="270"/>
            <ac:spMk id="21" creationId="{BBA89503-3C35-4AF2-B3A1-EA77BEBAAC03}"/>
          </ac:spMkLst>
        </pc:spChg>
        <pc:spChg chg="add mod">
          <ac:chgData name="Levin Hinder 3md" userId="a08fd6f0-6d42-492f-97dc-1a5ba9a04ca0" providerId="ADAL" clId="{49AE5F2F-1F16-4962-93B2-7EF6E3258923}" dt="2021-06-17T16:39:35.471" v="651" actId="1076"/>
          <ac:spMkLst>
            <pc:docMk/>
            <pc:sldMk cId="4029506187" sldId="270"/>
            <ac:spMk id="22" creationId="{B84DBA97-A96B-4373-B407-AFAB7DD7AC10}"/>
          </ac:spMkLst>
        </pc:spChg>
        <pc:spChg chg="add mod">
          <ac:chgData name="Levin Hinder 3md" userId="a08fd6f0-6d42-492f-97dc-1a5ba9a04ca0" providerId="ADAL" clId="{49AE5F2F-1F16-4962-93B2-7EF6E3258923}" dt="2021-06-17T16:42:25.714" v="708" actId="20577"/>
          <ac:spMkLst>
            <pc:docMk/>
            <pc:sldMk cId="4029506187" sldId="270"/>
            <ac:spMk id="24" creationId="{FF574B07-36F4-4F9D-87EA-6E15EC9D7BB8}"/>
          </ac:spMkLst>
        </pc:spChg>
        <pc:spChg chg="add mod">
          <ac:chgData name="Levin Hinder 3md" userId="a08fd6f0-6d42-492f-97dc-1a5ba9a04ca0" providerId="ADAL" clId="{49AE5F2F-1F16-4962-93B2-7EF6E3258923}" dt="2021-06-17T16:48:34.130" v="818" actId="6549"/>
          <ac:spMkLst>
            <pc:docMk/>
            <pc:sldMk cId="4029506187" sldId="270"/>
            <ac:spMk id="26" creationId="{9CBF2DA2-6610-447F-8CE7-EE9CF174E8AC}"/>
          </ac:spMkLst>
        </pc:spChg>
        <pc:spChg chg="add mod">
          <ac:chgData name="Levin Hinder 3md" userId="a08fd6f0-6d42-492f-97dc-1a5ba9a04ca0" providerId="ADAL" clId="{49AE5F2F-1F16-4962-93B2-7EF6E3258923}" dt="2021-06-17T16:42:19.530" v="700" actId="20577"/>
          <ac:spMkLst>
            <pc:docMk/>
            <pc:sldMk cId="4029506187" sldId="270"/>
            <ac:spMk id="28" creationId="{CC534C13-2ADF-4F08-AF6D-7B2FD61CCAD2}"/>
          </ac:spMkLst>
        </pc:spChg>
        <pc:spChg chg="add mod">
          <ac:chgData name="Levin Hinder 3md" userId="a08fd6f0-6d42-492f-97dc-1a5ba9a04ca0" providerId="ADAL" clId="{49AE5F2F-1F16-4962-93B2-7EF6E3258923}" dt="2021-06-17T16:33:52.528" v="577"/>
          <ac:spMkLst>
            <pc:docMk/>
            <pc:sldMk cId="4029506187" sldId="270"/>
            <ac:spMk id="29" creationId="{02B658F5-63E3-4B13-ACA3-757FDD1DCC62}"/>
          </ac:spMkLst>
        </pc:spChg>
        <pc:spChg chg="add del mod">
          <ac:chgData name="Levin Hinder 3md" userId="a08fd6f0-6d42-492f-97dc-1a5ba9a04ca0" providerId="ADAL" clId="{49AE5F2F-1F16-4962-93B2-7EF6E3258923}" dt="2021-06-17T16:42:23.537" v="705" actId="20577"/>
          <ac:spMkLst>
            <pc:docMk/>
            <pc:sldMk cId="4029506187" sldId="270"/>
            <ac:spMk id="31" creationId="{66EF971D-046E-469B-9FF5-F064F7636B0D}"/>
          </ac:spMkLst>
        </pc:spChg>
        <pc:spChg chg="add del mod">
          <ac:chgData name="Levin Hinder 3md" userId="a08fd6f0-6d42-492f-97dc-1a5ba9a04ca0" providerId="ADAL" clId="{49AE5F2F-1F16-4962-93B2-7EF6E3258923}" dt="2021-06-17T16:42:29.193" v="713" actId="20577"/>
          <ac:spMkLst>
            <pc:docMk/>
            <pc:sldMk cId="4029506187" sldId="270"/>
            <ac:spMk id="32" creationId="{AD6341B2-1D3D-4F55-A6EB-A8C6887D897E}"/>
          </ac:spMkLst>
        </pc:spChg>
        <pc:spChg chg="add mod">
          <ac:chgData name="Levin Hinder 3md" userId="a08fd6f0-6d42-492f-97dc-1a5ba9a04ca0" providerId="ADAL" clId="{49AE5F2F-1F16-4962-93B2-7EF6E3258923}" dt="2021-06-17T16:42:50.100" v="715" actId="1076"/>
          <ac:spMkLst>
            <pc:docMk/>
            <pc:sldMk cId="4029506187" sldId="270"/>
            <ac:spMk id="48" creationId="{25AEEF16-971F-41B7-B1BE-3A40C7BE5443}"/>
          </ac:spMkLst>
        </pc:spChg>
        <pc:cxnChg chg="add mod">
          <ac:chgData name="Levin Hinder 3md" userId="a08fd6f0-6d42-492f-97dc-1a5ba9a04ca0" providerId="ADAL" clId="{49AE5F2F-1F16-4962-93B2-7EF6E3258923}" dt="2021-06-17T16:34:25.422" v="598" actId="692"/>
          <ac:cxnSpMkLst>
            <pc:docMk/>
            <pc:sldMk cId="4029506187" sldId="270"/>
            <ac:cxnSpMk id="8" creationId="{8D51E5A2-D9D3-494D-84D9-B8439F652D5D}"/>
          </ac:cxnSpMkLst>
        </pc:cxnChg>
        <pc:cxnChg chg="add mod">
          <ac:chgData name="Levin Hinder 3md" userId="a08fd6f0-6d42-492f-97dc-1a5ba9a04ca0" providerId="ADAL" clId="{49AE5F2F-1F16-4962-93B2-7EF6E3258923}" dt="2021-06-17T16:34:25.422" v="598" actId="692"/>
          <ac:cxnSpMkLst>
            <pc:docMk/>
            <pc:sldMk cId="4029506187" sldId="270"/>
            <ac:cxnSpMk id="9" creationId="{116AEFE1-4E0D-46D0-B41F-9CCA89D8FBB2}"/>
          </ac:cxnSpMkLst>
        </pc:cxnChg>
        <pc:cxnChg chg="add mod">
          <ac:chgData name="Levin Hinder 3md" userId="a08fd6f0-6d42-492f-97dc-1a5ba9a04ca0" providerId="ADAL" clId="{49AE5F2F-1F16-4962-93B2-7EF6E3258923}" dt="2021-06-17T16:34:25.422" v="598" actId="692"/>
          <ac:cxnSpMkLst>
            <pc:docMk/>
            <pc:sldMk cId="4029506187" sldId="270"/>
            <ac:cxnSpMk id="10" creationId="{4E7FFEB3-C89D-4163-9CFD-E2FD86FEC901}"/>
          </ac:cxnSpMkLst>
        </pc:cxnChg>
        <pc:cxnChg chg="add mod">
          <ac:chgData name="Levin Hinder 3md" userId="a08fd6f0-6d42-492f-97dc-1a5ba9a04ca0" providerId="ADAL" clId="{49AE5F2F-1F16-4962-93B2-7EF6E3258923}" dt="2021-06-17T16:33:52.528" v="577"/>
          <ac:cxnSpMkLst>
            <pc:docMk/>
            <pc:sldMk cId="4029506187" sldId="270"/>
            <ac:cxnSpMk id="14" creationId="{BF0EC072-0D7A-4873-A3B5-052129F9C65F}"/>
          </ac:cxnSpMkLst>
        </pc:cxnChg>
        <pc:cxnChg chg="add del mod">
          <ac:chgData name="Levin Hinder 3md" userId="a08fd6f0-6d42-492f-97dc-1a5ba9a04ca0" providerId="ADAL" clId="{49AE5F2F-1F16-4962-93B2-7EF6E3258923}" dt="2021-06-17T16:40:13.017" v="653" actId="478"/>
          <ac:cxnSpMkLst>
            <pc:docMk/>
            <pc:sldMk cId="4029506187" sldId="270"/>
            <ac:cxnSpMk id="15" creationId="{F4472A4F-AF90-4B88-AC6E-AD413ECD6BDF}"/>
          </ac:cxnSpMkLst>
        </pc:cxnChg>
        <pc:cxnChg chg="add mod">
          <ac:chgData name="Levin Hinder 3md" userId="a08fd6f0-6d42-492f-97dc-1a5ba9a04ca0" providerId="ADAL" clId="{49AE5F2F-1F16-4962-93B2-7EF6E3258923}" dt="2021-06-17T16:39:35.471" v="651" actId="1076"/>
          <ac:cxnSpMkLst>
            <pc:docMk/>
            <pc:sldMk cId="4029506187" sldId="270"/>
            <ac:cxnSpMk id="16" creationId="{B1E5E953-700C-4386-8BA3-F1C3D75B7206}"/>
          </ac:cxnSpMkLst>
        </pc:cxnChg>
        <pc:cxnChg chg="add del mod">
          <ac:chgData name="Levin Hinder 3md" userId="a08fd6f0-6d42-492f-97dc-1a5ba9a04ca0" providerId="ADAL" clId="{49AE5F2F-1F16-4962-93B2-7EF6E3258923}" dt="2021-06-17T16:40:41.217" v="658" actId="478"/>
          <ac:cxnSpMkLst>
            <pc:docMk/>
            <pc:sldMk cId="4029506187" sldId="270"/>
            <ac:cxnSpMk id="23" creationId="{0A08AE5E-F5FC-4107-A23A-034187BCD632}"/>
          </ac:cxnSpMkLst>
        </pc:cxnChg>
        <pc:cxnChg chg="add mod">
          <ac:chgData name="Levin Hinder 3md" userId="a08fd6f0-6d42-492f-97dc-1a5ba9a04ca0" providerId="ADAL" clId="{49AE5F2F-1F16-4962-93B2-7EF6E3258923}" dt="2021-06-17T16:39:35.471" v="651" actId="1076"/>
          <ac:cxnSpMkLst>
            <pc:docMk/>
            <pc:sldMk cId="4029506187" sldId="270"/>
            <ac:cxnSpMk id="25" creationId="{BBA6B459-C185-4373-BCBA-01A9CE9DB00C}"/>
          </ac:cxnSpMkLst>
        </pc:cxnChg>
        <pc:cxnChg chg="add mod">
          <ac:chgData name="Levin Hinder 3md" userId="a08fd6f0-6d42-492f-97dc-1a5ba9a04ca0" providerId="ADAL" clId="{49AE5F2F-1F16-4962-93B2-7EF6E3258923}" dt="2021-06-17T16:33:52.528" v="577"/>
          <ac:cxnSpMkLst>
            <pc:docMk/>
            <pc:sldMk cId="4029506187" sldId="270"/>
            <ac:cxnSpMk id="27" creationId="{06C49764-212E-467F-B3A8-95639AE4104B}"/>
          </ac:cxnSpMkLst>
        </pc:cxnChg>
        <pc:cxnChg chg="add mod">
          <ac:chgData name="Levin Hinder 3md" userId="a08fd6f0-6d42-492f-97dc-1a5ba9a04ca0" providerId="ADAL" clId="{49AE5F2F-1F16-4962-93B2-7EF6E3258923}" dt="2021-06-17T16:33:52.528" v="577"/>
          <ac:cxnSpMkLst>
            <pc:docMk/>
            <pc:sldMk cId="4029506187" sldId="270"/>
            <ac:cxnSpMk id="30" creationId="{551A3DED-2116-41B5-83C3-66ED9767F50D}"/>
          </ac:cxnSpMkLst>
        </pc:cxnChg>
        <pc:cxnChg chg="add mod">
          <ac:chgData name="Levin Hinder 3md" userId="a08fd6f0-6d42-492f-97dc-1a5ba9a04ca0" providerId="ADAL" clId="{49AE5F2F-1F16-4962-93B2-7EF6E3258923}" dt="2021-06-17T16:40:57.129" v="663" actId="692"/>
          <ac:cxnSpMkLst>
            <pc:docMk/>
            <pc:sldMk cId="4029506187" sldId="270"/>
            <ac:cxnSpMk id="37" creationId="{44FB9A51-C9C0-4B85-9895-8B76AFEE6367}"/>
          </ac:cxnSpMkLst>
        </pc:cxnChg>
        <pc:cxnChg chg="add mod">
          <ac:chgData name="Levin Hinder 3md" userId="a08fd6f0-6d42-492f-97dc-1a5ba9a04ca0" providerId="ADAL" clId="{49AE5F2F-1F16-4962-93B2-7EF6E3258923}" dt="2021-06-17T16:40:50.827" v="662" actId="14100"/>
          <ac:cxnSpMkLst>
            <pc:docMk/>
            <pc:sldMk cId="4029506187" sldId="270"/>
            <ac:cxnSpMk id="40" creationId="{A1B10291-86B4-44E6-BA1A-4878B861A4D0}"/>
          </ac:cxnSpMkLst>
        </pc:cxnChg>
        <pc:cxnChg chg="add del mod">
          <ac:chgData name="Levin Hinder 3md" userId="a08fd6f0-6d42-492f-97dc-1a5ba9a04ca0" providerId="ADAL" clId="{49AE5F2F-1F16-4962-93B2-7EF6E3258923}" dt="2021-06-17T16:41:43.088" v="668" actId="478"/>
          <ac:cxnSpMkLst>
            <pc:docMk/>
            <pc:sldMk cId="4029506187" sldId="270"/>
            <ac:cxnSpMk id="44" creationId="{18AD9276-96FE-4D1F-9AD4-6876C5D9C729}"/>
          </ac:cxnSpMkLst>
        </pc:cxnChg>
        <pc:cxnChg chg="add mod">
          <ac:chgData name="Levin Hinder 3md" userId="a08fd6f0-6d42-492f-97dc-1a5ba9a04ca0" providerId="ADAL" clId="{49AE5F2F-1F16-4962-93B2-7EF6E3258923}" dt="2021-06-17T17:27:52.136" v="1243" actId="692"/>
          <ac:cxnSpMkLst>
            <pc:docMk/>
            <pc:sldMk cId="4029506187" sldId="270"/>
            <ac:cxnSpMk id="45" creationId="{56BEB6DD-418D-44C7-B4E9-C52513DB3BFB}"/>
          </ac:cxnSpMkLst>
        </pc:cxnChg>
      </pc:sldChg>
      <pc:sldChg chg="addSp modSp new mod">
        <pc:chgData name="Levin Hinder 3md" userId="a08fd6f0-6d42-492f-97dc-1a5ba9a04ca0" providerId="ADAL" clId="{49AE5F2F-1F16-4962-93B2-7EF6E3258923}" dt="2021-06-17T18:11:52.768" v="1550"/>
        <pc:sldMkLst>
          <pc:docMk/>
          <pc:sldMk cId="3795226297" sldId="271"/>
        </pc:sldMkLst>
        <pc:spChg chg="mod">
          <ac:chgData name="Levin Hinder 3md" userId="a08fd6f0-6d42-492f-97dc-1a5ba9a04ca0" providerId="ADAL" clId="{49AE5F2F-1F16-4962-93B2-7EF6E3258923}" dt="2021-06-17T16:47:20.870" v="791"/>
          <ac:spMkLst>
            <pc:docMk/>
            <pc:sldMk cId="3795226297" sldId="271"/>
            <ac:spMk id="2" creationId="{400E11E2-D96F-47E0-969F-73BBD10DB4B8}"/>
          </ac:spMkLst>
        </pc:spChg>
        <pc:spChg chg="mod">
          <ac:chgData name="Levin Hinder 3md" userId="a08fd6f0-6d42-492f-97dc-1a5ba9a04ca0" providerId="ADAL" clId="{49AE5F2F-1F16-4962-93B2-7EF6E3258923}" dt="2021-06-17T18:11:52.768" v="1550"/>
          <ac:spMkLst>
            <pc:docMk/>
            <pc:sldMk cId="3795226297" sldId="271"/>
            <ac:spMk id="3" creationId="{41064599-8EE9-474E-81F9-F05A6CAB8A11}"/>
          </ac:spMkLst>
        </pc:spChg>
        <pc:spChg chg="add mod">
          <ac:chgData name="Levin Hinder 3md" userId="a08fd6f0-6d42-492f-97dc-1a5ba9a04ca0" providerId="ADAL" clId="{49AE5F2F-1F16-4962-93B2-7EF6E3258923}" dt="2021-06-17T16:47:31.423" v="795"/>
          <ac:spMkLst>
            <pc:docMk/>
            <pc:sldMk cId="3795226297" sldId="271"/>
            <ac:spMk id="4" creationId="{94A561DC-1242-4B3F-88B3-A423C602A42F}"/>
          </ac:spMkLst>
        </pc:spChg>
        <pc:spChg chg="add mod">
          <ac:chgData name="Levin Hinder 3md" userId="a08fd6f0-6d42-492f-97dc-1a5ba9a04ca0" providerId="ADAL" clId="{49AE5F2F-1F16-4962-93B2-7EF6E3258923}" dt="2021-06-17T16:52:10.241" v="849" actId="207"/>
          <ac:spMkLst>
            <pc:docMk/>
            <pc:sldMk cId="3795226297" sldId="271"/>
            <ac:spMk id="5" creationId="{58C2FEF5-61B0-4201-BC4A-F2E57C62CC9E}"/>
          </ac:spMkLst>
        </pc:spChg>
        <pc:spChg chg="add mod">
          <ac:chgData name="Levin Hinder 3md" userId="a08fd6f0-6d42-492f-97dc-1a5ba9a04ca0" providerId="ADAL" clId="{49AE5F2F-1F16-4962-93B2-7EF6E3258923}" dt="2021-06-17T16:47:31.423" v="795"/>
          <ac:spMkLst>
            <pc:docMk/>
            <pc:sldMk cId="3795226297" sldId="271"/>
            <ac:spMk id="6" creationId="{9CC66440-CB75-49ED-87A2-D945883B7D41}"/>
          </ac:spMkLst>
        </pc:spChg>
        <pc:spChg chg="add mod">
          <ac:chgData name="Levin Hinder 3md" userId="a08fd6f0-6d42-492f-97dc-1a5ba9a04ca0" providerId="ADAL" clId="{49AE5F2F-1F16-4962-93B2-7EF6E3258923}" dt="2021-06-17T16:47:31.423" v="795"/>
          <ac:spMkLst>
            <pc:docMk/>
            <pc:sldMk cId="3795226297" sldId="271"/>
            <ac:spMk id="7" creationId="{1593D5C0-BCC4-49C6-9EDA-7F800E05D011}"/>
          </ac:spMkLst>
        </pc:spChg>
        <pc:spChg chg="add mod">
          <ac:chgData name="Levin Hinder 3md" userId="a08fd6f0-6d42-492f-97dc-1a5ba9a04ca0" providerId="ADAL" clId="{49AE5F2F-1F16-4962-93B2-7EF6E3258923}" dt="2021-06-17T16:47:31.423" v="795"/>
          <ac:spMkLst>
            <pc:docMk/>
            <pc:sldMk cId="3795226297" sldId="271"/>
            <ac:spMk id="11" creationId="{D1EBA628-014E-4E4C-A0D5-48F5BDD6F2FF}"/>
          </ac:spMkLst>
        </pc:spChg>
        <pc:spChg chg="add mod">
          <ac:chgData name="Levin Hinder 3md" userId="a08fd6f0-6d42-492f-97dc-1a5ba9a04ca0" providerId="ADAL" clId="{49AE5F2F-1F16-4962-93B2-7EF6E3258923}" dt="2021-06-17T16:47:31.423" v="795"/>
          <ac:spMkLst>
            <pc:docMk/>
            <pc:sldMk cId="3795226297" sldId="271"/>
            <ac:spMk id="12" creationId="{F3CD288E-41AA-46B0-96C4-46BCDBBACC62}"/>
          </ac:spMkLst>
        </pc:spChg>
        <pc:spChg chg="add mod">
          <ac:chgData name="Levin Hinder 3md" userId="a08fd6f0-6d42-492f-97dc-1a5ba9a04ca0" providerId="ADAL" clId="{49AE5F2F-1F16-4962-93B2-7EF6E3258923}" dt="2021-06-17T16:47:31.423" v="795"/>
          <ac:spMkLst>
            <pc:docMk/>
            <pc:sldMk cId="3795226297" sldId="271"/>
            <ac:spMk id="13" creationId="{77D9B4FC-D29C-4B98-ADB3-E5E4D286A322}"/>
          </ac:spMkLst>
        </pc:spChg>
        <pc:spChg chg="add mod">
          <ac:chgData name="Levin Hinder 3md" userId="a08fd6f0-6d42-492f-97dc-1a5ba9a04ca0" providerId="ADAL" clId="{49AE5F2F-1F16-4962-93B2-7EF6E3258923}" dt="2021-06-17T16:47:31.423" v="795"/>
          <ac:spMkLst>
            <pc:docMk/>
            <pc:sldMk cId="3795226297" sldId="271"/>
            <ac:spMk id="16" creationId="{6EBDEDC4-FA4A-431D-A7CE-33BC77FED40A}"/>
          </ac:spMkLst>
        </pc:spChg>
        <pc:spChg chg="add mod">
          <ac:chgData name="Levin Hinder 3md" userId="a08fd6f0-6d42-492f-97dc-1a5ba9a04ca0" providerId="ADAL" clId="{49AE5F2F-1F16-4962-93B2-7EF6E3258923}" dt="2021-06-17T16:47:31.423" v="795"/>
          <ac:spMkLst>
            <pc:docMk/>
            <pc:sldMk cId="3795226297" sldId="271"/>
            <ac:spMk id="17" creationId="{372B029E-BF0E-4579-B0ED-6AEED42BE334}"/>
          </ac:spMkLst>
        </pc:spChg>
        <pc:spChg chg="add mod">
          <ac:chgData name="Levin Hinder 3md" userId="a08fd6f0-6d42-492f-97dc-1a5ba9a04ca0" providerId="ADAL" clId="{49AE5F2F-1F16-4962-93B2-7EF6E3258923}" dt="2021-06-17T16:47:31.423" v="795"/>
          <ac:spMkLst>
            <pc:docMk/>
            <pc:sldMk cId="3795226297" sldId="271"/>
            <ac:spMk id="18" creationId="{6FF148ED-047D-403F-80DF-4BB48794CDD8}"/>
          </ac:spMkLst>
        </pc:spChg>
        <pc:spChg chg="add mod">
          <ac:chgData name="Levin Hinder 3md" userId="a08fd6f0-6d42-492f-97dc-1a5ba9a04ca0" providerId="ADAL" clId="{49AE5F2F-1F16-4962-93B2-7EF6E3258923}" dt="2021-06-17T16:47:31.423" v="795"/>
          <ac:spMkLst>
            <pc:docMk/>
            <pc:sldMk cId="3795226297" sldId="271"/>
            <ac:spMk id="19" creationId="{5717A48B-80B7-4848-BDB8-0345D1E560E6}"/>
          </ac:spMkLst>
        </pc:spChg>
        <pc:spChg chg="add mod">
          <ac:chgData name="Levin Hinder 3md" userId="a08fd6f0-6d42-492f-97dc-1a5ba9a04ca0" providerId="ADAL" clId="{49AE5F2F-1F16-4962-93B2-7EF6E3258923}" dt="2021-06-17T16:47:31.423" v="795"/>
          <ac:spMkLst>
            <pc:docMk/>
            <pc:sldMk cId="3795226297" sldId="271"/>
            <ac:spMk id="20" creationId="{3D2D8590-B5EB-4E35-B0BC-AB2FABC1F866}"/>
          </ac:spMkLst>
        </pc:spChg>
        <pc:spChg chg="add mod">
          <ac:chgData name="Levin Hinder 3md" userId="a08fd6f0-6d42-492f-97dc-1a5ba9a04ca0" providerId="ADAL" clId="{49AE5F2F-1F16-4962-93B2-7EF6E3258923}" dt="2021-06-17T16:47:31.423" v="795"/>
          <ac:spMkLst>
            <pc:docMk/>
            <pc:sldMk cId="3795226297" sldId="271"/>
            <ac:spMk id="21" creationId="{6BF3D2A2-A584-424C-86BD-CC8BDEA430F7}"/>
          </ac:spMkLst>
        </pc:spChg>
        <pc:spChg chg="add mod">
          <ac:chgData name="Levin Hinder 3md" userId="a08fd6f0-6d42-492f-97dc-1a5ba9a04ca0" providerId="ADAL" clId="{49AE5F2F-1F16-4962-93B2-7EF6E3258923}" dt="2021-06-17T16:47:31.423" v="795"/>
          <ac:spMkLst>
            <pc:docMk/>
            <pc:sldMk cId="3795226297" sldId="271"/>
            <ac:spMk id="22" creationId="{78E1190D-774D-4CBF-A4DE-C73DE6197533}"/>
          </ac:spMkLst>
        </pc:spChg>
        <pc:spChg chg="add mod">
          <ac:chgData name="Levin Hinder 3md" userId="a08fd6f0-6d42-492f-97dc-1a5ba9a04ca0" providerId="ADAL" clId="{49AE5F2F-1F16-4962-93B2-7EF6E3258923}" dt="2021-06-17T16:48:13.665" v="807" actId="6549"/>
          <ac:spMkLst>
            <pc:docMk/>
            <pc:sldMk cId="3795226297" sldId="271"/>
            <ac:spMk id="24" creationId="{A5EF7DE9-7A25-4371-9268-B4D0B4F75EC4}"/>
          </ac:spMkLst>
        </pc:spChg>
        <pc:spChg chg="add mod">
          <ac:chgData name="Levin Hinder 3md" userId="a08fd6f0-6d42-492f-97dc-1a5ba9a04ca0" providerId="ADAL" clId="{49AE5F2F-1F16-4962-93B2-7EF6E3258923}" dt="2021-06-17T16:47:31.423" v="795"/>
          <ac:spMkLst>
            <pc:docMk/>
            <pc:sldMk cId="3795226297" sldId="271"/>
            <ac:spMk id="26" creationId="{101AB926-685E-4D7E-A27E-904C68AC0CD0}"/>
          </ac:spMkLst>
        </pc:spChg>
        <pc:spChg chg="add mod">
          <ac:chgData name="Levin Hinder 3md" userId="a08fd6f0-6d42-492f-97dc-1a5ba9a04ca0" providerId="ADAL" clId="{49AE5F2F-1F16-4962-93B2-7EF6E3258923}" dt="2021-06-17T16:47:45.915" v="801" actId="207"/>
          <ac:spMkLst>
            <pc:docMk/>
            <pc:sldMk cId="3795226297" sldId="271"/>
            <ac:spMk id="27" creationId="{CB2D6D2E-7E20-415E-B040-C41F5A3A0CF0}"/>
          </ac:spMkLst>
        </pc:spChg>
        <pc:spChg chg="add mod">
          <ac:chgData name="Levin Hinder 3md" userId="a08fd6f0-6d42-492f-97dc-1a5ba9a04ca0" providerId="ADAL" clId="{49AE5F2F-1F16-4962-93B2-7EF6E3258923}" dt="2021-06-17T16:47:56.452" v="804" actId="207"/>
          <ac:spMkLst>
            <pc:docMk/>
            <pc:sldMk cId="3795226297" sldId="271"/>
            <ac:spMk id="29" creationId="{B62D3620-75D9-4F27-ABB5-B8F817F4445E}"/>
          </ac:spMkLst>
        </pc:spChg>
        <pc:spChg chg="add mod">
          <ac:chgData name="Levin Hinder 3md" userId="a08fd6f0-6d42-492f-97dc-1a5ba9a04ca0" providerId="ADAL" clId="{49AE5F2F-1F16-4962-93B2-7EF6E3258923}" dt="2021-06-17T16:47:31.423" v="795"/>
          <ac:spMkLst>
            <pc:docMk/>
            <pc:sldMk cId="3795226297" sldId="271"/>
            <ac:spMk id="30" creationId="{36A959F0-FF2F-4B8E-9239-DFB0AE6F4532}"/>
          </ac:spMkLst>
        </pc:spChg>
        <pc:spChg chg="add mod">
          <ac:chgData name="Levin Hinder 3md" userId="a08fd6f0-6d42-492f-97dc-1a5ba9a04ca0" providerId="ADAL" clId="{49AE5F2F-1F16-4962-93B2-7EF6E3258923}" dt="2021-06-17T16:47:31.423" v="795"/>
          <ac:spMkLst>
            <pc:docMk/>
            <pc:sldMk cId="3795226297" sldId="271"/>
            <ac:spMk id="34" creationId="{0D1DDD4E-B6CC-40E8-BA1E-4D2E1EC7A534}"/>
          </ac:spMkLst>
        </pc:spChg>
        <pc:cxnChg chg="add mod">
          <ac:chgData name="Levin Hinder 3md" userId="a08fd6f0-6d42-492f-97dc-1a5ba9a04ca0" providerId="ADAL" clId="{49AE5F2F-1F16-4962-93B2-7EF6E3258923}" dt="2021-06-17T16:47:31.423" v="795"/>
          <ac:cxnSpMkLst>
            <pc:docMk/>
            <pc:sldMk cId="3795226297" sldId="271"/>
            <ac:cxnSpMk id="8" creationId="{BAEC83CA-2F59-4515-946C-DE1B4AF48DE6}"/>
          </ac:cxnSpMkLst>
        </pc:cxnChg>
        <pc:cxnChg chg="add mod">
          <ac:chgData name="Levin Hinder 3md" userId="a08fd6f0-6d42-492f-97dc-1a5ba9a04ca0" providerId="ADAL" clId="{49AE5F2F-1F16-4962-93B2-7EF6E3258923}" dt="2021-06-17T16:47:31.423" v="795"/>
          <ac:cxnSpMkLst>
            <pc:docMk/>
            <pc:sldMk cId="3795226297" sldId="271"/>
            <ac:cxnSpMk id="9" creationId="{54846E49-588E-436B-B2DD-89B504F477F4}"/>
          </ac:cxnSpMkLst>
        </pc:cxnChg>
        <pc:cxnChg chg="add mod">
          <ac:chgData name="Levin Hinder 3md" userId="a08fd6f0-6d42-492f-97dc-1a5ba9a04ca0" providerId="ADAL" clId="{49AE5F2F-1F16-4962-93B2-7EF6E3258923}" dt="2021-06-17T16:47:31.423" v="795"/>
          <ac:cxnSpMkLst>
            <pc:docMk/>
            <pc:sldMk cId="3795226297" sldId="271"/>
            <ac:cxnSpMk id="10" creationId="{9F316E11-E227-4E39-BDF4-E5B913E07C31}"/>
          </ac:cxnSpMkLst>
        </pc:cxnChg>
        <pc:cxnChg chg="add mod">
          <ac:chgData name="Levin Hinder 3md" userId="a08fd6f0-6d42-492f-97dc-1a5ba9a04ca0" providerId="ADAL" clId="{49AE5F2F-1F16-4962-93B2-7EF6E3258923}" dt="2021-06-17T16:47:31.423" v="795"/>
          <ac:cxnSpMkLst>
            <pc:docMk/>
            <pc:sldMk cId="3795226297" sldId="271"/>
            <ac:cxnSpMk id="14" creationId="{D139A2CD-3B80-4E4E-B89D-5F0ECBD6CEE4}"/>
          </ac:cxnSpMkLst>
        </pc:cxnChg>
        <pc:cxnChg chg="add mod">
          <ac:chgData name="Levin Hinder 3md" userId="a08fd6f0-6d42-492f-97dc-1a5ba9a04ca0" providerId="ADAL" clId="{49AE5F2F-1F16-4962-93B2-7EF6E3258923}" dt="2021-06-17T16:47:31.423" v="795"/>
          <ac:cxnSpMkLst>
            <pc:docMk/>
            <pc:sldMk cId="3795226297" sldId="271"/>
            <ac:cxnSpMk id="15" creationId="{32A2C83E-5BBC-4773-9C39-A03A9B82F23E}"/>
          </ac:cxnSpMkLst>
        </pc:cxnChg>
        <pc:cxnChg chg="add mod">
          <ac:chgData name="Levin Hinder 3md" userId="a08fd6f0-6d42-492f-97dc-1a5ba9a04ca0" providerId="ADAL" clId="{49AE5F2F-1F16-4962-93B2-7EF6E3258923}" dt="2021-06-17T16:47:31.423" v="795"/>
          <ac:cxnSpMkLst>
            <pc:docMk/>
            <pc:sldMk cId="3795226297" sldId="271"/>
            <ac:cxnSpMk id="23" creationId="{13A22B15-7CE9-40A4-B514-4A34615FDE28}"/>
          </ac:cxnSpMkLst>
        </pc:cxnChg>
        <pc:cxnChg chg="add mod">
          <ac:chgData name="Levin Hinder 3md" userId="a08fd6f0-6d42-492f-97dc-1a5ba9a04ca0" providerId="ADAL" clId="{49AE5F2F-1F16-4962-93B2-7EF6E3258923}" dt="2021-06-17T16:47:31.423" v="795"/>
          <ac:cxnSpMkLst>
            <pc:docMk/>
            <pc:sldMk cId="3795226297" sldId="271"/>
            <ac:cxnSpMk id="25" creationId="{EEC443DA-D3ED-4995-B162-9971513AA387}"/>
          </ac:cxnSpMkLst>
        </pc:cxnChg>
        <pc:cxnChg chg="add mod">
          <ac:chgData name="Levin Hinder 3md" userId="a08fd6f0-6d42-492f-97dc-1a5ba9a04ca0" providerId="ADAL" clId="{49AE5F2F-1F16-4962-93B2-7EF6E3258923}" dt="2021-06-17T16:47:52.778" v="803" actId="692"/>
          <ac:cxnSpMkLst>
            <pc:docMk/>
            <pc:sldMk cId="3795226297" sldId="271"/>
            <ac:cxnSpMk id="28" creationId="{12AB8808-8F5E-491F-A775-53960CD87A0B}"/>
          </ac:cxnSpMkLst>
        </pc:cxnChg>
        <pc:cxnChg chg="add mod">
          <ac:chgData name="Levin Hinder 3md" userId="a08fd6f0-6d42-492f-97dc-1a5ba9a04ca0" providerId="ADAL" clId="{49AE5F2F-1F16-4962-93B2-7EF6E3258923}" dt="2021-06-17T16:47:31.423" v="795"/>
          <ac:cxnSpMkLst>
            <pc:docMk/>
            <pc:sldMk cId="3795226297" sldId="271"/>
            <ac:cxnSpMk id="31" creationId="{4817D068-C13B-4795-913A-5C1A13D52FE8}"/>
          </ac:cxnSpMkLst>
        </pc:cxnChg>
        <pc:cxnChg chg="add mod">
          <ac:chgData name="Levin Hinder 3md" userId="a08fd6f0-6d42-492f-97dc-1a5ba9a04ca0" providerId="ADAL" clId="{49AE5F2F-1F16-4962-93B2-7EF6E3258923}" dt="2021-06-17T16:47:31.423" v="795"/>
          <ac:cxnSpMkLst>
            <pc:docMk/>
            <pc:sldMk cId="3795226297" sldId="271"/>
            <ac:cxnSpMk id="32" creationId="{A668DAF4-955A-4564-86B1-3A0132793438}"/>
          </ac:cxnSpMkLst>
        </pc:cxnChg>
        <pc:cxnChg chg="add mod">
          <ac:chgData name="Levin Hinder 3md" userId="a08fd6f0-6d42-492f-97dc-1a5ba9a04ca0" providerId="ADAL" clId="{49AE5F2F-1F16-4962-93B2-7EF6E3258923}" dt="2021-06-17T17:28:25.327" v="1271" actId="692"/>
          <ac:cxnSpMkLst>
            <pc:docMk/>
            <pc:sldMk cId="3795226297" sldId="271"/>
            <ac:cxnSpMk id="33" creationId="{8BF07D2E-045F-42F0-8612-F978630C24D6}"/>
          </ac:cxnSpMkLst>
        </pc:cxnChg>
      </pc:sldChg>
      <pc:sldChg chg="addSp modSp new mod">
        <pc:chgData name="Levin Hinder 3md" userId="a08fd6f0-6d42-492f-97dc-1a5ba9a04ca0" providerId="ADAL" clId="{49AE5F2F-1F16-4962-93B2-7EF6E3258923}" dt="2021-06-17T18:10:14.728" v="1511"/>
        <pc:sldMkLst>
          <pc:docMk/>
          <pc:sldMk cId="3913799650" sldId="272"/>
        </pc:sldMkLst>
        <pc:spChg chg="mod">
          <ac:chgData name="Levin Hinder 3md" userId="a08fd6f0-6d42-492f-97dc-1a5ba9a04ca0" providerId="ADAL" clId="{49AE5F2F-1F16-4962-93B2-7EF6E3258923}" dt="2021-06-17T16:47:22.428" v="792"/>
          <ac:spMkLst>
            <pc:docMk/>
            <pc:sldMk cId="3913799650" sldId="272"/>
            <ac:spMk id="2" creationId="{E6CF5B8F-1F2F-463F-877B-71B36AC44FAF}"/>
          </ac:spMkLst>
        </pc:spChg>
        <pc:spChg chg="mod">
          <ac:chgData name="Levin Hinder 3md" userId="a08fd6f0-6d42-492f-97dc-1a5ba9a04ca0" providerId="ADAL" clId="{49AE5F2F-1F16-4962-93B2-7EF6E3258923}" dt="2021-06-17T18:10:14.728" v="1511"/>
          <ac:spMkLst>
            <pc:docMk/>
            <pc:sldMk cId="3913799650" sldId="272"/>
            <ac:spMk id="3" creationId="{8F9DE905-8EB9-4D13-8E7E-BF007669FD28}"/>
          </ac:spMkLst>
        </pc:spChg>
        <pc:spChg chg="add mod">
          <ac:chgData name="Levin Hinder 3md" userId="a08fd6f0-6d42-492f-97dc-1a5ba9a04ca0" providerId="ADAL" clId="{49AE5F2F-1F16-4962-93B2-7EF6E3258923}" dt="2021-06-17T16:51:23.527" v="842"/>
          <ac:spMkLst>
            <pc:docMk/>
            <pc:sldMk cId="3913799650" sldId="272"/>
            <ac:spMk id="4" creationId="{1CDBA3BB-C1F8-4D0E-AF97-79D75D1054EC}"/>
          </ac:spMkLst>
        </pc:spChg>
        <pc:spChg chg="add mod">
          <ac:chgData name="Levin Hinder 3md" userId="a08fd6f0-6d42-492f-97dc-1a5ba9a04ca0" providerId="ADAL" clId="{49AE5F2F-1F16-4962-93B2-7EF6E3258923}" dt="2021-06-17T16:52:53.433" v="853" actId="6549"/>
          <ac:spMkLst>
            <pc:docMk/>
            <pc:sldMk cId="3913799650" sldId="272"/>
            <ac:spMk id="5" creationId="{DF266983-914D-4A7F-AFAD-75039AD24FCB}"/>
          </ac:spMkLst>
        </pc:spChg>
        <pc:spChg chg="add mod">
          <ac:chgData name="Levin Hinder 3md" userId="a08fd6f0-6d42-492f-97dc-1a5ba9a04ca0" providerId="ADAL" clId="{49AE5F2F-1F16-4962-93B2-7EF6E3258923}" dt="2021-06-17T16:51:23.527" v="842"/>
          <ac:spMkLst>
            <pc:docMk/>
            <pc:sldMk cId="3913799650" sldId="272"/>
            <ac:spMk id="6" creationId="{C7221429-D046-45D7-B495-6C2DCADD8474}"/>
          </ac:spMkLst>
        </pc:spChg>
        <pc:spChg chg="add mod">
          <ac:chgData name="Levin Hinder 3md" userId="a08fd6f0-6d42-492f-97dc-1a5ba9a04ca0" providerId="ADAL" clId="{49AE5F2F-1F16-4962-93B2-7EF6E3258923}" dt="2021-06-17T17:05:20.316" v="1000" actId="20577"/>
          <ac:spMkLst>
            <pc:docMk/>
            <pc:sldMk cId="3913799650" sldId="272"/>
            <ac:spMk id="7" creationId="{17A457FE-069C-4C3F-AD4B-26680778443E}"/>
          </ac:spMkLst>
        </pc:spChg>
        <pc:spChg chg="add mod">
          <ac:chgData name="Levin Hinder 3md" userId="a08fd6f0-6d42-492f-97dc-1a5ba9a04ca0" providerId="ADAL" clId="{49AE5F2F-1F16-4962-93B2-7EF6E3258923}" dt="2021-06-17T17:04:05.648" v="989" actId="20577"/>
          <ac:spMkLst>
            <pc:docMk/>
            <pc:sldMk cId="3913799650" sldId="272"/>
            <ac:spMk id="11" creationId="{99DE2559-0FF8-4669-9CE8-2CCE70C3736A}"/>
          </ac:spMkLst>
        </pc:spChg>
        <pc:spChg chg="add mod">
          <ac:chgData name="Levin Hinder 3md" userId="a08fd6f0-6d42-492f-97dc-1a5ba9a04ca0" providerId="ADAL" clId="{49AE5F2F-1F16-4962-93B2-7EF6E3258923}" dt="2021-06-17T16:51:23.527" v="842"/>
          <ac:spMkLst>
            <pc:docMk/>
            <pc:sldMk cId="3913799650" sldId="272"/>
            <ac:spMk id="12" creationId="{6504CCCA-6620-4C99-82BD-E8994A7D3927}"/>
          </ac:spMkLst>
        </pc:spChg>
        <pc:spChg chg="add mod">
          <ac:chgData name="Levin Hinder 3md" userId="a08fd6f0-6d42-492f-97dc-1a5ba9a04ca0" providerId="ADAL" clId="{49AE5F2F-1F16-4962-93B2-7EF6E3258923}" dt="2021-06-17T16:51:23.527" v="842"/>
          <ac:spMkLst>
            <pc:docMk/>
            <pc:sldMk cId="3913799650" sldId="272"/>
            <ac:spMk id="13" creationId="{C16C7345-5BB5-4868-9A93-5DE1D9C3A422}"/>
          </ac:spMkLst>
        </pc:spChg>
        <pc:spChg chg="add mod">
          <ac:chgData name="Levin Hinder 3md" userId="a08fd6f0-6d42-492f-97dc-1a5ba9a04ca0" providerId="ADAL" clId="{49AE5F2F-1F16-4962-93B2-7EF6E3258923}" dt="2021-06-17T16:51:23.527" v="842"/>
          <ac:spMkLst>
            <pc:docMk/>
            <pc:sldMk cId="3913799650" sldId="272"/>
            <ac:spMk id="16" creationId="{24C43D3D-9452-4F4C-A8E7-B3278E8A5FD5}"/>
          </ac:spMkLst>
        </pc:spChg>
        <pc:spChg chg="add mod">
          <ac:chgData name="Levin Hinder 3md" userId="a08fd6f0-6d42-492f-97dc-1a5ba9a04ca0" providerId="ADAL" clId="{49AE5F2F-1F16-4962-93B2-7EF6E3258923}" dt="2021-06-17T16:51:23.527" v="842"/>
          <ac:spMkLst>
            <pc:docMk/>
            <pc:sldMk cId="3913799650" sldId="272"/>
            <ac:spMk id="17" creationId="{483E450F-0322-4122-A68C-3D104A90DBD0}"/>
          </ac:spMkLst>
        </pc:spChg>
        <pc:spChg chg="add mod">
          <ac:chgData name="Levin Hinder 3md" userId="a08fd6f0-6d42-492f-97dc-1a5ba9a04ca0" providerId="ADAL" clId="{49AE5F2F-1F16-4962-93B2-7EF6E3258923}" dt="2021-06-17T16:51:23.527" v="842"/>
          <ac:spMkLst>
            <pc:docMk/>
            <pc:sldMk cId="3913799650" sldId="272"/>
            <ac:spMk id="18" creationId="{D6B95E2A-4CF3-4278-880C-36B85C4D8363}"/>
          </ac:spMkLst>
        </pc:spChg>
        <pc:spChg chg="add mod">
          <ac:chgData name="Levin Hinder 3md" userId="a08fd6f0-6d42-492f-97dc-1a5ba9a04ca0" providerId="ADAL" clId="{49AE5F2F-1F16-4962-93B2-7EF6E3258923}" dt="2021-06-17T16:51:23.527" v="842"/>
          <ac:spMkLst>
            <pc:docMk/>
            <pc:sldMk cId="3913799650" sldId="272"/>
            <ac:spMk id="19" creationId="{E8CC0BDA-5021-4C84-B7AC-6C668D923968}"/>
          </ac:spMkLst>
        </pc:spChg>
        <pc:spChg chg="add mod">
          <ac:chgData name="Levin Hinder 3md" userId="a08fd6f0-6d42-492f-97dc-1a5ba9a04ca0" providerId="ADAL" clId="{49AE5F2F-1F16-4962-93B2-7EF6E3258923}" dt="2021-06-17T16:51:23.527" v="842"/>
          <ac:spMkLst>
            <pc:docMk/>
            <pc:sldMk cId="3913799650" sldId="272"/>
            <ac:spMk id="20" creationId="{F0AAF0DA-02B3-4E89-AD5A-AFC46C221D0D}"/>
          </ac:spMkLst>
        </pc:spChg>
        <pc:spChg chg="add mod">
          <ac:chgData name="Levin Hinder 3md" userId="a08fd6f0-6d42-492f-97dc-1a5ba9a04ca0" providerId="ADAL" clId="{49AE5F2F-1F16-4962-93B2-7EF6E3258923}" dt="2021-06-17T16:51:23.527" v="842"/>
          <ac:spMkLst>
            <pc:docMk/>
            <pc:sldMk cId="3913799650" sldId="272"/>
            <ac:spMk id="21" creationId="{DF8B7DAC-CECA-4428-972E-49E024F91534}"/>
          </ac:spMkLst>
        </pc:spChg>
        <pc:spChg chg="add mod">
          <ac:chgData name="Levin Hinder 3md" userId="a08fd6f0-6d42-492f-97dc-1a5ba9a04ca0" providerId="ADAL" clId="{49AE5F2F-1F16-4962-93B2-7EF6E3258923}" dt="2021-06-17T16:51:23.527" v="842"/>
          <ac:spMkLst>
            <pc:docMk/>
            <pc:sldMk cId="3913799650" sldId="272"/>
            <ac:spMk id="22" creationId="{8D2EAF17-CA6C-4D5E-BD9D-A5C7C41FC0AD}"/>
          </ac:spMkLst>
        </pc:spChg>
        <pc:spChg chg="add mod">
          <ac:chgData name="Levin Hinder 3md" userId="a08fd6f0-6d42-492f-97dc-1a5ba9a04ca0" providerId="ADAL" clId="{49AE5F2F-1F16-4962-93B2-7EF6E3258923}" dt="2021-06-17T16:51:23.527" v="842"/>
          <ac:spMkLst>
            <pc:docMk/>
            <pc:sldMk cId="3913799650" sldId="272"/>
            <ac:spMk id="24" creationId="{2731A39B-2B3B-40BA-9A46-045A21283E06}"/>
          </ac:spMkLst>
        </pc:spChg>
        <pc:spChg chg="add mod">
          <ac:chgData name="Levin Hinder 3md" userId="a08fd6f0-6d42-492f-97dc-1a5ba9a04ca0" providerId="ADAL" clId="{49AE5F2F-1F16-4962-93B2-7EF6E3258923}" dt="2021-06-17T16:51:23.527" v="842"/>
          <ac:spMkLst>
            <pc:docMk/>
            <pc:sldMk cId="3913799650" sldId="272"/>
            <ac:spMk id="26" creationId="{5C92C905-EF2B-4207-B71B-11A571A549DC}"/>
          </ac:spMkLst>
        </pc:spChg>
        <pc:spChg chg="add mod">
          <ac:chgData name="Levin Hinder 3md" userId="a08fd6f0-6d42-492f-97dc-1a5ba9a04ca0" providerId="ADAL" clId="{49AE5F2F-1F16-4962-93B2-7EF6E3258923}" dt="2021-06-17T16:51:23.527" v="842"/>
          <ac:spMkLst>
            <pc:docMk/>
            <pc:sldMk cId="3913799650" sldId="272"/>
            <ac:spMk id="27" creationId="{66783F41-0EDF-4C72-8A59-127EFB0F5C27}"/>
          </ac:spMkLst>
        </pc:spChg>
        <pc:spChg chg="add mod">
          <ac:chgData name="Levin Hinder 3md" userId="a08fd6f0-6d42-492f-97dc-1a5ba9a04ca0" providerId="ADAL" clId="{49AE5F2F-1F16-4962-93B2-7EF6E3258923}" dt="2021-06-17T16:51:43.096" v="844" actId="207"/>
          <ac:spMkLst>
            <pc:docMk/>
            <pc:sldMk cId="3913799650" sldId="272"/>
            <ac:spMk id="29" creationId="{95311926-9E61-42F8-B46B-8296D7730F90}"/>
          </ac:spMkLst>
        </pc:spChg>
        <pc:spChg chg="add mod">
          <ac:chgData name="Levin Hinder 3md" userId="a08fd6f0-6d42-492f-97dc-1a5ba9a04ca0" providerId="ADAL" clId="{49AE5F2F-1F16-4962-93B2-7EF6E3258923}" dt="2021-06-17T16:51:23.527" v="842"/>
          <ac:spMkLst>
            <pc:docMk/>
            <pc:sldMk cId="3913799650" sldId="272"/>
            <ac:spMk id="30" creationId="{371F9B6A-9D5A-4018-9B88-53A8C55E1CFD}"/>
          </ac:spMkLst>
        </pc:spChg>
        <pc:spChg chg="add mod">
          <ac:chgData name="Levin Hinder 3md" userId="a08fd6f0-6d42-492f-97dc-1a5ba9a04ca0" providerId="ADAL" clId="{49AE5F2F-1F16-4962-93B2-7EF6E3258923}" dt="2021-06-17T16:51:23.527" v="842"/>
          <ac:spMkLst>
            <pc:docMk/>
            <pc:sldMk cId="3913799650" sldId="272"/>
            <ac:spMk id="34" creationId="{82D3A2BF-EF80-409A-A656-33E509C94FFE}"/>
          </ac:spMkLst>
        </pc:spChg>
        <pc:cxnChg chg="add mod">
          <ac:chgData name="Levin Hinder 3md" userId="a08fd6f0-6d42-492f-97dc-1a5ba9a04ca0" providerId="ADAL" clId="{49AE5F2F-1F16-4962-93B2-7EF6E3258923}" dt="2021-06-17T16:51:23.527" v="842"/>
          <ac:cxnSpMkLst>
            <pc:docMk/>
            <pc:sldMk cId="3913799650" sldId="272"/>
            <ac:cxnSpMk id="8" creationId="{080731A4-02E7-4C91-8CA6-45FDEE540767}"/>
          </ac:cxnSpMkLst>
        </pc:cxnChg>
        <pc:cxnChg chg="add mod">
          <ac:chgData name="Levin Hinder 3md" userId="a08fd6f0-6d42-492f-97dc-1a5ba9a04ca0" providerId="ADAL" clId="{49AE5F2F-1F16-4962-93B2-7EF6E3258923}" dt="2021-06-17T16:51:23.527" v="842"/>
          <ac:cxnSpMkLst>
            <pc:docMk/>
            <pc:sldMk cId="3913799650" sldId="272"/>
            <ac:cxnSpMk id="9" creationId="{B3FB511E-6A72-4BFD-9F81-C5FF34B18A54}"/>
          </ac:cxnSpMkLst>
        </pc:cxnChg>
        <pc:cxnChg chg="add mod">
          <ac:chgData name="Levin Hinder 3md" userId="a08fd6f0-6d42-492f-97dc-1a5ba9a04ca0" providerId="ADAL" clId="{49AE5F2F-1F16-4962-93B2-7EF6E3258923}" dt="2021-06-17T16:51:23.527" v="842"/>
          <ac:cxnSpMkLst>
            <pc:docMk/>
            <pc:sldMk cId="3913799650" sldId="272"/>
            <ac:cxnSpMk id="10" creationId="{7CA8A2A7-A906-44A8-AA70-AC6E4935D928}"/>
          </ac:cxnSpMkLst>
        </pc:cxnChg>
        <pc:cxnChg chg="add mod">
          <ac:chgData name="Levin Hinder 3md" userId="a08fd6f0-6d42-492f-97dc-1a5ba9a04ca0" providerId="ADAL" clId="{49AE5F2F-1F16-4962-93B2-7EF6E3258923}" dt="2021-06-17T16:51:23.527" v="842"/>
          <ac:cxnSpMkLst>
            <pc:docMk/>
            <pc:sldMk cId="3913799650" sldId="272"/>
            <ac:cxnSpMk id="14" creationId="{F96D723C-CDD9-4455-9663-E11BCA4A3E58}"/>
          </ac:cxnSpMkLst>
        </pc:cxnChg>
        <pc:cxnChg chg="add mod">
          <ac:chgData name="Levin Hinder 3md" userId="a08fd6f0-6d42-492f-97dc-1a5ba9a04ca0" providerId="ADAL" clId="{49AE5F2F-1F16-4962-93B2-7EF6E3258923}" dt="2021-06-17T16:51:23.527" v="842"/>
          <ac:cxnSpMkLst>
            <pc:docMk/>
            <pc:sldMk cId="3913799650" sldId="272"/>
            <ac:cxnSpMk id="15" creationId="{55067A4D-49E1-4FC1-AB51-7F4DCDF4CE51}"/>
          </ac:cxnSpMkLst>
        </pc:cxnChg>
        <pc:cxnChg chg="add mod">
          <ac:chgData name="Levin Hinder 3md" userId="a08fd6f0-6d42-492f-97dc-1a5ba9a04ca0" providerId="ADAL" clId="{49AE5F2F-1F16-4962-93B2-7EF6E3258923}" dt="2021-06-17T16:51:23.527" v="842"/>
          <ac:cxnSpMkLst>
            <pc:docMk/>
            <pc:sldMk cId="3913799650" sldId="272"/>
            <ac:cxnSpMk id="23" creationId="{7A391A9E-85BA-4722-8D58-DA6B3A8CBA22}"/>
          </ac:cxnSpMkLst>
        </pc:cxnChg>
        <pc:cxnChg chg="add mod">
          <ac:chgData name="Levin Hinder 3md" userId="a08fd6f0-6d42-492f-97dc-1a5ba9a04ca0" providerId="ADAL" clId="{49AE5F2F-1F16-4962-93B2-7EF6E3258923}" dt="2021-06-17T16:51:23.527" v="842"/>
          <ac:cxnSpMkLst>
            <pc:docMk/>
            <pc:sldMk cId="3913799650" sldId="272"/>
            <ac:cxnSpMk id="25" creationId="{C6F06A19-A5D1-48CA-AA40-E07432B59986}"/>
          </ac:cxnSpMkLst>
        </pc:cxnChg>
        <pc:cxnChg chg="add mod">
          <ac:chgData name="Levin Hinder 3md" userId="a08fd6f0-6d42-492f-97dc-1a5ba9a04ca0" providerId="ADAL" clId="{49AE5F2F-1F16-4962-93B2-7EF6E3258923}" dt="2021-06-17T16:51:40.163" v="843" actId="692"/>
          <ac:cxnSpMkLst>
            <pc:docMk/>
            <pc:sldMk cId="3913799650" sldId="272"/>
            <ac:cxnSpMk id="28" creationId="{5574F22E-0B51-47AE-ABF5-B140B829D348}"/>
          </ac:cxnSpMkLst>
        </pc:cxnChg>
        <pc:cxnChg chg="add mod">
          <ac:chgData name="Levin Hinder 3md" userId="a08fd6f0-6d42-492f-97dc-1a5ba9a04ca0" providerId="ADAL" clId="{49AE5F2F-1F16-4962-93B2-7EF6E3258923}" dt="2021-06-17T16:51:23.527" v="842"/>
          <ac:cxnSpMkLst>
            <pc:docMk/>
            <pc:sldMk cId="3913799650" sldId="272"/>
            <ac:cxnSpMk id="31" creationId="{9FC10DC0-2A84-42EC-B463-7BFC785DE5DF}"/>
          </ac:cxnSpMkLst>
        </pc:cxnChg>
        <pc:cxnChg chg="add mod">
          <ac:chgData name="Levin Hinder 3md" userId="a08fd6f0-6d42-492f-97dc-1a5ba9a04ca0" providerId="ADAL" clId="{49AE5F2F-1F16-4962-93B2-7EF6E3258923}" dt="2021-06-17T16:51:23.527" v="842"/>
          <ac:cxnSpMkLst>
            <pc:docMk/>
            <pc:sldMk cId="3913799650" sldId="272"/>
            <ac:cxnSpMk id="32" creationId="{8402A42B-63FE-41B0-9B23-4B1462943960}"/>
          </ac:cxnSpMkLst>
        </pc:cxnChg>
        <pc:cxnChg chg="add mod">
          <ac:chgData name="Levin Hinder 3md" userId="a08fd6f0-6d42-492f-97dc-1a5ba9a04ca0" providerId="ADAL" clId="{49AE5F2F-1F16-4962-93B2-7EF6E3258923}" dt="2021-06-17T17:29:12.122" v="1311" actId="692"/>
          <ac:cxnSpMkLst>
            <pc:docMk/>
            <pc:sldMk cId="3913799650" sldId="272"/>
            <ac:cxnSpMk id="33" creationId="{1B75A8D8-26E7-49B8-A875-06BC0E216D01}"/>
          </ac:cxnSpMkLst>
        </pc:cxnChg>
      </pc:sldChg>
      <pc:sldChg chg="addSp modSp new mod">
        <pc:chgData name="Levin Hinder 3md" userId="a08fd6f0-6d42-492f-97dc-1a5ba9a04ca0" providerId="ADAL" clId="{49AE5F2F-1F16-4962-93B2-7EF6E3258923}" dt="2021-06-17T18:41:56.883" v="1815" actId="207"/>
        <pc:sldMkLst>
          <pc:docMk/>
          <pc:sldMk cId="1573362169" sldId="273"/>
        </pc:sldMkLst>
        <pc:spChg chg="mod">
          <ac:chgData name="Levin Hinder 3md" userId="a08fd6f0-6d42-492f-97dc-1a5ba9a04ca0" providerId="ADAL" clId="{49AE5F2F-1F16-4962-93B2-7EF6E3258923}" dt="2021-06-17T16:47:23.629" v="793"/>
          <ac:spMkLst>
            <pc:docMk/>
            <pc:sldMk cId="1573362169" sldId="273"/>
            <ac:spMk id="2" creationId="{18BE12F9-61D5-42F0-BE48-F1562039E49B}"/>
          </ac:spMkLst>
        </pc:spChg>
        <pc:spChg chg="mod">
          <ac:chgData name="Levin Hinder 3md" userId="a08fd6f0-6d42-492f-97dc-1a5ba9a04ca0" providerId="ADAL" clId="{49AE5F2F-1F16-4962-93B2-7EF6E3258923}" dt="2021-06-17T18:12:17.807" v="1560"/>
          <ac:spMkLst>
            <pc:docMk/>
            <pc:sldMk cId="1573362169" sldId="273"/>
            <ac:spMk id="3" creationId="{8197BCE9-20FE-4D59-B0B8-0FF285EAA662}"/>
          </ac:spMkLst>
        </pc:spChg>
        <pc:spChg chg="add mod">
          <ac:chgData name="Levin Hinder 3md" userId="a08fd6f0-6d42-492f-97dc-1a5ba9a04ca0" providerId="ADAL" clId="{49AE5F2F-1F16-4962-93B2-7EF6E3258923}" dt="2021-06-17T16:53:38.302" v="858"/>
          <ac:spMkLst>
            <pc:docMk/>
            <pc:sldMk cId="1573362169" sldId="273"/>
            <ac:spMk id="4" creationId="{D6AF9FFB-E466-42D2-9A64-50A7AB9729C3}"/>
          </ac:spMkLst>
        </pc:spChg>
        <pc:spChg chg="add mod">
          <ac:chgData name="Levin Hinder 3md" userId="a08fd6f0-6d42-492f-97dc-1a5ba9a04ca0" providerId="ADAL" clId="{49AE5F2F-1F16-4962-93B2-7EF6E3258923}" dt="2021-06-17T16:54:10.780" v="866" actId="207"/>
          <ac:spMkLst>
            <pc:docMk/>
            <pc:sldMk cId="1573362169" sldId="273"/>
            <ac:spMk id="5" creationId="{AF1F7335-B900-45EA-ADB8-A76FC6AF290F}"/>
          </ac:spMkLst>
        </pc:spChg>
        <pc:spChg chg="add mod">
          <ac:chgData name="Levin Hinder 3md" userId="a08fd6f0-6d42-492f-97dc-1a5ba9a04ca0" providerId="ADAL" clId="{49AE5F2F-1F16-4962-93B2-7EF6E3258923}" dt="2021-06-17T16:53:38.302" v="858"/>
          <ac:spMkLst>
            <pc:docMk/>
            <pc:sldMk cId="1573362169" sldId="273"/>
            <ac:spMk id="6" creationId="{763BD9E0-05EF-4C50-83E6-9B80291CB8A5}"/>
          </ac:spMkLst>
        </pc:spChg>
        <pc:spChg chg="add mod">
          <ac:chgData name="Levin Hinder 3md" userId="a08fd6f0-6d42-492f-97dc-1a5ba9a04ca0" providerId="ADAL" clId="{49AE5F2F-1F16-4962-93B2-7EF6E3258923}" dt="2021-06-17T17:06:38" v="1007" actId="6549"/>
          <ac:spMkLst>
            <pc:docMk/>
            <pc:sldMk cId="1573362169" sldId="273"/>
            <ac:spMk id="7" creationId="{061AC471-DA6E-47C4-A82E-2B2DB7AB019C}"/>
          </ac:spMkLst>
        </pc:spChg>
        <pc:spChg chg="add mod">
          <ac:chgData name="Levin Hinder 3md" userId="a08fd6f0-6d42-492f-97dc-1a5ba9a04ca0" providerId="ADAL" clId="{49AE5F2F-1F16-4962-93B2-7EF6E3258923}" dt="2021-06-17T17:04:27.095" v="992" actId="20577"/>
          <ac:spMkLst>
            <pc:docMk/>
            <pc:sldMk cId="1573362169" sldId="273"/>
            <ac:spMk id="11" creationId="{D7FABF2B-0F4A-4185-B4D8-91B24762F9BC}"/>
          </ac:spMkLst>
        </pc:spChg>
        <pc:spChg chg="add mod">
          <ac:chgData name="Levin Hinder 3md" userId="a08fd6f0-6d42-492f-97dc-1a5ba9a04ca0" providerId="ADAL" clId="{49AE5F2F-1F16-4962-93B2-7EF6E3258923}" dt="2021-06-17T16:53:38.302" v="858"/>
          <ac:spMkLst>
            <pc:docMk/>
            <pc:sldMk cId="1573362169" sldId="273"/>
            <ac:spMk id="12" creationId="{46FD40AF-08C0-4433-96A2-4005F8B94391}"/>
          </ac:spMkLst>
        </pc:spChg>
        <pc:spChg chg="add mod">
          <ac:chgData name="Levin Hinder 3md" userId="a08fd6f0-6d42-492f-97dc-1a5ba9a04ca0" providerId="ADAL" clId="{49AE5F2F-1F16-4962-93B2-7EF6E3258923}" dt="2021-06-17T16:53:38.302" v="858"/>
          <ac:spMkLst>
            <pc:docMk/>
            <pc:sldMk cId="1573362169" sldId="273"/>
            <ac:spMk id="13" creationId="{2D83BE3A-8DFC-49A0-B1A9-77E53909A06C}"/>
          </ac:spMkLst>
        </pc:spChg>
        <pc:spChg chg="add mod">
          <ac:chgData name="Levin Hinder 3md" userId="a08fd6f0-6d42-492f-97dc-1a5ba9a04ca0" providerId="ADAL" clId="{49AE5F2F-1F16-4962-93B2-7EF6E3258923}" dt="2021-06-17T16:53:38.302" v="858"/>
          <ac:spMkLst>
            <pc:docMk/>
            <pc:sldMk cId="1573362169" sldId="273"/>
            <ac:spMk id="16" creationId="{549431F7-CFBE-406F-AC66-347A85AC0296}"/>
          </ac:spMkLst>
        </pc:spChg>
        <pc:spChg chg="add mod">
          <ac:chgData name="Levin Hinder 3md" userId="a08fd6f0-6d42-492f-97dc-1a5ba9a04ca0" providerId="ADAL" clId="{49AE5F2F-1F16-4962-93B2-7EF6E3258923}" dt="2021-06-17T16:54:52.200" v="882" actId="20577"/>
          <ac:spMkLst>
            <pc:docMk/>
            <pc:sldMk cId="1573362169" sldId="273"/>
            <ac:spMk id="17" creationId="{F9AA7B5F-DFBD-4F0F-927D-390467B05C56}"/>
          </ac:spMkLst>
        </pc:spChg>
        <pc:spChg chg="add mod">
          <ac:chgData name="Levin Hinder 3md" userId="a08fd6f0-6d42-492f-97dc-1a5ba9a04ca0" providerId="ADAL" clId="{49AE5F2F-1F16-4962-93B2-7EF6E3258923}" dt="2021-06-17T16:53:38.302" v="858"/>
          <ac:spMkLst>
            <pc:docMk/>
            <pc:sldMk cId="1573362169" sldId="273"/>
            <ac:spMk id="18" creationId="{62241A70-C491-44ED-8BC3-AB82F575D20A}"/>
          </ac:spMkLst>
        </pc:spChg>
        <pc:spChg chg="add mod">
          <ac:chgData name="Levin Hinder 3md" userId="a08fd6f0-6d42-492f-97dc-1a5ba9a04ca0" providerId="ADAL" clId="{49AE5F2F-1F16-4962-93B2-7EF6E3258923}" dt="2021-06-17T16:53:38.302" v="858"/>
          <ac:spMkLst>
            <pc:docMk/>
            <pc:sldMk cId="1573362169" sldId="273"/>
            <ac:spMk id="19" creationId="{7457F482-3706-4F8B-B54A-E2D87053C5FF}"/>
          </ac:spMkLst>
        </pc:spChg>
        <pc:spChg chg="add mod">
          <ac:chgData name="Levin Hinder 3md" userId="a08fd6f0-6d42-492f-97dc-1a5ba9a04ca0" providerId="ADAL" clId="{49AE5F2F-1F16-4962-93B2-7EF6E3258923}" dt="2021-06-17T18:41:56.883" v="1815" actId="207"/>
          <ac:spMkLst>
            <pc:docMk/>
            <pc:sldMk cId="1573362169" sldId="273"/>
            <ac:spMk id="20" creationId="{051241DB-141C-4A6D-AAA5-A35569D8EA38}"/>
          </ac:spMkLst>
        </pc:spChg>
        <pc:spChg chg="add mod">
          <ac:chgData name="Levin Hinder 3md" userId="a08fd6f0-6d42-492f-97dc-1a5ba9a04ca0" providerId="ADAL" clId="{49AE5F2F-1F16-4962-93B2-7EF6E3258923}" dt="2021-06-17T16:53:38.302" v="858"/>
          <ac:spMkLst>
            <pc:docMk/>
            <pc:sldMk cId="1573362169" sldId="273"/>
            <ac:spMk id="21" creationId="{EDF841E1-4C95-4ABA-B7E9-7E343006B3A8}"/>
          </ac:spMkLst>
        </pc:spChg>
        <pc:spChg chg="add mod">
          <ac:chgData name="Levin Hinder 3md" userId="a08fd6f0-6d42-492f-97dc-1a5ba9a04ca0" providerId="ADAL" clId="{49AE5F2F-1F16-4962-93B2-7EF6E3258923}" dt="2021-06-17T16:53:38.302" v="858"/>
          <ac:spMkLst>
            <pc:docMk/>
            <pc:sldMk cId="1573362169" sldId="273"/>
            <ac:spMk id="22" creationId="{085E1E58-4120-4C72-85B3-F0F63B2E4758}"/>
          </ac:spMkLst>
        </pc:spChg>
        <pc:spChg chg="add mod">
          <ac:chgData name="Levin Hinder 3md" userId="a08fd6f0-6d42-492f-97dc-1a5ba9a04ca0" providerId="ADAL" clId="{49AE5F2F-1F16-4962-93B2-7EF6E3258923}" dt="2021-06-17T16:53:38.302" v="858"/>
          <ac:spMkLst>
            <pc:docMk/>
            <pc:sldMk cId="1573362169" sldId="273"/>
            <ac:spMk id="24" creationId="{F86F88D8-915D-40F3-BBE2-5098B185BBA5}"/>
          </ac:spMkLst>
        </pc:spChg>
        <pc:spChg chg="add mod">
          <ac:chgData name="Levin Hinder 3md" userId="a08fd6f0-6d42-492f-97dc-1a5ba9a04ca0" providerId="ADAL" clId="{49AE5F2F-1F16-4962-93B2-7EF6E3258923}" dt="2021-06-17T16:53:38.302" v="858"/>
          <ac:spMkLst>
            <pc:docMk/>
            <pc:sldMk cId="1573362169" sldId="273"/>
            <ac:spMk id="26" creationId="{D33B4743-3081-4B55-9DC6-7435F7826D24}"/>
          </ac:spMkLst>
        </pc:spChg>
        <pc:spChg chg="add mod">
          <ac:chgData name="Levin Hinder 3md" userId="a08fd6f0-6d42-492f-97dc-1a5ba9a04ca0" providerId="ADAL" clId="{49AE5F2F-1F16-4962-93B2-7EF6E3258923}" dt="2021-06-17T16:53:38.302" v="858"/>
          <ac:spMkLst>
            <pc:docMk/>
            <pc:sldMk cId="1573362169" sldId="273"/>
            <ac:spMk id="27" creationId="{DBD3C08D-4B1D-498E-9384-D426C1F92420}"/>
          </ac:spMkLst>
        </pc:spChg>
        <pc:spChg chg="add mod">
          <ac:chgData name="Levin Hinder 3md" userId="a08fd6f0-6d42-492f-97dc-1a5ba9a04ca0" providerId="ADAL" clId="{49AE5F2F-1F16-4962-93B2-7EF6E3258923}" dt="2021-06-17T16:53:38.302" v="858"/>
          <ac:spMkLst>
            <pc:docMk/>
            <pc:sldMk cId="1573362169" sldId="273"/>
            <ac:spMk id="29" creationId="{26A6B94B-16E3-4441-B4ED-E015C15348B2}"/>
          </ac:spMkLst>
        </pc:spChg>
        <pc:spChg chg="add mod">
          <ac:chgData name="Levin Hinder 3md" userId="a08fd6f0-6d42-492f-97dc-1a5ba9a04ca0" providerId="ADAL" clId="{49AE5F2F-1F16-4962-93B2-7EF6E3258923}" dt="2021-06-17T16:53:38.302" v="858"/>
          <ac:spMkLst>
            <pc:docMk/>
            <pc:sldMk cId="1573362169" sldId="273"/>
            <ac:spMk id="30" creationId="{C53FA7D0-5E5E-47C3-AED6-11EBCF940704}"/>
          </ac:spMkLst>
        </pc:spChg>
        <pc:spChg chg="add mod">
          <ac:chgData name="Levin Hinder 3md" userId="a08fd6f0-6d42-492f-97dc-1a5ba9a04ca0" providerId="ADAL" clId="{49AE5F2F-1F16-4962-93B2-7EF6E3258923}" dt="2021-06-17T16:54:49.488" v="880" actId="207"/>
          <ac:spMkLst>
            <pc:docMk/>
            <pc:sldMk cId="1573362169" sldId="273"/>
            <ac:spMk id="34" creationId="{D8BF5179-3F95-485E-9DB2-0660868C273A}"/>
          </ac:spMkLst>
        </pc:spChg>
        <pc:cxnChg chg="add mod">
          <ac:chgData name="Levin Hinder 3md" userId="a08fd6f0-6d42-492f-97dc-1a5ba9a04ca0" providerId="ADAL" clId="{49AE5F2F-1F16-4962-93B2-7EF6E3258923}" dt="2021-06-17T16:53:38.302" v="858"/>
          <ac:cxnSpMkLst>
            <pc:docMk/>
            <pc:sldMk cId="1573362169" sldId="273"/>
            <ac:cxnSpMk id="8" creationId="{90F38270-158C-4761-9B93-4172C30DACC6}"/>
          </ac:cxnSpMkLst>
        </pc:cxnChg>
        <pc:cxnChg chg="add mod">
          <ac:chgData name="Levin Hinder 3md" userId="a08fd6f0-6d42-492f-97dc-1a5ba9a04ca0" providerId="ADAL" clId="{49AE5F2F-1F16-4962-93B2-7EF6E3258923}" dt="2021-06-17T16:53:38.302" v="858"/>
          <ac:cxnSpMkLst>
            <pc:docMk/>
            <pc:sldMk cId="1573362169" sldId="273"/>
            <ac:cxnSpMk id="9" creationId="{AF1CB78B-6269-4EAE-8091-DCBFD4AB7F5A}"/>
          </ac:cxnSpMkLst>
        </pc:cxnChg>
        <pc:cxnChg chg="add mod">
          <ac:chgData name="Levin Hinder 3md" userId="a08fd6f0-6d42-492f-97dc-1a5ba9a04ca0" providerId="ADAL" clId="{49AE5F2F-1F16-4962-93B2-7EF6E3258923}" dt="2021-06-17T16:53:38.302" v="858"/>
          <ac:cxnSpMkLst>
            <pc:docMk/>
            <pc:sldMk cId="1573362169" sldId="273"/>
            <ac:cxnSpMk id="10" creationId="{DA8CE9C5-096B-4B72-A95D-C5F9AFD65FAB}"/>
          </ac:cxnSpMkLst>
        </pc:cxnChg>
        <pc:cxnChg chg="add mod">
          <ac:chgData name="Levin Hinder 3md" userId="a08fd6f0-6d42-492f-97dc-1a5ba9a04ca0" providerId="ADAL" clId="{49AE5F2F-1F16-4962-93B2-7EF6E3258923}" dt="2021-06-17T16:53:38.302" v="858"/>
          <ac:cxnSpMkLst>
            <pc:docMk/>
            <pc:sldMk cId="1573362169" sldId="273"/>
            <ac:cxnSpMk id="14" creationId="{A5DEA4D9-99AC-436B-BF7F-FF6135C95DCC}"/>
          </ac:cxnSpMkLst>
        </pc:cxnChg>
        <pc:cxnChg chg="add mod">
          <ac:chgData name="Levin Hinder 3md" userId="a08fd6f0-6d42-492f-97dc-1a5ba9a04ca0" providerId="ADAL" clId="{49AE5F2F-1F16-4962-93B2-7EF6E3258923}" dt="2021-06-17T16:53:38.302" v="858"/>
          <ac:cxnSpMkLst>
            <pc:docMk/>
            <pc:sldMk cId="1573362169" sldId="273"/>
            <ac:cxnSpMk id="15" creationId="{E442E2E5-174D-4F29-B040-36C86CCFB760}"/>
          </ac:cxnSpMkLst>
        </pc:cxnChg>
        <pc:cxnChg chg="add mod">
          <ac:chgData name="Levin Hinder 3md" userId="a08fd6f0-6d42-492f-97dc-1a5ba9a04ca0" providerId="ADAL" clId="{49AE5F2F-1F16-4962-93B2-7EF6E3258923}" dt="2021-06-17T16:53:38.302" v="858"/>
          <ac:cxnSpMkLst>
            <pc:docMk/>
            <pc:sldMk cId="1573362169" sldId="273"/>
            <ac:cxnSpMk id="23" creationId="{DB5679A2-A7F9-40DC-A5F6-78B71B6D5E67}"/>
          </ac:cxnSpMkLst>
        </pc:cxnChg>
        <pc:cxnChg chg="add mod">
          <ac:chgData name="Levin Hinder 3md" userId="a08fd6f0-6d42-492f-97dc-1a5ba9a04ca0" providerId="ADAL" clId="{49AE5F2F-1F16-4962-93B2-7EF6E3258923}" dt="2021-06-17T16:53:38.302" v="858"/>
          <ac:cxnSpMkLst>
            <pc:docMk/>
            <pc:sldMk cId="1573362169" sldId="273"/>
            <ac:cxnSpMk id="25" creationId="{4E71881E-B225-4A68-AD3A-B68CAA2DAF49}"/>
          </ac:cxnSpMkLst>
        </pc:cxnChg>
        <pc:cxnChg chg="add mod">
          <ac:chgData name="Levin Hinder 3md" userId="a08fd6f0-6d42-492f-97dc-1a5ba9a04ca0" providerId="ADAL" clId="{49AE5F2F-1F16-4962-93B2-7EF6E3258923}" dt="2021-06-17T16:53:38.302" v="858"/>
          <ac:cxnSpMkLst>
            <pc:docMk/>
            <pc:sldMk cId="1573362169" sldId="273"/>
            <ac:cxnSpMk id="28" creationId="{8537B056-C0C5-4F11-8EBA-EBBEC4739E14}"/>
          </ac:cxnSpMkLst>
        </pc:cxnChg>
        <pc:cxnChg chg="add mod">
          <ac:chgData name="Levin Hinder 3md" userId="a08fd6f0-6d42-492f-97dc-1a5ba9a04ca0" providerId="ADAL" clId="{49AE5F2F-1F16-4962-93B2-7EF6E3258923}" dt="2021-06-17T16:54:14.508" v="867" actId="692"/>
          <ac:cxnSpMkLst>
            <pc:docMk/>
            <pc:sldMk cId="1573362169" sldId="273"/>
            <ac:cxnSpMk id="31" creationId="{D291D504-F6E8-4841-9052-E5122BCABF13}"/>
          </ac:cxnSpMkLst>
        </pc:cxnChg>
        <pc:cxnChg chg="add mod">
          <ac:chgData name="Levin Hinder 3md" userId="a08fd6f0-6d42-492f-97dc-1a5ba9a04ca0" providerId="ADAL" clId="{49AE5F2F-1F16-4962-93B2-7EF6E3258923}" dt="2021-06-17T16:53:38.302" v="858"/>
          <ac:cxnSpMkLst>
            <pc:docMk/>
            <pc:sldMk cId="1573362169" sldId="273"/>
            <ac:cxnSpMk id="32" creationId="{5C88A8BF-BB06-45FF-A519-B8CA02BE4BEB}"/>
          </ac:cxnSpMkLst>
        </pc:cxnChg>
        <pc:cxnChg chg="add mod">
          <ac:chgData name="Levin Hinder 3md" userId="a08fd6f0-6d42-492f-97dc-1a5ba9a04ca0" providerId="ADAL" clId="{49AE5F2F-1F16-4962-93B2-7EF6E3258923}" dt="2021-06-17T17:29:15.544" v="1315" actId="692"/>
          <ac:cxnSpMkLst>
            <pc:docMk/>
            <pc:sldMk cId="1573362169" sldId="273"/>
            <ac:cxnSpMk id="33" creationId="{C36F07FB-82A9-42A7-9B49-DBA6B49E0103}"/>
          </ac:cxnSpMkLst>
        </pc:cxnChg>
      </pc:sldChg>
      <pc:sldChg chg="addSp delSp modSp new mod">
        <pc:chgData name="Levin Hinder 3md" userId="a08fd6f0-6d42-492f-97dc-1a5ba9a04ca0" providerId="ADAL" clId="{49AE5F2F-1F16-4962-93B2-7EF6E3258923}" dt="2021-06-17T18:10:23.232" v="1512"/>
        <pc:sldMkLst>
          <pc:docMk/>
          <pc:sldMk cId="986217427" sldId="274"/>
        </pc:sldMkLst>
        <pc:spChg chg="mod">
          <ac:chgData name="Levin Hinder 3md" userId="a08fd6f0-6d42-492f-97dc-1a5ba9a04ca0" providerId="ADAL" clId="{49AE5F2F-1F16-4962-93B2-7EF6E3258923}" dt="2021-06-17T16:47:25.742" v="794"/>
          <ac:spMkLst>
            <pc:docMk/>
            <pc:sldMk cId="986217427" sldId="274"/>
            <ac:spMk id="2" creationId="{9ECF9F12-BE4F-46E8-B54C-94C90FED2CE5}"/>
          </ac:spMkLst>
        </pc:spChg>
        <pc:spChg chg="mod">
          <ac:chgData name="Levin Hinder 3md" userId="a08fd6f0-6d42-492f-97dc-1a5ba9a04ca0" providerId="ADAL" clId="{49AE5F2F-1F16-4962-93B2-7EF6E3258923}" dt="2021-06-17T18:10:23.232" v="1512"/>
          <ac:spMkLst>
            <pc:docMk/>
            <pc:sldMk cId="986217427" sldId="274"/>
            <ac:spMk id="3" creationId="{AC002247-939C-43D4-8CB8-43A4F2108A46}"/>
          </ac:spMkLst>
        </pc:spChg>
        <pc:spChg chg="add del mod">
          <ac:chgData name="Levin Hinder 3md" userId="a08fd6f0-6d42-492f-97dc-1a5ba9a04ca0" providerId="ADAL" clId="{49AE5F2F-1F16-4962-93B2-7EF6E3258923}" dt="2021-06-17T16:55:30.345" v="888" actId="478"/>
          <ac:spMkLst>
            <pc:docMk/>
            <pc:sldMk cId="986217427" sldId="274"/>
            <ac:spMk id="4" creationId="{4E628052-9C4B-43C2-BC5D-0A9CC96FE91C}"/>
          </ac:spMkLst>
        </pc:spChg>
        <pc:spChg chg="add del mod">
          <ac:chgData name="Levin Hinder 3md" userId="a08fd6f0-6d42-492f-97dc-1a5ba9a04ca0" providerId="ADAL" clId="{49AE5F2F-1F16-4962-93B2-7EF6E3258923}" dt="2021-06-17T16:55:30.345" v="888" actId="478"/>
          <ac:spMkLst>
            <pc:docMk/>
            <pc:sldMk cId="986217427" sldId="274"/>
            <ac:spMk id="5" creationId="{392A1999-CB1F-4F12-89CB-A3E10DB94F8C}"/>
          </ac:spMkLst>
        </pc:spChg>
        <pc:spChg chg="add del mod">
          <ac:chgData name="Levin Hinder 3md" userId="a08fd6f0-6d42-492f-97dc-1a5ba9a04ca0" providerId="ADAL" clId="{49AE5F2F-1F16-4962-93B2-7EF6E3258923}" dt="2021-06-17T16:55:30.345" v="888" actId="478"/>
          <ac:spMkLst>
            <pc:docMk/>
            <pc:sldMk cId="986217427" sldId="274"/>
            <ac:spMk id="6" creationId="{844C72B1-E270-48F2-8A13-AD8657B21A50}"/>
          </ac:spMkLst>
        </pc:spChg>
        <pc:spChg chg="add del mod">
          <ac:chgData name="Levin Hinder 3md" userId="a08fd6f0-6d42-492f-97dc-1a5ba9a04ca0" providerId="ADAL" clId="{49AE5F2F-1F16-4962-93B2-7EF6E3258923}" dt="2021-06-17T16:55:30.345" v="888" actId="478"/>
          <ac:spMkLst>
            <pc:docMk/>
            <pc:sldMk cId="986217427" sldId="274"/>
            <ac:spMk id="10" creationId="{B07E1417-406B-4A93-B53C-50E45CEBA039}"/>
          </ac:spMkLst>
        </pc:spChg>
        <pc:spChg chg="add del mod">
          <ac:chgData name="Levin Hinder 3md" userId="a08fd6f0-6d42-492f-97dc-1a5ba9a04ca0" providerId="ADAL" clId="{49AE5F2F-1F16-4962-93B2-7EF6E3258923}" dt="2021-06-17T16:55:30.345" v="888" actId="478"/>
          <ac:spMkLst>
            <pc:docMk/>
            <pc:sldMk cId="986217427" sldId="274"/>
            <ac:spMk id="11" creationId="{4A9FA787-319B-45CF-B797-5EA4ED1C990A}"/>
          </ac:spMkLst>
        </pc:spChg>
        <pc:spChg chg="add del mod">
          <ac:chgData name="Levin Hinder 3md" userId="a08fd6f0-6d42-492f-97dc-1a5ba9a04ca0" providerId="ADAL" clId="{49AE5F2F-1F16-4962-93B2-7EF6E3258923}" dt="2021-06-17T16:55:30.345" v="888" actId="478"/>
          <ac:spMkLst>
            <pc:docMk/>
            <pc:sldMk cId="986217427" sldId="274"/>
            <ac:spMk id="12" creationId="{F44C80B8-2AB4-485F-B0DC-0FB6B36E4C0C}"/>
          </ac:spMkLst>
        </pc:spChg>
        <pc:spChg chg="add del mod">
          <ac:chgData name="Levin Hinder 3md" userId="a08fd6f0-6d42-492f-97dc-1a5ba9a04ca0" providerId="ADAL" clId="{49AE5F2F-1F16-4962-93B2-7EF6E3258923}" dt="2021-06-17T16:55:30.345" v="888" actId="478"/>
          <ac:spMkLst>
            <pc:docMk/>
            <pc:sldMk cId="986217427" sldId="274"/>
            <ac:spMk id="15" creationId="{67381449-294B-45E6-ADC2-CB03121608A2}"/>
          </ac:spMkLst>
        </pc:spChg>
        <pc:spChg chg="add del mod">
          <ac:chgData name="Levin Hinder 3md" userId="a08fd6f0-6d42-492f-97dc-1a5ba9a04ca0" providerId="ADAL" clId="{49AE5F2F-1F16-4962-93B2-7EF6E3258923}" dt="2021-06-17T16:55:30.345" v="888" actId="478"/>
          <ac:spMkLst>
            <pc:docMk/>
            <pc:sldMk cId="986217427" sldId="274"/>
            <ac:spMk id="16" creationId="{87EDEA5E-A335-4381-B7E3-28B21DDEFD8E}"/>
          </ac:spMkLst>
        </pc:spChg>
        <pc:spChg chg="add del mod">
          <ac:chgData name="Levin Hinder 3md" userId="a08fd6f0-6d42-492f-97dc-1a5ba9a04ca0" providerId="ADAL" clId="{49AE5F2F-1F16-4962-93B2-7EF6E3258923}" dt="2021-06-17T16:55:30.345" v="888" actId="478"/>
          <ac:spMkLst>
            <pc:docMk/>
            <pc:sldMk cId="986217427" sldId="274"/>
            <ac:spMk id="17" creationId="{CE4FE487-7646-45DD-8F49-210C7C2B7EC4}"/>
          </ac:spMkLst>
        </pc:spChg>
        <pc:spChg chg="add del mod">
          <ac:chgData name="Levin Hinder 3md" userId="a08fd6f0-6d42-492f-97dc-1a5ba9a04ca0" providerId="ADAL" clId="{49AE5F2F-1F16-4962-93B2-7EF6E3258923}" dt="2021-06-17T16:55:30.345" v="888" actId="478"/>
          <ac:spMkLst>
            <pc:docMk/>
            <pc:sldMk cId="986217427" sldId="274"/>
            <ac:spMk id="18" creationId="{74A34B99-7459-462F-A051-D868A062693A}"/>
          </ac:spMkLst>
        </pc:spChg>
        <pc:spChg chg="add del mod">
          <ac:chgData name="Levin Hinder 3md" userId="a08fd6f0-6d42-492f-97dc-1a5ba9a04ca0" providerId="ADAL" clId="{49AE5F2F-1F16-4962-93B2-7EF6E3258923}" dt="2021-06-17T16:55:30.345" v="888" actId="478"/>
          <ac:spMkLst>
            <pc:docMk/>
            <pc:sldMk cId="986217427" sldId="274"/>
            <ac:spMk id="19" creationId="{41F31A56-2A62-4EBD-8087-FAE4324039D0}"/>
          </ac:spMkLst>
        </pc:spChg>
        <pc:spChg chg="add del mod">
          <ac:chgData name="Levin Hinder 3md" userId="a08fd6f0-6d42-492f-97dc-1a5ba9a04ca0" providerId="ADAL" clId="{49AE5F2F-1F16-4962-93B2-7EF6E3258923}" dt="2021-06-17T16:55:30.345" v="888" actId="478"/>
          <ac:spMkLst>
            <pc:docMk/>
            <pc:sldMk cId="986217427" sldId="274"/>
            <ac:spMk id="20" creationId="{CB022407-9D10-442B-90B1-11EC7E2385AA}"/>
          </ac:spMkLst>
        </pc:spChg>
        <pc:spChg chg="add del mod">
          <ac:chgData name="Levin Hinder 3md" userId="a08fd6f0-6d42-492f-97dc-1a5ba9a04ca0" providerId="ADAL" clId="{49AE5F2F-1F16-4962-93B2-7EF6E3258923}" dt="2021-06-17T16:55:30.345" v="888" actId="478"/>
          <ac:spMkLst>
            <pc:docMk/>
            <pc:sldMk cId="986217427" sldId="274"/>
            <ac:spMk id="21" creationId="{0EFA11F2-B45B-4B12-943D-E8640D0FDC46}"/>
          </ac:spMkLst>
        </pc:spChg>
        <pc:spChg chg="add del mod">
          <ac:chgData name="Levin Hinder 3md" userId="a08fd6f0-6d42-492f-97dc-1a5ba9a04ca0" providerId="ADAL" clId="{49AE5F2F-1F16-4962-93B2-7EF6E3258923}" dt="2021-06-17T16:55:30.345" v="888" actId="478"/>
          <ac:spMkLst>
            <pc:docMk/>
            <pc:sldMk cId="986217427" sldId="274"/>
            <ac:spMk id="23" creationId="{E988BAD7-1C24-4296-9BA8-75C92CFDEFCA}"/>
          </ac:spMkLst>
        </pc:spChg>
        <pc:spChg chg="add del mod">
          <ac:chgData name="Levin Hinder 3md" userId="a08fd6f0-6d42-492f-97dc-1a5ba9a04ca0" providerId="ADAL" clId="{49AE5F2F-1F16-4962-93B2-7EF6E3258923}" dt="2021-06-17T16:55:30.345" v="888" actId="478"/>
          <ac:spMkLst>
            <pc:docMk/>
            <pc:sldMk cId="986217427" sldId="274"/>
            <ac:spMk id="25" creationId="{B1A8C249-2DEC-40BD-83A1-31B86B392E5C}"/>
          </ac:spMkLst>
        </pc:spChg>
        <pc:spChg chg="add del mod">
          <ac:chgData name="Levin Hinder 3md" userId="a08fd6f0-6d42-492f-97dc-1a5ba9a04ca0" providerId="ADAL" clId="{49AE5F2F-1F16-4962-93B2-7EF6E3258923}" dt="2021-06-17T16:55:30.345" v="888" actId="478"/>
          <ac:spMkLst>
            <pc:docMk/>
            <pc:sldMk cId="986217427" sldId="274"/>
            <ac:spMk id="26" creationId="{4B076A3A-6D21-4100-AB6C-1FB46A5034BB}"/>
          </ac:spMkLst>
        </pc:spChg>
        <pc:spChg chg="add del mod">
          <ac:chgData name="Levin Hinder 3md" userId="a08fd6f0-6d42-492f-97dc-1a5ba9a04ca0" providerId="ADAL" clId="{49AE5F2F-1F16-4962-93B2-7EF6E3258923}" dt="2021-06-17T16:55:30.345" v="888" actId="478"/>
          <ac:spMkLst>
            <pc:docMk/>
            <pc:sldMk cId="986217427" sldId="274"/>
            <ac:spMk id="28" creationId="{161C6F16-1CE0-4EEC-BD0C-7852D6BDC454}"/>
          </ac:spMkLst>
        </pc:spChg>
        <pc:spChg chg="add del mod">
          <ac:chgData name="Levin Hinder 3md" userId="a08fd6f0-6d42-492f-97dc-1a5ba9a04ca0" providerId="ADAL" clId="{49AE5F2F-1F16-4962-93B2-7EF6E3258923}" dt="2021-06-17T16:55:30.345" v="888" actId="478"/>
          <ac:spMkLst>
            <pc:docMk/>
            <pc:sldMk cId="986217427" sldId="274"/>
            <ac:spMk id="29" creationId="{F0404B3B-0801-4429-9C60-2D50D8AA1AE2}"/>
          </ac:spMkLst>
        </pc:spChg>
        <pc:spChg chg="add del mod">
          <ac:chgData name="Levin Hinder 3md" userId="a08fd6f0-6d42-492f-97dc-1a5ba9a04ca0" providerId="ADAL" clId="{49AE5F2F-1F16-4962-93B2-7EF6E3258923}" dt="2021-06-17T16:55:30.345" v="888" actId="478"/>
          <ac:spMkLst>
            <pc:docMk/>
            <pc:sldMk cId="986217427" sldId="274"/>
            <ac:spMk id="33" creationId="{ED1917FC-D8F7-4C0C-A9EC-FD7FF2D518C7}"/>
          </ac:spMkLst>
        </pc:spChg>
        <pc:spChg chg="add mod">
          <ac:chgData name="Levin Hinder 3md" userId="a08fd6f0-6d42-492f-97dc-1a5ba9a04ca0" providerId="ADAL" clId="{49AE5F2F-1F16-4962-93B2-7EF6E3258923}" dt="2021-06-17T16:55:36.805" v="889"/>
          <ac:spMkLst>
            <pc:docMk/>
            <pc:sldMk cId="986217427" sldId="274"/>
            <ac:spMk id="34" creationId="{1C5BD095-D5B6-4192-AAE2-FD6E7B8A1A17}"/>
          </ac:spMkLst>
        </pc:spChg>
        <pc:spChg chg="add mod">
          <ac:chgData name="Levin Hinder 3md" userId="a08fd6f0-6d42-492f-97dc-1a5ba9a04ca0" providerId="ADAL" clId="{49AE5F2F-1F16-4962-93B2-7EF6E3258923}" dt="2021-06-17T16:55:36.805" v="889"/>
          <ac:spMkLst>
            <pc:docMk/>
            <pc:sldMk cId="986217427" sldId="274"/>
            <ac:spMk id="35" creationId="{94FB043D-AC7A-4A5D-8EFC-3CB5ED8078E2}"/>
          </ac:spMkLst>
        </pc:spChg>
        <pc:spChg chg="add mod">
          <ac:chgData name="Levin Hinder 3md" userId="a08fd6f0-6d42-492f-97dc-1a5ba9a04ca0" providerId="ADAL" clId="{49AE5F2F-1F16-4962-93B2-7EF6E3258923}" dt="2021-06-17T16:55:36.805" v="889"/>
          <ac:spMkLst>
            <pc:docMk/>
            <pc:sldMk cId="986217427" sldId="274"/>
            <ac:spMk id="36" creationId="{9A059B07-7D3F-4DC8-8466-46B5D784B584}"/>
          </ac:spMkLst>
        </pc:spChg>
        <pc:spChg chg="add mod">
          <ac:chgData name="Levin Hinder 3md" userId="a08fd6f0-6d42-492f-97dc-1a5ba9a04ca0" providerId="ADAL" clId="{49AE5F2F-1F16-4962-93B2-7EF6E3258923}" dt="2021-06-17T17:06:41.904" v="1009" actId="6549"/>
          <ac:spMkLst>
            <pc:docMk/>
            <pc:sldMk cId="986217427" sldId="274"/>
            <ac:spMk id="37" creationId="{C90FA590-D62B-492B-8C39-33F886E35653}"/>
          </ac:spMkLst>
        </pc:spChg>
        <pc:spChg chg="add mod">
          <ac:chgData name="Levin Hinder 3md" userId="a08fd6f0-6d42-492f-97dc-1a5ba9a04ca0" providerId="ADAL" clId="{49AE5F2F-1F16-4962-93B2-7EF6E3258923}" dt="2021-06-17T17:04:35.959" v="996" actId="20577"/>
          <ac:spMkLst>
            <pc:docMk/>
            <pc:sldMk cId="986217427" sldId="274"/>
            <ac:spMk id="41" creationId="{572F650E-EC42-4830-926E-CDDA1E379F02}"/>
          </ac:spMkLst>
        </pc:spChg>
        <pc:spChg chg="add mod">
          <ac:chgData name="Levin Hinder 3md" userId="a08fd6f0-6d42-492f-97dc-1a5ba9a04ca0" providerId="ADAL" clId="{49AE5F2F-1F16-4962-93B2-7EF6E3258923}" dt="2021-06-17T16:55:36.805" v="889"/>
          <ac:spMkLst>
            <pc:docMk/>
            <pc:sldMk cId="986217427" sldId="274"/>
            <ac:spMk id="42" creationId="{F3435150-7656-40AA-9090-770DD9B0A8B3}"/>
          </ac:spMkLst>
        </pc:spChg>
        <pc:spChg chg="add mod">
          <ac:chgData name="Levin Hinder 3md" userId="a08fd6f0-6d42-492f-97dc-1a5ba9a04ca0" providerId="ADAL" clId="{49AE5F2F-1F16-4962-93B2-7EF6E3258923}" dt="2021-06-17T16:55:36.805" v="889"/>
          <ac:spMkLst>
            <pc:docMk/>
            <pc:sldMk cId="986217427" sldId="274"/>
            <ac:spMk id="43" creationId="{E9CA0295-6C7C-4DB3-96F8-A55D1EA2DBB5}"/>
          </ac:spMkLst>
        </pc:spChg>
        <pc:spChg chg="add mod">
          <ac:chgData name="Levin Hinder 3md" userId="a08fd6f0-6d42-492f-97dc-1a5ba9a04ca0" providerId="ADAL" clId="{49AE5F2F-1F16-4962-93B2-7EF6E3258923}" dt="2021-06-17T16:55:36.805" v="889"/>
          <ac:spMkLst>
            <pc:docMk/>
            <pc:sldMk cId="986217427" sldId="274"/>
            <ac:spMk id="46" creationId="{BD53F8D0-195C-443E-8066-AC970816D6A8}"/>
          </ac:spMkLst>
        </pc:spChg>
        <pc:spChg chg="add mod">
          <ac:chgData name="Levin Hinder 3md" userId="a08fd6f0-6d42-492f-97dc-1a5ba9a04ca0" providerId="ADAL" clId="{49AE5F2F-1F16-4962-93B2-7EF6E3258923}" dt="2021-06-17T16:55:51.130" v="893" actId="207"/>
          <ac:spMkLst>
            <pc:docMk/>
            <pc:sldMk cId="986217427" sldId="274"/>
            <ac:spMk id="47" creationId="{2ACA4875-1329-4A9C-9446-C05D385D09BC}"/>
          </ac:spMkLst>
        </pc:spChg>
        <pc:spChg chg="add mod">
          <ac:chgData name="Levin Hinder 3md" userId="a08fd6f0-6d42-492f-97dc-1a5ba9a04ca0" providerId="ADAL" clId="{49AE5F2F-1F16-4962-93B2-7EF6E3258923}" dt="2021-06-17T16:55:36.805" v="889"/>
          <ac:spMkLst>
            <pc:docMk/>
            <pc:sldMk cId="986217427" sldId="274"/>
            <ac:spMk id="48" creationId="{55B114F6-E375-4FFE-90CC-5ECA89F75A9C}"/>
          </ac:spMkLst>
        </pc:spChg>
        <pc:spChg chg="add mod">
          <ac:chgData name="Levin Hinder 3md" userId="a08fd6f0-6d42-492f-97dc-1a5ba9a04ca0" providerId="ADAL" clId="{49AE5F2F-1F16-4962-93B2-7EF6E3258923}" dt="2021-06-17T16:55:36.805" v="889"/>
          <ac:spMkLst>
            <pc:docMk/>
            <pc:sldMk cId="986217427" sldId="274"/>
            <ac:spMk id="49" creationId="{DBFB5384-D0E7-4994-A49C-C27F87362405}"/>
          </ac:spMkLst>
        </pc:spChg>
        <pc:spChg chg="add mod">
          <ac:chgData name="Levin Hinder 3md" userId="a08fd6f0-6d42-492f-97dc-1a5ba9a04ca0" providerId="ADAL" clId="{49AE5F2F-1F16-4962-93B2-7EF6E3258923}" dt="2021-06-17T16:55:44.317" v="891" actId="207"/>
          <ac:spMkLst>
            <pc:docMk/>
            <pc:sldMk cId="986217427" sldId="274"/>
            <ac:spMk id="50" creationId="{FE0A5FB0-475D-4ADC-B338-2919A9ECE6E7}"/>
          </ac:spMkLst>
        </pc:spChg>
        <pc:spChg chg="add mod">
          <ac:chgData name="Levin Hinder 3md" userId="a08fd6f0-6d42-492f-97dc-1a5ba9a04ca0" providerId="ADAL" clId="{49AE5F2F-1F16-4962-93B2-7EF6E3258923}" dt="2021-06-17T16:55:36.805" v="889"/>
          <ac:spMkLst>
            <pc:docMk/>
            <pc:sldMk cId="986217427" sldId="274"/>
            <ac:spMk id="51" creationId="{EA21718A-400B-4833-A983-3983F3A2745E}"/>
          </ac:spMkLst>
        </pc:spChg>
        <pc:spChg chg="add mod">
          <ac:chgData name="Levin Hinder 3md" userId="a08fd6f0-6d42-492f-97dc-1a5ba9a04ca0" providerId="ADAL" clId="{49AE5F2F-1F16-4962-93B2-7EF6E3258923}" dt="2021-06-17T16:55:36.805" v="889"/>
          <ac:spMkLst>
            <pc:docMk/>
            <pc:sldMk cId="986217427" sldId="274"/>
            <ac:spMk id="52" creationId="{0A70C34A-A0CB-454E-83A8-B7BBEC6CE186}"/>
          </ac:spMkLst>
        </pc:spChg>
        <pc:spChg chg="add mod">
          <ac:chgData name="Levin Hinder 3md" userId="a08fd6f0-6d42-492f-97dc-1a5ba9a04ca0" providerId="ADAL" clId="{49AE5F2F-1F16-4962-93B2-7EF6E3258923}" dt="2021-06-17T16:55:36.805" v="889"/>
          <ac:spMkLst>
            <pc:docMk/>
            <pc:sldMk cId="986217427" sldId="274"/>
            <ac:spMk id="54" creationId="{844F4B44-6154-4EB6-B83A-28BCDE8114F1}"/>
          </ac:spMkLst>
        </pc:spChg>
        <pc:spChg chg="add mod">
          <ac:chgData name="Levin Hinder 3md" userId="a08fd6f0-6d42-492f-97dc-1a5ba9a04ca0" providerId="ADAL" clId="{49AE5F2F-1F16-4962-93B2-7EF6E3258923}" dt="2021-06-17T16:55:36.805" v="889"/>
          <ac:spMkLst>
            <pc:docMk/>
            <pc:sldMk cId="986217427" sldId="274"/>
            <ac:spMk id="56" creationId="{F2B5A31D-B8F1-4329-A42B-6F058B7ACFF9}"/>
          </ac:spMkLst>
        </pc:spChg>
        <pc:spChg chg="add mod">
          <ac:chgData name="Levin Hinder 3md" userId="a08fd6f0-6d42-492f-97dc-1a5ba9a04ca0" providerId="ADAL" clId="{49AE5F2F-1F16-4962-93B2-7EF6E3258923}" dt="2021-06-17T16:55:36.805" v="889"/>
          <ac:spMkLst>
            <pc:docMk/>
            <pc:sldMk cId="986217427" sldId="274"/>
            <ac:spMk id="57" creationId="{4BBADD5B-1F34-4E4D-A187-977D20993AB6}"/>
          </ac:spMkLst>
        </pc:spChg>
        <pc:spChg chg="add mod">
          <ac:chgData name="Levin Hinder 3md" userId="a08fd6f0-6d42-492f-97dc-1a5ba9a04ca0" providerId="ADAL" clId="{49AE5F2F-1F16-4962-93B2-7EF6E3258923}" dt="2021-06-17T16:55:36.805" v="889"/>
          <ac:spMkLst>
            <pc:docMk/>
            <pc:sldMk cId="986217427" sldId="274"/>
            <ac:spMk id="59" creationId="{094787D5-AA69-4A3A-A660-A338270D5DA1}"/>
          </ac:spMkLst>
        </pc:spChg>
        <pc:spChg chg="add mod">
          <ac:chgData name="Levin Hinder 3md" userId="a08fd6f0-6d42-492f-97dc-1a5ba9a04ca0" providerId="ADAL" clId="{49AE5F2F-1F16-4962-93B2-7EF6E3258923}" dt="2021-06-17T16:55:36.805" v="889"/>
          <ac:spMkLst>
            <pc:docMk/>
            <pc:sldMk cId="986217427" sldId="274"/>
            <ac:spMk id="60" creationId="{42FD0268-FEC4-4586-8C40-07C7F34711DB}"/>
          </ac:spMkLst>
        </pc:spChg>
        <pc:spChg chg="add mod">
          <ac:chgData name="Levin Hinder 3md" userId="a08fd6f0-6d42-492f-97dc-1a5ba9a04ca0" providerId="ADAL" clId="{49AE5F2F-1F16-4962-93B2-7EF6E3258923}" dt="2021-06-17T16:55:36.805" v="889"/>
          <ac:spMkLst>
            <pc:docMk/>
            <pc:sldMk cId="986217427" sldId="274"/>
            <ac:spMk id="64" creationId="{F4B626FB-27E9-47E1-9B3D-C4FDF025021F}"/>
          </ac:spMkLst>
        </pc:spChg>
        <pc:cxnChg chg="add del mod">
          <ac:chgData name="Levin Hinder 3md" userId="a08fd6f0-6d42-492f-97dc-1a5ba9a04ca0" providerId="ADAL" clId="{49AE5F2F-1F16-4962-93B2-7EF6E3258923}" dt="2021-06-17T16:55:30.345" v="888" actId="478"/>
          <ac:cxnSpMkLst>
            <pc:docMk/>
            <pc:sldMk cId="986217427" sldId="274"/>
            <ac:cxnSpMk id="7" creationId="{036F6652-D045-4A66-8E81-EF91B817149C}"/>
          </ac:cxnSpMkLst>
        </pc:cxnChg>
        <pc:cxnChg chg="add del mod">
          <ac:chgData name="Levin Hinder 3md" userId="a08fd6f0-6d42-492f-97dc-1a5ba9a04ca0" providerId="ADAL" clId="{49AE5F2F-1F16-4962-93B2-7EF6E3258923}" dt="2021-06-17T16:55:30.345" v="888" actId="478"/>
          <ac:cxnSpMkLst>
            <pc:docMk/>
            <pc:sldMk cId="986217427" sldId="274"/>
            <ac:cxnSpMk id="8" creationId="{A85E6BA2-E38A-4453-A610-8928D34EBA6D}"/>
          </ac:cxnSpMkLst>
        </pc:cxnChg>
        <pc:cxnChg chg="add del mod">
          <ac:chgData name="Levin Hinder 3md" userId="a08fd6f0-6d42-492f-97dc-1a5ba9a04ca0" providerId="ADAL" clId="{49AE5F2F-1F16-4962-93B2-7EF6E3258923}" dt="2021-06-17T16:55:30.345" v="888" actId="478"/>
          <ac:cxnSpMkLst>
            <pc:docMk/>
            <pc:sldMk cId="986217427" sldId="274"/>
            <ac:cxnSpMk id="9" creationId="{2DB5515E-B03D-4232-92DA-663FB53D7664}"/>
          </ac:cxnSpMkLst>
        </pc:cxnChg>
        <pc:cxnChg chg="add del mod">
          <ac:chgData name="Levin Hinder 3md" userId="a08fd6f0-6d42-492f-97dc-1a5ba9a04ca0" providerId="ADAL" clId="{49AE5F2F-1F16-4962-93B2-7EF6E3258923}" dt="2021-06-17T16:55:30.345" v="888" actId="478"/>
          <ac:cxnSpMkLst>
            <pc:docMk/>
            <pc:sldMk cId="986217427" sldId="274"/>
            <ac:cxnSpMk id="13" creationId="{B82D4B0C-F81C-458D-99D4-368A86D4DF7D}"/>
          </ac:cxnSpMkLst>
        </pc:cxnChg>
        <pc:cxnChg chg="add del mod">
          <ac:chgData name="Levin Hinder 3md" userId="a08fd6f0-6d42-492f-97dc-1a5ba9a04ca0" providerId="ADAL" clId="{49AE5F2F-1F16-4962-93B2-7EF6E3258923}" dt="2021-06-17T16:55:30.345" v="888" actId="478"/>
          <ac:cxnSpMkLst>
            <pc:docMk/>
            <pc:sldMk cId="986217427" sldId="274"/>
            <ac:cxnSpMk id="14" creationId="{6577B8C4-21C9-4EEA-8741-592E978E420C}"/>
          </ac:cxnSpMkLst>
        </pc:cxnChg>
        <pc:cxnChg chg="add del mod">
          <ac:chgData name="Levin Hinder 3md" userId="a08fd6f0-6d42-492f-97dc-1a5ba9a04ca0" providerId="ADAL" clId="{49AE5F2F-1F16-4962-93B2-7EF6E3258923}" dt="2021-06-17T16:55:30.345" v="888" actId="478"/>
          <ac:cxnSpMkLst>
            <pc:docMk/>
            <pc:sldMk cId="986217427" sldId="274"/>
            <ac:cxnSpMk id="22" creationId="{12ED1A7A-6F56-4352-BACF-77CC6AA985E3}"/>
          </ac:cxnSpMkLst>
        </pc:cxnChg>
        <pc:cxnChg chg="add del mod">
          <ac:chgData name="Levin Hinder 3md" userId="a08fd6f0-6d42-492f-97dc-1a5ba9a04ca0" providerId="ADAL" clId="{49AE5F2F-1F16-4962-93B2-7EF6E3258923}" dt="2021-06-17T16:55:30.345" v="888" actId="478"/>
          <ac:cxnSpMkLst>
            <pc:docMk/>
            <pc:sldMk cId="986217427" sldId="274"/>
            <ac:cxnSpMk id="24" creationId="{8387FA29-E509-4E7E-B223-EDDC25A020CC}"/>
          </ac:cxnSpMkLst>
        </pc:cxnChg>
        <pc:cxnChg chg="add del mod">
          <ac:chgData name="Levin Hinder 3md" userId="a08fd6f0-6d42-492f-97dc-1a5ba9a04ca0" providerId="ADAL" clId="{49AE5F2F-1F16-4962-93B2-7EF6E3258923}" dt="2021-06-17T16:55:30.345" v="888" actId="478"/>
          <ac:cxnSpMkLst>
            <pc:docMk/>
            <pc:sldMk cId="986217427" sldId="274"/>
            <ac:cxnSpMk id="27" creationId="{E8564103-AFB7-4F66-AA2A-6653FA5D22F3}"/>
          </ac:cxnSpMkLst>
        </pc:cxnChg>
        <pc:cxnChg chg="add del mod">
          <ac:chgData name="Levin Hinder 3md" userId="a08fd6f0-6d42-492f-97dc-1a5ba9a04ca0" providerId="ADAL" clId="{49AE5F2F-1F16-4962-93B2-7EF6E3258923}" dt="2021-06-17T16:55:30.345" v="888" actId="478"/>
          <ac:cxnSpMkLst>
            <pc:docMk/>
            <pc:sldMk cId="986217427" sldId="274"/>
            <ac:cxnSpMk id="30" creationId="{A110C410-A0DA-4C0D-8DD3-CF0BC8D807A7}"/>
          </ac:cxnSpMkLst>
        </pc:cxnChg>
        <pc:cxnChg chg="add del mod">
          <ac:chgData name="Levin Hinder 3md" userId="a08fd6f0-6d42-492f-97dc-1a5ba9a04ca0" providerId="ADAL" clId="{49AE5F2F-1F16-4962-93B2-7EF6E3258923}" dt="2021-06-17T16:55:30.345" v="888" actId="478"/>
          <ac:cxnSpMkLst>
            <pc:docMk/>
            <pc:sldMk cId="986217427" sldId="274"/>
            <ac:cxnSpMk id="31" creationId="{6DCB4EA1-6B3B-48B2-A12B-5A85B4A7FFA5}"/>
          </ac:cxnSpMkLst>
        </pc:cxnChg>
        <pc:cxnChg chg="add del mod">
          <ac:chgData name="Levin Hinder 3md" userId="a08fd6f0-6d42-492f-97dc-1a5ba9a04ca0" providerId="ADAL" clId="{49AE5F2F-1F16-4962-93B2-7EF6E3258923}" dt="2021-06-17T16:55:30.345" v="888" actId="478"/>
          <ac:cxnSpMkLst>
            <pc:docMk/>
            <pc:sldMk cId="986217427" sldId="274"/>
            <ac:cxnSpMk id="32" creationId="{52D34273-497E-42F2-81B9-547FD3FAD9D6}"/>
          </ac:cxnSpMkLst>
        </pc:cxnChg>
        <pc:cxnChg chg="add mod">
          <ac:chgData name="Levin Hinder 3md" userId="a08fd6f0-6d42-492f-97dc-1a5ba9a04ca0" providerId="ADAL" clId="{49AE5F2F-1F16-4962-93B2-7EF6E3258923}" dt="2021-06-17T16:55:36.805" v="889"/>
          <ac:cxnSpMkLst>
            <pc:docMk/>
            <pc:sldMk cId="986217427" sldId="274"/>
            <ac:cxnSpMk id="38" creationId="{D124C9C1-C7BF-45BA-A940-90D9F428777A}"/>
          </ac:cxnSpMkLst>
        </pc:cxnChg>
        <pc:cxnChg chg="add mod">
          <ac:chgData name="Levin Hinder 3md" userId="a08fd6f0-6d42-492f-97dc-1a5ba9a04ca0" providerId="ADAL" clId="{49AE5F2F-1F16-4962-93B2-7EF6E3258923}" dt="2021-06-17T16:55:36.805" v="889"/>
          <ac:cxnSpMkLst>
            <pc:docMk/>
            <pc:sldMk cId="986217427" sldId="274"/>
            <ac:cxnSpMk id="39" creationId="{B7E156FD-033E-4685-926E-D5855149BE11}"/>
          </ac:cxnSpMkLst>
        </pc:cxnChg>
        <pc:cxnChg chg="add mod">
          <ac:chgData name="Levin Hinder 3md" userId="a08fd6f0-6d42-492f-97dc-1a5ba9a04ca0" providerId="ADAL" clId="{49AE5F2F-1F16-4962-93B2-7EF6E3258923}" dt="2021-06-17T16:55:36.805" v="889"/>
          <ac:cxnSpMkLst>
            <pc:docMk/>
            <pc:sldMk cId="986217427" sldId="274"/>
            <ac:cxnSpMk id="40" creationId="{6D21D216-ABBD-42D2-BB94-ED2B98A49B7E}"/>
          </ac:cxnSpMkLst>
        </pc:cxnChg>
        <pc:cxnChg chg="add mod">
          <ac:chgData name="Levin Hinder 3md" userId="a08fd6f0-6d42-492f-97dc-1a5ba9a04ca0" providerId="ADAL" clId="{49AE5F2F-1F16-4962-93B2-7EF6E3258923}" dt="2021-06-17T16:55:36.805" v="889"/>
          <ac:cxnSpMkLst>
            <pc:docMk/>
            <pc:sldMk cId="986217427" sldId="274"/>
            <ac:cxnSpMk id="44" creationId="{1B82C325-9B0D-4DE2-BA3E-524F83601953}"/>
          </ac:cxnSpMkLst>
        </pc:cxnChg>
        <pc:cxnChg chg="add mod">
          <ac:chgData name="Levin Hinder 3md" userId="a08fd6f0-6d42-492f-97dc-1a5ba9a04ca0" providerId="ADAL" clId="{49AE5F2F-1F16-4962-93B2-7EF6E3258923}" dt="2021-06-17T16:55:36.805" v="889"/>
          <ac:cxnSpMkLst>
            <pc:docMk/>
            <pc:sldMk cId="986217427" sldId="274"/>
            <ac:cxnSpMk id="45" creationId="{AF93D53F-7720-436F-B61D-D9AA2EEDDE6B}"/>
          </ac:cxnSpMkLst>
        </pc:cxnChg>
        <pc:cxnChg chg="add mod">
          <ac:chgData name="Levin Hinder 3md" userId="a08fd6f0-6d42-492f-97dc-1a5ba9a04ca0" providerId="ADAL" clId="{49AE5F2F-1F16-4962-93B2-7EF6E3258923}" dt="2021-06-17T16:55:36.805" v="889"/>
          <ac:cxnSpMkLst>
            <pc:docMk/>
            <pc:sldMk cId="986217427" sldId="274"/>
            <ac:cxnSpMk id="53" creationId="{E2262604-6E44-4D53-8DFD-A6BF185D1668}"/>
          </ac:cxnSpMkLst>
        </pc:cxnChg>
        <pc:cxnChg chg="add mod">
          <ac:chgData name="Levin Hinder 3md" userId="a08fd6f0-6d42-492f-97dc-1a5ba9a04ca0" providerId="ADAL" clId="{49AE5F2F-1F16-4962-93B2-7EF6E3258923}" dt="2021-06-17T16:55:36.805" v="889"/>
          <ac:cxnSpMkLst>
            <pc:docMk/>
            <pc:sldMk cId="986217427" sldId="274"/>
            <ac:cxnSpMk id="55" creationId="{092BA5C9-2A2E-4737-9D04-EA079242AB37}"/>
          </ac:cxnSpMkLst>
        </pc:cxnChg>
        <pc:cxnChg chg="add mod">
          <ac:chgData name="Levin Hinder 3md" userId="a08fd6f0-6d42-492f-97dc-1a5ba9a04ca0" providerId="ADAL" clId="{49AE5F2F-1F16-4962-93B2-7EF6E3258923}" dt="2021-06-17T16:55:36.805" v="889"/>
          <ac:cxnSpMkLst>
            <pc:docMk/>
            <pc:sldMk cId="986217427" sldId="274"/>
            <ac:cxnSpMk id="58" creationId="{0B659BBE-BC10-417A-9505-81869F6F25F0}"/>
          </ac:cxnSpMkLst>
        </pc:cxnChg>
        <pc:cxnChg chg="add mod">
          <ac:chgData name="Levin Hinder 3md" userId="a08fd6f0-6d42-492f-97dc-1a5ba9a04ca0" providerId="ADAL" clId="{49AE5F2F-1F16-4962-93B2-7EF6E3258923}" dt="2021-06-17T16:55:48.075" v="892" actId="692"/>
          <ac:cxnSpMkLst>
            <pc:docMk/>
            <pc:sldMk cId="986217427" sldId="274"/>
            <ac:cxnSpMk id="61" creationId="{DFDECE78-057B-49A3-B69D-E6F636A7B3AB}"/>
          </ac:cxnSpMkLst>
        </pc:cxnChg>
        <pc:cxnChg chg="add mod">
          <ac:chgData name="Levin Hinder 3md" userId="a08fd6f0-6d42-492f-97dc-1a5ba9a04ca0" providerId="ADAL" clId="{49AE5F2F-1F16-4962-93B2-7EF6E3258923}" dt="2021-06-17T16:55:36.805" v="889"/>
          <ac:cxnSpMkLst>
            <pc:docMk/>
            <pc:sldMk cId="986217427" sldId="274"/>
            <ac:cxnSpMk id="62" creationId="{A0B86C00-8844-4EA6-8A55-C2947637CCED}"/>
          </ac:cxnSpMkLst>
        </pc:cxnChg>
        <pc:cxnChg chg="add mod">
          <ac:chgData name="Levin Hinder 3md" userId="a08fd6f0-6d42-492f-97dc-1a5ba9a04ca0" providerId="ADAL" clId="{49AE5F2F-1F16-4962-93B2-7EF6E3258923}" dt="2021-06-17T17:29:20.768" v="1319" actId="692"/>
          <ac:cxnSpMkLst>
            <pc:docMk/>
            <pc:sldMk cId="986217427" sldId="274"/>
            <ac:cxnSpMk id="63" creationId="{0557AF44-DFC2-4EB8-B5BD-2E4538DF6226}"/>
          </ac:cxnSpMkLst>
        </pc:cxnChg>
      </pc:sldChg>
      <pc:sldChg chg="addSp modSp new mod">
        <pc:chgData name="Levin Hinder 3md" userId="a08fd6f0-6d42-492f-97dc-1a5ba9a04ca0" providerId="ADAL" clId="{49AE5F2F-1F16-4962-93B2-7EF6E3258923}" dt="2021-06-17T18:12:24.680" v="1561"/>
        <pc:sldMkLst>
          <pc:docMk/>
          <pc:sldMk cId="2547059074" sldId="275"/>
        </pc:sldMkLst>
        <pc:spChg chg="mod">
          <ac:chgData name="Levin Hinder 3md" userId="a08fd6f0-6d42-492f-97dc-1a5ba9a04ca0" providerId="ADAL" clId="{49AE5F2F-1F16-4962-93B2-7EF6E3258923}" dt="2021-06-17T17:08:34.956" v="1021"/>
          <ac:spMkLst>
            <pc:docMk/>
            <pc:sldMk cId="2547059074" sldId="275"/>
            <ac:spMk id="2" creationId="{591A6CA2-94E5-4B98-BA7F-7F9558244804}"/>
          </ac:spMkLst>
        </pc:spChg>
        <pc:spChg chg="mod">
          <ac:chgData name="Levin Hinder 3md" userId="a08fd6f0-6d42-492f-97dc-1a5ba9a04ca0" providerId="ADAL" clId="{49AE5F2F-1F16-4962-93B2-7EF6E3258923}" dt="2021-06-17T18:12:24.680" v="1561"/>
          <ac:spMkLst>
            <pc:docMk/>
            <pc:sldMk cId="2547059074" sldId="275"/>
            <ac:spMk id="3" creationId="{6FE159F9-FBEF-49F4-A90C-8321F853F6AB}"/>
          </ac:spMkLst>
        </pc:spChg>
        <pc:spChg chg="add mod">
          <ac:chgData name="Levin Hinder 3md" userId="a08fd6f0-6d42-492f-97dc-1a5ba9a04ca0" providerId="ADAL" clId="{49AE5F2F-1F16-4962-93B2-7EF6E3258923}" dt="2021-06-17T16:57:19.614" v="903"/>
          <ac:spMkLst>
            <pc:docMk/>
            <pc:sldMk cId="2547059074" sldId="275"/>
            <ac:spMk id="4" creationId="{A60D2ECF-56D0-4577-9321-DBE4B93688C7}"/>
          </ac:spMkLst>
        </pc:spChg>
        <pc:spChg chg="add mod">
          <ac:chgData name="Levin Hinder 3md" userId="a08fd6f0-6d42-492f-97dc-1a5ba9a04ca0" providerId="ADAL" clId="{49AE5F2F-1F16-4962-93B2-7EF6E3258923}" dt="2021-06-17T16:57:19.614" v="903"/>
          <ac:spMkLst>
            <pc:docMk/>
            <pc:sldMk cId="2547059074" sldId="275"/>
            <ac:spMk id="5" creationId="{9F45B526-5B5B-40DB-86CA-8E924EC60D17}"/>
          </ac:spMkLst>
        </pc:spChg>
        <pc:spChg chg="add mod">
          <ac:chgData name="Levin Hinder 3md" userId="a08fd6f0-6d42-492f-97dc-1a5ba9a04ca0" providerId="ADAL" clId="{49AE5F2F-1F16-4962-93B2-7EF6E3258923}" dt="2021-06-17T16:57:19.614" v="903"/>
          <ac:spMkLst>
            <pc:docMk/>
            <pc:sldMk cId="2547059074" sldId="275"/>
            <ac:spMk id="6" creationId="{95AD0082-6ED4-4C00-B4E0-4A57EDCF8BAA}"/>
          </ac:spMkLst>
        </pc:spChg>
        <pc:spChg chg="add mod">
          <ac:chgData name="Levin Hinder 3md" userId="a08fd6f0-6d42-492f-97dc-1a5ba9a04ca0" providerId="ADAL" clId="{49AE5F2F-1F16-4962-93B2-7EF6E3258923}" dt="2021-06-17T17:06:45.831" v="1011" actId="6549"/>
          <ac:spMkLst>
            <pc:docMk/>
            <pc:sldMk cId="2547059074" sldId="275"/>
            <ac:spMk id="7" creationId="{39456324-426F-48E7-8475-26DF50EB99CE}"/>
          </ac:spMkLst>
        </pc:spChg>
        <pc:spChg chg="add mod">
          <ac:chgData name="Levin Hinder 3md" userId="a08fd6f0-6d42-492f-97dc-1a5ba9a04ca0" providerId="ADAL" clId="{49AE5F2F-1F16-4962-93B2-7EF6E3258923}" dt="2021-06-17T17:04:39" v="998" actId="20577"/>
          <ac:spMkLst>
            <pc:docMk/>
            <pc:sldMk cId="2547059074" sldId="275"/>
            <ac:spMk id="11" creationId="{81B01B37-28FD-4EAA-AA67-3C09D0A8ACD0}"/>
          </ac:spMkLst>
        </pc:spChg>
        <pc:spChg chg="add mod">
          <ac:chgData name="Levin Hinder 3md" userId="a08fd6f0-6d42-492f-97dc-1a5ba9a04ca0" providerId="ADAL" clId="{49AE5F2F-1F16-4962-93B2-7EF6E3258923}" dt="2021-06-17T16:57:19.614" v="903"/>
          <ac:spMkLst>
            <pc:docMk/>
            <pc:sldMk cId="2547059074" sldId="275"/>
            <ac:spMk id="12" creationId="{557756B1-B03F-461D-A9F6-AB54CBED4DF0}"/>
          </ac:spMkLst>
        </pc:spChg>
        <pc:spChg chg="add mod">
          <ac:chgData name="Levin Hinder 3md" userId="a08fd6f0-6d42-492f-97dc-1a5ba9a04ca0" providerId="ADAL" clId="{49AE5F2F-1F16-4962-93B2-7EF6E3258923}" dt="2021-06-17T16:57:19.614" v="903"/>
          <ac:spMkLst>
            <pc:docMk/>
            <pc:sldMk cId="2547059074" sldId="275"/>
            <ac:spMk id="13" creationId="{7231CB59-0EB1-4557-BC08-4C6E93CBB6D3}"/>
          </ac:spMkLst>
        </pc:spChg>
        <pc:spChg chg="add mod">
          <ac:chgData name="Levin Hinder 3md" userId="a08fd6f0-6d42-492f-97dc-1a5ba9a04ca0" providerId="ADAL" clId="{49AE5F2F-1F16-4962-93B2-7EF6E3258923}" dt="2021-06-17T16:57:19.614" v="903"/>
          <ac:spMkLst>
            <pc:docMk/>
            <pc:sldMk cId="2547059074" sldId="275"/>
            <ac:spMk id="16" creationId="{2B885387-7DEA-476E-BECD-5FEC7E611336}"/>
          </ac:spMkLst>
        </pc:spChg>
        <pc:spChg chg="add mod">
          <ac:chgData name="Levin Hinder 3md" userId="a08fd6f0-6d42-492f-97dc-1a5ba9a04ca0" providerId="ADAL" clId="{49AE5F2F-1F16-4962-93B2-7EF6E3258923}" dt="2021-06-17T16:57:19.614" v="903"/>
          <ac:spMkLst>
            <pc:docMk/>
            <pc:sldMk cId="2547059074" sldId="275"/>
            <ac:spMk id="17" creationId="{C9F9286B-C90F-4658-83A1-ADFED8C1EEF7}"/>
          </ac:spMkLst>
        </pc:spChg>
        <pc:spChg chg="add mod">
          <ac:chgData name="Levin Hinder 3md" userId="a08fd6f0-6d42-492f-97dc-1a5ba9a04ca0" providerId="ADAL" clId="{49AE5F2F-1F16-4962-93B2-7EF6E3258923}" dt="2021-06-17T16:57:19.614" v="903"/>
          <ac:spMkLst>
            <pc:docMk/>
            <pc:sldMk cId="2547059074" sldId="275"/>
            <ac:spMk id="18" creationId="{3703792A-98AD-4137-BFCD-D4ED50AE0A2B}"/>
          </ac:spMkLst>
        </pc:spChg>
        <pc:spChg chg="add mod">
          <ac:chgData name="Levin Hinder 3md" userId="a08fd6f0-6d42-492f-97dc-1a5ba9a04ca0" providerId="ADAL" clId="{49AE5F2F-1F16-4962-93B2-7EF6E3258923}" dt="2021-06-17T16:57:19.614" v="903"/>
          <ac:spMkLst>
            <pc:docMk/>
            <pc:sldMk cId="2547059074" sldId="275"/>
            <ac:spMk id="19" creationId="{35715CA1-6816-4207-8BB7-6E610B988B1E}"/>
          </ac:spMkLst>
        </pc:spChg>
        <pc:spChg chg="add mod">
          <ac:chgData name="Levin Hinder 3md" userId="a08fd6f0-6d42-492f-97dc-1a5ba9a04ca0" providerId="ADAL" clId="{49AE5F2F-1F16-4962-93B2-7EF6E3258923}" dt="2021-06-17T16:57:29.201" v="904" actId="207"/>
          <ac:spMkLst>
            <pc:docMk/>
            <pc:sldMk cId="2547059074" sldId="275"/>
            <ac:spMk id="20" creationId="{C64E59F1-1855-45C4-8D7D-435F33405CDB}"/>
          </ac:spMkLst>
        </pc:spChg>
        <pc:spChg chg="add mod">
          <ac:chgData name="Levin Hinder 3md" userId="a08fd6f0-6d42-492f-97dc-1a5ba9a04ca0" providerId="ADAL" clId="{49AE5F2F-1F16-4962-93B2-7EF6E3258923}" dt="2021-06-17T16:57:19.614" v="903"/>
          <ac:spMkLst>
            <pc:docMk/>
            <pc:sldMk cId="2547059074" sldId="275"/>
            <ac:spMk id="21" creationId="{4BC05BDD-9512-4EC9-BBA8-975D376FF482}"/>
          </ac:spMkLst>
        </pc:spChg>
        <pc:spChg chg="add mod">
          <ac:chgData name="Levin Hinder 3md" userId="a08fd6f0-6d42-492f-97dc-1a5ba9a04ca0" providerId="ADAL" clId="{49AE5F2F-1F16-4962-93B2-7EF6E3258923}" dt="2021-06-17T17:07:07.379" v="1013" actId="207"/>
          <ac:spMkLst>
            <pc:docMk/>
            <pc:sldMk cId="2547059074" sldId="275"/>
            <ac:spMk id="22" creationId="{DD739DA0-C23F-47AC-9DEF-4FE9929405E9}"/>
          </ac:spMkLst>
        </pc:spChg>
        <pc:spChg chg="add mod">
          <ac:chgData name="Levin Hinder 3md" userId="a08fd6f0-6d42-492f-97dc-1a5ba9a04ca0" providerId="ADAL" clId="{49AE5F2F-1F16-4962-93B2-7EF6E3258923}" dt="2021-06-17T16:57:19.614" v="903"/>
          <ac:spMkLst>
            <pc:docMk/>
            <pc:sldMk cId="2547059074" sldId="275"/>
            <ac:spMk id="24" creationId="{C819D5D0-2CF2-434C-B6E9-855E81A09635}"/>
          </ac:spMkLst>
        </pc:spChg>
        <pc:spChg chg="add mod">
          <ac:chgData name="Levin Hinder 3md" userId="a08fd6f0-6d42-492f-97dc-1a5ba9a04ca0" providerId="ADAL" clId="{49AE5F2F-1F16-4962-93B2-7EF6E3258923}" dt="2021-06-17T16:57:19.614" v="903"/>
          <ac:spMkLst>
            <pc:docMk/>
            <pc:sldMk cId="2547059074" sldId="275"/>
            <ac:spMk id="26" creationId="{1EAA2B78-B4C6-4E86-B65C-18C5BCD02B72}"/>
          </ac:spMkLst>
        </pc:spChg>
        <pc:spChg chg="add mod">
          <ac:chgData name="Levin Hinder 3md" userId="a08fd6f0-6d42-492f-97dc-1a5ba9a04ca0" providerId="ADAL" clId="{49AE5F2F-1F16-4962-93B2-7EF6E3258923}" dt="2021-06-17T16:57:19.614" v="903"/>
          <ac:spMkLst>
            <pc:docMk/>
            <pc:sldMk cId="2547059074" sldId="275"/>
            <ac:spMk id="27" creationId="{ED104320-B3C3-4BF3-91D4-68ADCFC12F11}"/>
          </ac:spMkLst>
        </pc:spChg>
        <pc:spChg chg="add mod">
          <ac:chgData name="Levin Hinder 3md" userId="a08fd6f0-6d42-492f-97dc-1a5ba9a04ca0" providerId="ADAL" clId="{49AE5F2F-1F16-4962-93B2-7EF6E3258923}" dt="2021-06-17T16:57:19.614" v="903"/>
          <ac:spMkLst>
            <pc:docMk/>
            <pc:sldMk cId="2547059074" sldId="275"/>
            <ac:spMk id="29" creationId="{0687215D-03A4-411A-9948-E43A11CE2A08}"/>
          </ac:spMkLst>
        </pc:spChg>
        <pc:spChg chg="add mod">
          <ac:chgData name="Levin Hinder 3md" userId="a08fd6f0-6d42-492f-97dc-1a5ba9a04ca0" providerId="ADAL" clId="{49AE5F2F-1F16-4962-93B2-7EF6E3258923}" dt="2021-06-17T16:57:19.614" v="903"/>
          <ac:spMkLst>
            <pc:docMk/>
            <pc:sldMk cId="2547059074" sldId="275"/>
            <ac:spMk id="30" creationId="{2C35D08B-57F5-4947-8C46-5A147D69426B}"/>
          </ac:spMkLst>
        </pc:spChg>
        <pc:spChg chg="add mod">
          <ac:chgData name="Levin Hinder 3md" userId="a08fd6f0-6d42-492f-97dc-1a5ba9a04ca0" providerId="ADAL" clId="{49AE5F2F-1F16-4962-93B2-7EF6E3258923}" dt="2021-06-17T16:57:19.614" v="903"/>
          <ac:spMkLst>
            <pc:docMk/>
            <pc:sldMk cId="2547059074" sldId="275"/>
            <ac:spMk id="34" creationId="{16EDC4F6-BED4-429D-9457-1A8360910420}"/>
          </ac:spMkLst>
        </pc:spChg>
        <pc:cxnChg chg="add mod">
          <ac:chgData name="Levin Hinder 3md" userId="a08fd6f0-6d42-492f-97dc-1a5ba9a04ca0" providerId="ADAL" clId="{49AE5F2F-1F16-4962-93B2-7EF6E3258923}" dt="2021-06-17T16:57:19.614" v="903"/>
          <ac:cxnSpMkLst>
            <pc:docMk/>
            <pc:sldMk cId="2547059074" sldId="275"/>
            <ac:cxnSpMk id="8" creationId="{61EDB8C9-DAFF-4D01-9A5B-F613C6DF77FF}"/>
          </ac:cxnSpMkLst>
        </pc:cxnChg>
        <pc:cxnChg chg="add mod">
          <ac:chgData name="Levin Hinder 3md" userId="a08fd6f0-6d42-492f-97dc-1a5ba9a04ca0" providerId="ADAL" clId="{49AE5F2F-1F16-4962-93B2-7EF6E3258923}" dt="2021-06-17T16:57:19.614" v="903"/>
          <ac:cxnSpMkLst>
            <pc:docMk/>
            <pc:sldMk cId="2547059074" sldId="275"/>
            <ac:cxnSpMk id="9" creationId="{024F709F-3036-452B-B1FB-A27D8A16CCA9}"/>
          </ac:cxnSpMkLst>
        </pc:cxnChg>
        <pc:cxnChg chg="add mod">
          <ac:chgData name="Levin Hinder 3md" userId="a08fd6f0-6d42-492f-97dc-1a5ba9a04ca0" providerId="ADAL" clId="{49AE5F2F-1F16-4962-93B2-7EF6E3258923}" dt="2021-06-17T16:57:19.614" v="903"/>
          <ac:cxnSpMkLst>
            <pc:docMk/>
            <pc:sldMk cId="2547059074" sldId="275"/>
            <ac:cxnSpMk id="10" creationId="{B5767D3D-57CC-4492-9EF6-B70E59AC2883}"/>
          </ac:cxnSpMkLst>
        </pc:cxnChg>
        <pc:cxnChg chg="add mod">
          <ac:chgData name="Levin Hinder 3md" userId="a08fd6f0-6d42-492f-97dc-1a5ba9a04ca0" providerId="ADAL" clId="{49AE5F2F-1F16-4962-93B2-7EF6E3258923}" dt="2021-06-17T16:57:19.614" v="903"/>
          <ac:cxnSpMkLst>
            <pc:docMk/>
            <pc:sldMk cId="2547059074" sldId="275"/>
            <ac:cxnSpMk id="14" creationId="{6D4C63D8-3693-4123-B716-78B0DC4E92C3}"/>
          </ac:cxnSpMkLst>
        </pc:cxnChg>
        <pc:cxnChg chg="add mod">
          <ac:chgData name="Levin Hinder 3md" userId="a08fd6f0-6d42-492f-97dc-1a5ba9a04ca0" providerId="ADAL" clId="{49AE5F2F-1F16-4962-93B2-7EF6E3258923}" dt="2021-06-17T16:57:19.614" v="903"/>
          <ac:cxnSpMkLst>
            <pc:docMk/>
            <pc:sldMk cId="2547059074" sldId="275"/>
            <ac:cxnSpMk id="15" creationId="{F80A1059-6236-4980-80A5-A1F9B61D70E4}"/>
          </ac:cxnSpMkLst>
        </pc:cxnChg>
        <pc:cxnChg chg="add mod">
          <ac:chgData name="Levin Hinder 3md" userId="a08fd6f0-6d42-492f-97dc-1a5ba9a04ca0" providerId="ADAL" clId="{49AE5F2F-1F16-4962-93B2-7EF6E3258923}" dt="2021-06-17T16:57:19.614" v="903"/>
          <ac:cxnSpMkLst>
            <pc:docMk/>
            <pc:sldMk cId="2547059074" sldId="275"/>
            <ac:cxnSpMk id="23" creationId="{E0E4D254-6BE3-49C2-ABF3-B63C025F8013}"/>
          </ac:cxnSpMkLst>
        </pc:cxnChg>
        <pc:cxnChg chg="add mod">
          <ac:chgData name="Levin Hinder 3md" userId="a08fd6f0-6d42-492f-97dc-1a5ba9a04ca0" providerId="ADAL" clId="{49AE5F2F-1F16-4962-93B2-7EF6E3258923}" dt="2021-06-17T16:57:19.614" v="903"/>
          <ac:cxnSpMkLst>
            <pc:docMk/>
            <pc:sldMk cId="2547059074" sldId="275"/>
            <ac:cxnSpMk id="25" creationId="{6ECE61DE-0E8B-4A22-BBCA-E5FD10724895}"/>
          </ac:cxnSpMkLst>
        </pc:cxnChg>
        <pc:cxnChg chg="add mod">
          <ac:chgData name="Levin Hinder 3md" userId="a08fd6f0-6d42-492f-97dc-1a5ba9a04ca0" providerId="ADAL" clId="{49AE5F2F-1F16-4962-93B2-7EF6E3258923}" dt="2021-06-17T16:57:19.614" v="903"/>
          <ac:cxnSpMkLst>
            <pc:docMk/>
            <pc:sldMk cId="2547059074" sldId="275"/>
            <ac:cxnSpMk id="28" creationId="{1D2CB588-F2E0-483D-9558-83B387D45758}"/>
          </ac:cxnSpMkLst>
        </pc:cxnChg>
        <pc:cxnChg chg="add mod">
          <ac:chgData name="Levin Hinder 3md" userId="a08fd6f0-6d42-492f-97dc-1a5ba9a04ca0" providerId="ADAL" clId="{49AE5F2F-1F16-4962-93B2-7EF6E3258923}" dt="2021-06-17T16:57:19.614" v="903"/>
          <ac:cxnSpMkLst>
            <pc:docMk/>
            <pc:sldMk cId="2547059074" sldId="275"/>
            <ac:cxnSpMk id="31" creationId="{4757189A-FAD1-4982-BC83-7802D6FDC29B}"/>
          </ac:cxnSpMkLst>
        </pc:cxnChg>
        <pc:cxnChg chg="add mod">
          <ac:chgData name="Levin Hinder 3md" userId="a08fd6f0-6d42-492f-97dc-1a5ba9a04ca0" providerId="ADAL" clId="{49AE5F2F-1F16-4962-93B2-7EF6E3258923}" dt="2021-06-17T17:07:10.590" v="1014" actId="692"/>
          <ac:cxnSpMkLst>
            <pc:docMk/>
            <pc:sldMk cId="2547059074" sldId="275"/>
            <ac:cxnSpMk id="32" creationId="{41C0BC04-505F-42CD-9667-CEAEB8847BF2}"/>
          </ac:cxnSpMkLst>
        </pc:cxnChg>
        <pc:cxnChg chg="add mod">
          <ac:chgData name="Levin Hinder 3md" userId="a08fd6f0-6d42-492f-97dc-1a5ba9a04ca0" providerId="ADAL" clId="{49AE5F2F-1F16-4962-93B2-7EF6E3258923}" dt="2021-06-17T17:29:26.203" v="1323" actId="692"/>
          <ac:cxnSpMkLst>
            <pc:docMk/>
            <pc:sldMk cId="2547059074" sldId="275"/>
            <ac:cxnSpMk id="33" creationId="{0A4831CE-2C79-4AEF-BC0D-1C7A71261F0E}"/>
          </ac:cxnSpMkLst>
        </pc:cxnChg>
      </pc:sldChg>
      <pc:sldChg chg="new del">
        <pc:chgData name="Levin Hinder 3md" userId="a08fd6f0-6d42-492f-97dc-1a5ba9a04ca0" providerId="ADAL" clId="{49AE5F2F-1F16-4962-93B2-7EF6E3258923}" dt="2021-06-17T17:07:21.140" v="1015" actId="47"/>
        <pc:sldMkLst>
          <pc:docMk/>
          <pc:sldMk cId="1593226276" sldId="276"/>
        </pc:sldMkLst>
      </pc:sldChg>
      <pc:sldChg chg="new del">
        <pc:chgData name="Levin Hinder 3md" userId="a08fd6f0-6d42-492f-97dc-1a5ba9a04ca0" providerId="ADAL" clId="{49AE5F2F-1F16-4962-93B2-7EF6E3258923}" dt="2021-06-17T17:07:23.581" v="1017" actId="47"/>
        <pc:sldMkLst>
          <pc:docMk/>
          <pc:sldMk cId="1942109131" sldId="277"/>
        </pc:sldMkLst>
      </pc:sldChg>
      <pc:sldChg chg="new del">
        <pc:chgData name="Levin Hinder 3md" userId="a08fd6f0-6d42-492f-97dc-1a5ba9a04ca0" providerId="ADAL" clId="{49AE5F2F-1F16-4962-93B2-7EF6E3258923}" dt="2021-06-17T17:07:24.100" v="1018" actId="47"/>
        <pc:sldMkLst>
          <pc:docMk/>
          <pc:sldMk cId="3981596720" sldId="278"/>
        </pc:sldMkLst>
      </pc:sldChg>
      <pc:sldChg chg="new del">
        <pc:chgData name="Levin Hinder 3md" userId="a08fd6f0-6d42-492f-97dc-1a5ba9a04ca0" providerId="ADAL" clId="{49AE5F2F-1F16-4962-93B2-7EF6E3258923}" dt="2021-06-17T17:07:22.213" v="1016" actId="47"/>
        <pc:sldMkLst>
          <pc:docMk/>
          <pc:sldMk cId="666169257" sldId="279"/>
        </pc:sldMkLst>
      </pc:sldChg>
      <pc:sldChg chg="addSp modSp new del mod">
        <pc:chgData name="Levin Hinder 3md" userId="a08fd6f0-6d42-492f-97dc-1a5ba9a04ca0" providerId="ADAL" clId="{49AE5F2F-1F16-4962-93B2-7EF6E3258923}" dt="2021-06-17T17:00:54.765" v="944" actId="47"/>
        <pc:sldMkLst>
          <pc:docMk/>
          <pc:sldMk cId="1182610140" sldId="280"/>
        </pc:sldMkLst>
        <pc:spChg chg="mod">
          <ac:chgData name="Levin Hinder 3md" userId="a08fd6f0-6d42-492f-97dc-1a5ba9a04ca0" providerId="ADAL" clId="{49AE5F2F-1F16-4962-93B2-7EF6E3258923}" dt="2021-06-17T16:58:09.237" v="914"/>
          <ac:spMkLst>
            <pc:docMk/>
            <pc:sldMk cId="1182610140" sldId="280"/>
            <ac:spMk id="2" creationId="{133B2D40-E3F2-4CE6-BE64-BB3EB86F24A6}"/>
          </ac:spMkLst>
        </pc:spChg>
        <pc:spChg chg="mod">
          <ac:chgData name="Levin Hinder 3md" userId="a08fd6f0-6d42-492f-97dc-1a5ba9a04ca0" providerId="ADAL" clId="{49AE5F2F-1F16-4962-93B2-7EF6E3258923}" dt="2021-06-17T17:00:04.640" v="929" actId="20577"/>
          <ac:spMkLst>
            <pc:docMk/>
            <pc:sldMk cId="1182610140" sldId="280"/>
            <ac:spMk id="3" creationId="{D6E803E4-8ED8-4D9D-84F6-BC34162D5DB5}"/>
          </ac:spMkLst>
        </pc:spChg>
        <pc:spChg chg="add mod">
          <ac:chgData name="Levin Hinder 3md" userId="a08fd6f0-6d42-492f-97dc-1a5ba9a04ca0" providerId="ADAL" clId="{49AE5F2F-1F16-4962-93B2-7EF6E3258923}" dt="2021-06-17T16:58:16.478" v="915"/>
          <ac:spMkLst>
            <pc:docMk/>
            <pc:sldMk cId="1182610140" sldId="280"/>
            <ac:spMk id="4" creationId="{9523C38B-9230-40F9-9FA1-6CD0E9B87B6B}"/>
          </ac:spMkLst>
        </pc:spChg>
        <pc:spChg chg="add mod">
          <ac:chgData name="Levin Hinder 3md" userId="a08fd6f0-6d42-492f-97dc-1a5ba9a04ca0" providerId="ADAL" clId="{49AE5F2F-1F16-4962-93B2-7EF6E3258923}" dt="2021-06-17T16:58:16.478" v="915"/>
          <ac:spMkLst>
            <pc:docMk/>
            <pc:sldMk cId="1182610140" sldId="280"/>
            <ac:spMk id="5" creationId="{CD59CFE3-C2B9-45F0-A864-C70CFDDC0C67}"/>
          </ac:spMkLst>
        </pc:spChg>
        <pc:spChg chg="add mod">
          <ac:chgData name="Levin Hinder 3md" userId="a08fd6f0-6d42-492f-97dc-1a5ba9a04ca0" providerId="ADAL" clId="{49AE5F2F-1F16-4962-93B2-7EF6E3258923}" dt="2021-06-17T16:58:16.478" v="915"/>
          <ac:spMkLst>
            <pc:docMk/>
            <pc:sldMk cId="1182610140" sldId="280"/>
            <ac:spMk id="6" creationId="{87E98F9C-AD0D-4B37-B749-D59EDD543307}"/>
          </ac:spMkLst>
        </pc:spChg>
        <pc:spChg chg="add mod">
          <ac:chgData name="Levin Hinder 3md" userId="a08fd6f0-6d42-492f-97dc-1a5ba9a04ca0" providerId="ADAL" clId="{49AE5F2F-1F16-4962-93B2-7EF6E3258923}" dt="2021-06-17T16:59:04.090" v="922" actId="207"/>
          <ac:spMkLst>
            <pc:docMk/>
            <pc:sldMk cId="1182610140" sldId="280"/>
            <ac:spMk id="7" creationId="{B8557258-8AB2-49A3-B64C-7AF2B430F6FC}"/>
          </ac:spMkLst>
        </pc:spChg>
        <pc:spChg chg="add mod">
          <ac:chgData name="Levin Hinder 3md" userId="a08fd6f0-6d42-492f-97dc-1a5ba9a04ca0" providerId="ADAL" clId="{49AE5F2F-1F16-4962-93B2-7EF6E3258923}" dt="2021-06-17T16:58:16.478" v="915"/>
          <ac:spMkLst>
            <pc:docMk/>
            <pc:sldMk cId="1182610140" sldId="280"/>
            <ac:spMk id="11" creationId="{52327C6F-7742-4DA5-804B-0C05BEF739D8}"/>
          </ac:spMkLst>
        </pc:spChg>
        <pc:spChg chg="add mod">
          <ac:chgData name="Levin Hinder 3md" userId="a08fd6f0-6d42-492f-97dc-1a5ba9a04ca0" providerId="ADAL" clId="{49AE5F2F-1F16-4962-93B2-7EF6E3258923}" dt="2021-06-17T16:58:16.478" v="915"/>
          <ac:spMkLst>
            <pc:docMk/>
            <pc:sldMk cId="1182610140" sldId="280"/>
            <ac:spMk id="12" creationId="{5BBAA280-5BE5-4240-A62A-FA7FE16BB8C1}"/>
          </ac:spMkLst>
        </pc:spChg>
        <pc:spChg chg="add mod">
          <ac:chgData name="Levin Hinder 3md" userId="a08fd6f0-6d42-492f-97dc-1a5ba9a04ca0" providerId="ADAL" clId="{49AE5F2F-1F16-4962-93B2-7EF6E3258923}" dt="2021-06-17T16:58:16.478" v="915"/>
          <ac:spMkLst>
            <pc:docMk/>
            <pc:sldMk cId="1182610140" sldId="280"/>
            <ac:spMk id="13" creationId="{4BECA322-178C-4CD2-B695-AE7D02C106C6}"/>
          </ac:spMkLst>
        </pc:spChg>
        <pc:spChg chg="add mod">
          <ac:chgData name="Levin Hinder 3md" userId="a08fd6f0-6d42-492f-97dc-1a5ba9a04ca0" providerId="ADAL" clId="{49AE5F2F-1F16-4962-93B2-7EF6E3258923}" dt="2021-06-17T16:58:16.478" v="915"/>
          <ac:spMkLst>
            <pc:docMk/>
            <pc:sldMk cId="1182610140" sldId="280"/>
            <ac:spMk id="16" creationId="{55BE6905-54E6-4CAC-A39C-AF9F1F62D578}"/>
          </ac:spMkLst>
        </pc:spChg>
        <pc:spChg chg="add mod">
          <ac:chgData name="Levin Hinder 3md" userId="a08fd6f0-6d42-492f-97dc-1a5ba9a04ca0" providerId="ADAL" clId="{49AE5F2F-1F16-4962-93B2-7EF6E3258923}" dt="2021-06-17T16:58:16.478" v="915"/>
          <ac:spMkLst>
            <pc:docMk/>
            <pc:sldMk cId="1182610140" sldId="280"/>
            <ac:spMk id="17" creationId="{7D14572F-02E8-41A1-A964-BA1197A47C80}"/>
          </ac:spMkLst>
        </pc:spChg>
        <pc:spChg chg="add mod">
          <ac:chgData name="Levin Hinder 3md" userId="a08fd6f0-6d42-492f-97dc-1a5ba9a04ca0" providerId="ADAL" clId="{49AE5F2F-1F16-4962-93B2-7EF6E3258923}" dt="2021-06-17T16:58:16.478" v="915"/>
          <ac:spMkLst>
            <pc:docMk/>
            <pc:sldMk cId="1182610140" sldId="280"/>
            <ac:spMk id="18" creationId="{B625816C-4D18-494C-96C3-C52F9DCAC861}"/>
          </ac:spMkLst>
        </pc:spChg>
        <pc:spChg chg="add mod">
          <ac:chgData name="Levin Hinder 3md" userId="a08fd6f0-6d42-492f-97dc-1a5ba9a04ca0" providerId="ADAL" clId="{49AE5F2F-1F16-4962-93B2-7EF6E3258923}" dt="2021-06-17T16:58:16.478" v="915"/>
          <ac:spMkLst>
            <pc:docMk/>
            <pc:sldMk cId="1182610140" sldId="280"/>
            <ac:spMk id="19" creationId="{265CD724-C0DE-415E-AD8C-F50ADB09C7E4}"/>
          </ac:spMkLst>
        </pc:spChg>
        <pc:spChg chg="add mod">
          <ac:chgData name="Levin Hinder 3md" userId="a08fd6f0-6d42-492f-97dc-1a5ba9a04ca0" providerId="ADAL" clId="{49AE5F2F-1F16-4962-93B2-7EF6E3258923}" dt="2021-06-17T16:58:16.478" v="915"/>
          <ac:spMkLst>
            <pc:docMk/>
            <pc:sldMk cId="1182610140" sldId="280"/>
            <ac:spMk id="20" creationId="{1D93610F-1EB0-45CB-A73A-9A0DC3BB78DD}"/>
          </ac:spMkLst>
        </pc:spChg>
        <pc:spChg chg="add mod">
          <ac:chgData name="Levin Hinder 3md" userId="a08fd6f0-6d42-492f-97dc-1a5ba9a04ca0" providerId="ADAL" clId="{49AE5F2F-1F16-4962-93B2-7EF6E3258923}" dt="2021-06-17T16:58:16.478" v="915"/>
          <ac:spMkLst>
            <pc:docMk/>
            <pc:sldMk cId="1182610140" sldId="280"/>
            <ac:spMk id="21" creationId="{7E6229F5-8D11-4012-B9CD-04BFF02EE55F}"/>
          </ac:spMkLst>
        </pc:spChg>
        <pc:spChg chg="add mod">
          <ac:chgData name="Levin Hinder 3md" userId="a08fd6f0-6d42-492f-97dc-1a5ba9a04ca0" providerId="ADAL" clId="{49AE5F2F-1F16-4962-93B2-7EF6E3258923}" dt="2021-06-17T16:58:16.478" v="915"/>
          <ac:spMkLst>
            <pc:docMk/>
            <pc:sldMk cId="1182610140" sldId="280"/>
            <ac:spMk id="22" creationId="{7DA3505D-2014-4AAD-9C81-1D1615274F41}"/>
          </ac:spMkLst>
        </pc:spChg>
        <pc:spChg chg="add mod">
          <ac:chgData name="Levin Hinder 3md" userId="a08fd6f0-6d42-492f-97dc-1a5ba9a04ca0" providerId="ADAL" clId="{49AE5F2F-1F16-4962-93B2-7EF6E3258923}" dt="2021-06-17T16:58:16.478" v="915"/>
          <ac:spMkLst>
            <pc:docMk/>
            <pc:sldMk cId="1182610140" sldId="280"/>
            <ac:spMk id="24" creationId="{6D60CF4F-D77F-4B9E-87B4-D9166134296A}"/>
          </ac:spMkLst>
        </pc:spChg>
        <pc:spChg chg="add mod">
          <ac:chgData name="Levin Hinder 3md" userId="a08fd6f0-6d42-492f-97dc-1a5ba9a04ca0" providerId="ADAL" clId="{49AE5F2F-1F16-4962-93B2-7EF6E3258923}" dt="2021-06-17T16:58:16.478" v="915"/>
          <ac:spMkLst>
            <pc:docMk/>
            <pc:sldMk cId="1182610140" sldId="280"/>
            <ac:spMk id="26" creationId="{E2408761-1301-456D-8157-ACDE56A3BC28}"/>
          </ac:spMkLst>
        </pc:spChg>
        <pc:spChg chg="add mod">
          <ac:chgData name="Levin Hinder 3md" userId="a08fd6f0-6d42-492f-97dc-1a5ba9a04ca0" providerId="ADAL" clId="{49AE5F2F-1F16-4962-93B2-7EF6E3258923}" dt="2021-06-17T16:58:16.478" v="915"/>
          <ac:spMkLst>
            <pc:docMk/>
            <pc:sldMk cId="1182610140" sldId="280"/>
            <ac:spMk id="27" creationId="{3F5641D6-6188-4812-8F88-FEF8E79415DE}"/>
          </ac:spMkLst>
        </pc:spChg>
        <pc:spChg chg="add mod">
          <ac:chgData name="Levin Hinder 3md" userId="a08fd6f0-6d42-492f-97dc-1a5ba9a04ca0" providerId="ADAL" clId="{49AE5F2F-1F16-4962-93B2-7EF6E3258923}" dt="2021-06-17T16:58:53.698" v="920" actId="207"/>
          <ac:spMkLst>
            <pc:docMk/>
            <pc:sldMk cId="1182610140" sldId="280"/>
            <ac:spMk id="29" creationId="{D18404CF-BA63-471D-BE4D-0BD268B51640}"/>
          </ac:spMkLst>
        </pc:spChg>
        <pc:spChg chg="add mod">
          <ac:chgData name="Levin Hinder 3md" userId="a08fd6f0-6d42-492f-97dc-1a5ba9a04ca0" providerId="ADAL" clId="{49AE5F2F-1F16-4962-93B2-7EF6E3258923}" dt="2021-06-17T16:58:16.478" v="915"/>
          <ac:spMkLst>
            <pc:docMk/>
            <pc:sldMk cId="1182610140" sldId="280"/>
            <ac:spMk id="30" creationId="{0441EA23-3D58-4F8B-B2E2-F7D0740B9205}"/>
          </ac:spMkLst>
        </pc:spChg>
        <pc:spChg chg="add mod">
          <ac:chgData name="Levin Hinder 3md" userId="a08fd6f0-6d42-492f-97dc-1a5ba9a04ca0" providerId="ADAL" clId="{49AE5F2F-1F16-4962-93B2-7EF6E3258923}" dt="2021-06-17T16:58:16.478" v="915"/>
          <ac:spMkLst>
            <pc:docMk/>
            <pc:sldMk cId="1182610140" sldId="280"/>
            <ac:spMk id="34" creationId="{A4F80B14-F0E8-4F32-B25D-39E2DFD3A13A}"/>
          </ac:spMkLst>
        </pc:spChg>
        <pc:cxnChg chg="add mod">
          <ac:chgData name="Levin Hinder 3md" userId="a08fd6f0-6d42-492f-97dc-1a5ba9a04ca0" providerId="ADAL" clId="{49AE5F2F-1F16-4962-93B2-7EF6E3258923}" dt="2021-06-17T16:58:16.478" v="915"/>
          <ac:cxnSpMkLst>
            <pc:docMk/>
            <pc:sldMk cId="1182610140" sldId="280"/>
            <ac:cxnSpMk id="8" creationId="{1C87C611-B41A-4F46-B068-BEE8961D68D6}"/>
          </ac:cxnSpMkLst>
        </pc:cxnChg>
        <pc:cxnChg chg="add mod">
          <ac:chgData name="Levin Hinder 3md" userId="a08fd6f0-6d42-492f-97dc-1a5ba9a04ca0" providerId="ADAL" clId="{49AE5F2F-1F16-4962-93B2-7EF6E3258923}" dt="2021-06-17T16:58:16.478" v="915"/>
          <ac:cxnSpMkLst>
            <pc:docMk/>
            <pc:sldMk cId="1182610140" sldId="280"/>
            <ac:cxnSpMk id="9" creationId="{76298200-5666-41DE-A109-9DD747FCFEC3}"/>
          </ac:cxnSpMkLst>
        </pc:cxnChg>
        <pc:cxnChg chg="add mod">
          <ac:chgData name="Levin Hinder 3md" userId="a08fd6f0-6d42-492f-97dc-1a5ba9a04ca0" providerId="ADAL" clId="{49AE5F2F-1F16-4962-93B2-7EF6E3258923}" dt="2021-06-17T16:58:16.478" v="915"/>
          <ac:cxnSpMkLst>
            <pc:docMk/>
            <pc:sldMk cId="1182610140" sldId="280"/>
            <ac:cxnSpMk id="10" creationId="{0D369DFF-29F4-4221-A9B5-D3DB9DDC66C9}"/>
          </ac:cxnSpMkLst>
        </pc:cxnChg>
        <pc:cxnChg chg="add mod">
          <ac:chgData name="Levin Hinder 3md" userId="a08fd6f0-6d42-492f-97dc-1a5ba9a04ca0" providerId="ADAL" clId="{49AE5F2F-1F16-4962-93B2-7EF6E3258923}" dt="2021-06-17T16:58:16.478" v="915"/>
          <ac:cxnSpMkLst>
            <pc:docMk/>
            <pc:sldMk cId="1182610140" sldId="280"/>
            <ac:cxnSpMk id="14" creationId="{448EAA0C-E4AA-41FB-BCC3-3DB1E86C7525}"/>
          </ac:cxnSpMkLst>
        </pc:cxnChg>
        <pc:cxnChg chg="add mod">
          <ac:chgData name="Levin Hinder 3md" userId="a08fd6f0-6d42-492f-97dc-1a5ba9a04ca0" providerId="ADAL" clId="{49AE5F2F-1F16-4962-93B2-7EF6E3258923}" dt="2021-06-17T16:58:16.478" v="915"/>
          <ac:cxnSpMkLst>
            <pc:docMk/>
            <pc:sldMk cId="1182610140" sldId="280"/>
            <ac:cxnSpMk id="15" creationId="{75ABA5F0-A7DE-4BE5-8E5C-83670D1EA76D}"/>
          </ac:cxnSpMkLst>
        </pc:cxnChg>
        <pc:cxnChg chg="add mod">
          <ac:chgData name="Levin Hinder 3md" userId="a08fd6f0-6d42-492f-97dc-1a5ba9a04ca0" providerId="ADAL" clId="{49AE5F2F-1F16-4962-93B2-7EF6E3258923}" dt="2021-06-17T16:58:16.478" v="915"/>
          <ac:cxnSpMkLst>
            <pc:docMk/>
            <pc:sldMk cId="1182610140" sldId="280"/>
            <ac:cxnSpMk id="23" creationId="{AA4427E0-F52C-4E9D-923A-627B2E046771}"/>
          </ac:cxnSpMkLst>
        </pc:cxnChg>
        <pc:cxnChg chg="add mod">
          <ac:chgData name="Levin Hinder 3md" userId="a08fd6f0-6d42-492f-97dc-1a5ba9a04ca0" providerId="ADAL" clId="{49AE5F2F-1F16-4962-93B2-7EF6E3258923}" dt="2021-06-17T16:58:16.478" v="915"/>
          <ac:cxnSpMkLst>
            <pc:docMk/>
            <pc:sldMk cId="1182610140" sldId="280"/>
            <ac:cxnSpMk id="25" creationId="{68C54B7B-97CF-46BB-87B1-67548DB12B3C}"/>
          </ac:cxnSpMkLst>
        </pc:cxnChg>
        <pc:cxnChg chg="add mod">
          <ac:chgData name="Levin Hinder 3md" userId="a08fd6f0-6d42-492f-97dc-1a5ba9a04ca0" providerId="ADAL" clId="{49AE5F2F-1F16-4962-93B2-7EF6E3258923}" dt="2021-06-17T16:58:59.065" v="921" actId="692"/>
          <ac:cxnSpMkLst>
            <pc:docMk/>
            <pc:sldMk cId="1182610140" sldId="280"/>
            <ac:cxnSpMk id="28" creationId="{3C7798DD-CEE3-4F27-B3F0-2AD65A5FF29F}"/>
          </ac:cxnSpMkLst>
        </pc:cxnChg>
        <pc:cxnChg chg="add mod">
          <ac:chgData name="Levin Hinder 3md" userId="a08fd6f0-6d42-492f-97dc-1a5ba9a04ca0" providerId="ADAL" clId="{49AE5F2F-1F16-4962-93B2-7EF6E3258923}" dt="2021-06-17T16:58:16.478" v="915"/>
          <ac:cxnSpMkLst>
            <pc:docMk/>
            <pc:sldMk cId="1182610140" sldId="280"/>
            <ac:cxnSpMk id="31" creationId="{5F06F510-9182-48D6-9B1B-9BB399379CD8}"/>
          </ac:cxnSpMkLst>
        </pc:cxnChg>
        <pc:cxnChg chg="add mod">
          <ac:chgData name="Levin Hinder 3md" userId="a08fd6f0-6d42-492f-97dc-1a5ba9a04ca0" providerId="ADAL" clId="{49AE5F2F-1F16-4962-93B2-7EF6E3258923}" dt="2021-06-17T16:58:16.478" v="915"/>
          <ac:cxnSpMkLst>
            <pc:docMk/>
            <pc:sldMk cId="1182610140" sldId="280"/>
            <ac:cxnSpMk id="32" creationId="{BE75D279-5354-44DA-BE4D-08C6239B4F17}"/>
          </ac:cxnSpMkLst>
        </pc:cxnChg>
        <pc:cxnChg chg="add mod">
          <ac:chgData name="Levin Hinder 3md" userId="a08fd6f0-6d42-492f-97dc-1a5ba9a04ca0" providerId="ADAL" clId="{49AE5F2F-1F16-4962-93B2-7EF6E3258923}" dt="2021-06-17T16:58:16.478" v="915"/>
          <ac:cxnSpMkLst>
            <pc:docMk/>
            <pc:sldMk cId="1182610140" sldId="280"/>
            <ac:cxnSpMk id="33" creationId="{FE5F91F1-B827-4962-BA1A-4B20DE288930}"/>
          </ac:cxnSpMkLst>
        </pc:cxnChg>
      </pc:sldChg>
      <pc:sldChg chg="modSp add mod">
        <pc:chgData name="Levin Hinder 3md" userId="a08fd6f0-6d42-492f-97dc-1a5ba9a04ca0" providerId="ADAL" clId="{49AE5F2F-1F16-4962-93B2-7EF6E3258923}" dt="2021-06-17T18:09:21.064" v="1479"/>
        <pc:sldMkLst>
          <pc:docMk/>
          <pc:sldMk cId="2315989836" sldId="280"/>
        </pc:sldMkLst>
        <pc:spChg chg="mod">
          <ac:chgData name="Levin Hinder 3md" userId="a08fd6f0-6d42-492f-97dc-1a5ba9a04ca0" providerId="ADAL" clId="{49AE5F2F-1F16-4962-93B2-7EF6E3258923}" dt="2021-06-17T18:09:21.064" v="1479"/>
          <ac:spMkLst>
            <pc:docMk/>
            <pc:sldMk cId="2315989836" sldId="280"/>
            <ac:spMk id="3" creationId="{D6E803E4-8ED8-4D9D-84F6-BC34162D5DB5}"/>
          </ac:spMkLst>
        </pc:spChg>
        <pc:spChg chg="mod">
          <ac:chgData name="Levin Hinder 3md" userId="a08fd6f0-6d42-492f-97dc-1a5ba9a04ca0" providerId="ADAL" clId="{49AE5F2F-1F16-4962-93B2-7EF6E3258923}" dt="2021-06-17T17:01:09.132" v="947" actId="20577"/>
          <ac:spMkLst>
            <pc:docMk/>
            <pc:sldMk cId="2315989836" sldId="280"/>
            <ac:spMk id="7" creationId="{B8557258-8AB2-49A3-B64C-7AF2B430F6FC}"/>
          </ac:spMkLst>
        </pc:spChg>
        <pc:cxnChg chg="mod">
          <ac:chgData name="Levin Hinder 3md" userId="a08fd6f0-6d42-492f-97dc-1a5ba9a04ca0" providerId="ADAL" clId="{49AE5F2F-1F16-4962-93B2-7EF6E3258923}" dt="2021-06-17T17:28:49.617" v="1291" actId="692"/>
          <ac:cxnSpMkLst>
            <pc:docMk/>
            <pc:sldMk cId="2315989836" sldId="280"/>
            <ac:cxnSpMk id="33" creationId="{FE5F91F1-B827-4962-BA1A-4B20DE288930}"/>
          </ac:cxnSpMkLst>
        </pc:cxnChg>
      </pc:sldChg>
      <pc:sldChg chg="new add del">
        <pc:chgData name="Levin Hinder 3md" userId="a08fd6f0-6d42-492f-97dc-1a5ba9a04ca0" providerId="ADAL" clId="{49AE5F2F-1F16-4962-93B2-7EF6E3258923}" dt="2021-06-17T17:04:01.436" v="987" actId="47"/>
        <pc:sldMkLst>
          <pc:docMk/>
          <pc:sldMk cId="3044918356" sldId="281"/>
        </pc:sldMkLst>
      </pc:sldChg>
      <pc:sldChg chg="new del">
        <pc:chgData name="Levin Hinder 3md" userId="a08fd6f0-6d42-492f-97dc-1a5ba9a04ca0" providerId="ADAL" clId="{49AE5F2F-1F16-4962-93B2-7EF6E3258923}" dt="2021-06-17T17:04:00.806" v="986" actId="47"/>
        <pc:sldMkLst>
          <pc:docMk/>
          <pc:sldMk cId="4106964182" sldId="282"/>
        </pc:sldMkLst>
      </pc:sldChg>
      <pc:sldChg chg="new del">
        <pc:chgData name="Levin Hinder 3md" userId="a08fd6f0-6d42-492f-97dc-1a5ba9a04ca0" providerId="ADAL" clId="{49AE5F2F-1F16-4962-93B2-7EF6E3258923}" dt="2021-06-17T17:03:55.222" v="980" actId="47"/>
        <pc:sldMkLst>
          <pc:docMk/>
          <pc:sldMk cId="3528282134" sldId="283"/>
        </pc:sldMkLst>
      </pc:sldChg>
      <pc:sldChg chg="new del">
        <pc:chgData name="Levin Hinder 3md" userId="a08fd6f0-6d42-492f-97dc-1a5ba9a04ca0" providerId="ADAL" clId="{49AE5F2F-1F16-4962-93B2-7EF6E3258923}" dt="2021-06-17T17:03:55.965" v="981" actId="47"/>
        <pc:sldMkLst>
          <pc:docMk/>
          <pc:sldMk cId="1149311074" sldId="284"/>
        </pc:sldMkLst>
      </pc:sldChg>
      <pc:sldChg chg="new del">
        <pc:chgData name="Levin Hinder 3md" userId="a08fd6f0-6d42-492f-97dc-1a5ba9a04ca0" providerId="ADAL" clId="{49AE5F2F-1F16-4962-93B2-7EF6E3258923}" dt="2021-06-17T17:03:56.454" v="982" actId="47"/>
        <pc:sldMkLst>
          <pc:docMk/>
          <pc:sldMk cId="1632895198" sldId="285"/>
        </pc:sldMkLst>
      </pc:sldChg>
      <pc:sldChg chg="new del">
        <pc:chgData name="Levin Hinder 3md" userId="a08fd6f0-6d42-492f-97dc-1a5ba9a04ca0" providerId="ADAL" clId="{49AE5F2F-1F16-4962-93B2-7EF6E3258923}" dt="2021-06-17T17:00:21.958" v="935" actId="47"/>
        <pc:sldMkLst>
          <pc:docMk/>
          <pc:sldMk cId="1916942199" sldId="286"/>
        </pc:sldMkLst>
      </pc:sldChg>
      <pc:sldChg chg="modSp add mod">
        <pc:chgData name="Levin Hinder 3md" userId="a08fd6f0-6d42-492f-97dc-1a5ba9a04ca0" providerId="ADAL" clId="{49AE5F2F-1F16-4962-93B2-7EF6E3258923}" dt="2021-06-17T18:09:06.712" v="1475"/>
        <pc:sldMkLst>
          <pc:docMk/>
          <pc:sldMk cId="548410447" sldId="287"/>
        </pc:sldMkLst>
        <pc:spChg chg="mod">
          <ac:chgData name="Levin Hinder 3md" userId="a08fd6f0-6d42-492f-97dc-1a5ba9a04ca0" providerId="ADAL" clId="{49AE5F2F-1F16-4962-93B2-7EF6E3258923}" dt="2021-06-17T18:09:06.712" v="1475"/>
          <ac:spMkLst>
            <pc:docMk/>
            <pc:sldMk cId="548410447" sldId="287"/>
            <ac:spMk id="3" creationId="{D6E803E4-8ED8-4D9D-84F6-BC34162D5DB5}"/>
          </ac:spMkLst>
        </pc:spChg>
        <pc:spChg chg="mod">
          <ac:chgData name="Levin Hinder 3md" userId="a08fd6f0-6d42-492f-97dc-1a5ba9a04ca0" providerId="ADAL" clId="{49AE5F2F-1F16-4962-93B2-7EF6E3258923}" dt="2021-06-17T17:00:31.676" v="940" actId="20577"/>
          <ac:spMkLst>
            <pc:docMk/>
            <pc:sldMk cId="548410447" sldId="287"/>
            <ac:spMk id="7" creationId="{B8557258-8AB2-49A3-B64C-7AF2B430F6FC}"/>
          </ac:spMkLst>
        </pc:spChg>
        <pc:cxnChg chg="mod">
          <ac:chgData name="Levin Hinder 3md" userId="a08fd6f0-6d42-492f-97dc-1a5ba9a04ca0" providerId="ADAL" clId="{49AE5F2F-1F16-4962-93B2-7EF6E3258923}" dt="2021-06-17T17:28:29.610" v="1275" actId="692"/>
          <ac:cxnSpMkLst>
            <pc:docMk/>
            <pc:sldMk cId="548410447" sldId="287"/>
            <ac:cxnSpMk id="33" creationId="{FE5F91F1-B827-4962-BA1A-4B20DE288930}"/>
          </ac:cxnSpMkLst>
        </pc:cxnChg>
      </pc:sldChg>
      <pc:sldChg chg="modSp add mod">
        <pc:chgData name="Levin Hinder 3md" userId="a08fd6f0-6d42-492f-97dc-1a5ba9a04ca0" providerId="ADAL" clId="{49AE5F2F-1F16-4962-93B2-7EF6E3258923}" dt="2021-06-17T18:09:09.783" v="1476"/>
        <pc:sldMkLst>
          <pc:docMk/>
          <pc:sldMk cId="1493856182" sldId="288"/>
        </pc:sldMkLst>
        <pc:spChg chg="mod">
          <ac:chgData name="Levin Hinder 3md" userId="a08fd6f0-6d42-492f-97dc-1a5ba9a04ca0" providerId="ADAL" clId="{49AE5F2F-1F16-4962-93B2-7EF6E3258923}" dt="2021-06-17T18:09:09.783" v="1476"/>
          <ac:spMkLst>
            <pc:docMk/>
            <pc:sldMk cId="1493856182" sldId="288"/>
            <ac:spMk id="3" creationId="{D6E803E4-8ED8-4D9D-84F6-BC34162D5DB5}"/>
          </ac:spMkLst>
        </pc:spChg>
        <pc:spChg chg="mod">
          <ac:chgData name="Levin Hinder 3md" userId="a08fd6f0-6d42-492f-97dc-1a5ba9a04ca0" providerId="ADAL" clId="{49AE5F2F-1F16-4962-93B2-7EF6E3258923}" dt="2021-06-17T17:00:34.172" v="941" actId="20577"/>
          <ac:spMkLst>
            <pc:docMk/>
            <pc:sldMk cId="1493856182" sldId="288"/>
            <ac:spMk id="7" creationId="{B8557258-8AB2-49A3-B64C-7AF2B430F6FC}"/>
          </ac:spMkLst>
        </pc:spChg>
        <pc:cxnChg chg="mod">
          <ac:chgData name="Levin Hinder 3md" userId="a08fd6f0-6d42-492f-97dc-1a5ba9a04ca0" providerId="ADAL" clId="{49AE5F2F-1F16-4962-93B2-7EF6E3258923}" dt="2021-06-17T17:28:35.949" v="1279" actId="692"/>
          <ac:cxnSpMkLst>
            <pc:docMk/>
            <pc:sldMk cId="1493856182" sldId="288"/>
            <ac:cxnSpMk id="33" creationId="{FE5F91F1-B827-4962-BA1A-4B20DE288930}"/>
          </ac:cxnSpMkLst>
        </pc:cxnChg>
      </pc:sldChg>
      <pc:sldChg chg="modSp add mod">
        <pc:chgData name="Levin Hinder 3md" userId="a08fd6f0-6d42-492f-97dc-1a5ba9a04ca0" providerId="ADAL" clId="{49AE5F2F-1F16-4962-93B2-7EF6E3258923}" dt="2021-06-17T18:09:14.432" v="1477"/>
        <pc:sldMkLst>
          <pc:docMk/>
          <pc:sldMk cId="2629279632" sldId="289"/>
        </pc:sldMkLst>
        <pc:spChg chg="mod">
          <ac:chgData name="Levin Hinder 3md" userId="a08fd6f0-6d42-492f-97dc-1a5ba9a04ca0" providerId="ADAL" clId="{49AE5F2F-1F16-4962-93B2-7EF6E3258923}" dt="2021-06-17T18:09:14.432" v="1477"/>
          <ac:spMkLst>
            <pc:docMk/>
            <pc:sldMk cId="2629279632" sldId="289"/>
            <ac:spMk id="3" creationId="{D6E803E4-8ED8-4D9D-84F6-BC34162D5DB5}"/>
          </ac:spMkLst>
        </pc:spChg>
        <pc:spChg chg="mod">
          <ac:chgData name="Levin Hinder 3md" userId="a08fd6f0-6d42-492f-97dc-1a5ba9a04ca0" providerId="ADAL" clId="{49AE5F2F-1F16-4962-93B2-7EF6E3258923}" dt="2021-06-17T17:00:37.436" v="942" actId="20577"/>
          <ac:spMkLst>
            <pc:docMk/>
            <pc:sldMk cId="2629279632" sldId="289"/>
            <ac:spMk id="7" creationId="{B8557258-8AB2-49A3-B64C-7AF2B430F6FC}"/>
          </ac:spMkLst>
        </pc:spChg>
        <pc:cxnChg chg="mod">
          <ac:chgData name="Levin Hinder 3md" userId="a08fd6f0-6d42-492f-97dc-1a5ba9a04ca0" providerId="ADAL" clId="{49AE5F2F-1F16-4962-93B2-7EF6E3258923}" dt="2021-06-17T17:28:40.054" v="1283" actId="692"/>
          <ac:cxnSpMkLst>
            <pc:docMk/>
            <pc:sldMk cId="2629279632" sldId="289"/>
            <ac:cxnSpMk id="33" creationId="{FE5F91F1-B827-4962-BA1A-4B20DE288930}"/>
          </ac:cxnSpMkLst>
        </pc:cxnChg>
      </pc:sldChg>
      <pc:sldChg chg="modSp add mod">
        <pc:chgData name="Levin Hinder 3md" userId="a08fd6f0-6d42-492f-97dc-1a5ba9a04ca0" providerId="ADAL" clId="{49AE5F2F-1F16-4962-93B2-7EF6E3258923}" dt="2021-06-17T18:09:17.639" v="1478"/>
        <pc:sldMkLst>
          <pc:docMk/>
          <pc:sldMk cId="2756041208" sldId="290"/>
        </pc:sldMkLst>
        <pc:spChg chg="mod">
          <ac:chgData name="Levin Hinder 3md" userId="a08fd6f0-6d42-492f-97dc-1a5ba9a04ca0" providerId="ADAL" clId="{49AE5F2F-1F16-4962-93B2-7EF6E3258923}" dt="2021-06-17T18:09:17.639" v="1478"/>
          <ac:spMkLst>
            <pc:docMk/>
            <pc:sldMk cId="2756041208" sldId="290"/>
            <ac:spMk id="3" creationId="{D6E803E4-8ED8-4D9D-84F6-BC34162D5DB5}"/>
          </ac:spMkLst>
        </pc:spChg>
        <pc:spChg chg="mod">
          <ac:chgData name="Levin Hinder 3md" userId="a08fd6f0-6d42-492f-97dc-1a5ba9a04ca0" providerId="ADAL" clId="{49AE5F2F-1F16-4962-93B2-7EF6E3258923}" dt="2021-06-17T17:00:44.324" v="943" actId="20577"/>
          <ac:spMkLst>
            <pc:docMk/>
            <pc:sldMk cId="2756041208" sldId="290"/>
            <ac:spMk id="7" creationId="{B8557258-8AB2-49A3-B64C-7AF2B430F6FC}"/>
          </ac:spMkLst>
        </pc:spChg>
        <pc:cxnChg chg="mod">
          <ac:chgData name="Levin Hinder 3md" userId="a08fd6f0-6d42-492f-97dc-1a5ba9a04ca0" providerId="ADAL" clId="{49AE5F2F-1F16-4962-93B2-7EF6E3258923}" dt="2021-06-17T17:28:45.809" v="1287" actId="692"/>
          <ac:cxnSpMkLst>
            <pc:docMk/>
            <pc:sldMk cId="2756041208" sldId="290"/>
            <ac:cxnSpMk id="33" creationId="{FE5F91F1-B827-4962-BA1A-4B20DE288930}"/>
          </ac:cxnSpMkLst>
        </pc:cxnChg>
      </pc:sldChg>
      <pc:sldChg chg="modSp add mod">
        <pc:chgData name="Levin Hinder 3md" userId="a08fd6f0-6d42-492f-97dc-1a5ba9a04ca0" providerId="ADAL" clId="{49AE5F2F-1F16-4962-93B2-7EF6E3258923}" dt="2021-06-17T18:09:24.352" v="1480"/>
        <pc:sldMkLst>
          <pc:docMk/>
          <pc:sldMk cId="1809401250" sldId="291"/>
        </pc:sldMkLst>
        <pc:spChg chg="mod">
          <ac:chgData name="Levin Hinder 3md" userId="a08fd6f0-6d42-492f-97dc-1a5ba9a04ca0" providerId="ADAL" clId="{49AE5F2F-1F16-4962-93B2-7EF6E3258923}" dt="2021-06-17T18:09:24.352" v="1480"/>
          <ac:spMkLst>
            <pc:docMk/>
            <pc:sldMk cId="1809401250" sldId="291"/>
            <ac:spMk id="3" creationId="{D6E803E4-8ED8-4D9D-84F6-BC34162D5DB5}"/>
          </ac:spMkLst>
        </pc:spChg>
        <pc:spChg chg="mod">
          <ac:chgData name="Levin Hinder 3md" userId="a08fd6f0-6d42-492f-97dc-1a5ba9a04ca0" providerId="ADAL" clId="{49AE5F2F-1F16-4962-93B2-7EF6E3258923}" dt="2021-06-17T17:01:11.644" v="948" actId="20577"/>
          <ac:spMkLst>
            <pc:docMk/>
            <pc:sldMk cId="1809401250" sldId="291"/>
            <ac:spMk id="7" creationId="{B8557258-8AB2-49A3-B64C-7AF2B430F6FC}"/>
          </ac:spMkLst>
        </pc:spChg>
        <pc:cxnChg chg="mod">
          <ac:chgData name="Levin Hinder 3md" userId="a08fd6f0-6d42-492f-97dc-1a5ba9a04ca0" providerId="ADAL" clId="{49AE5F2F-1F16-4962-93B2-7EF6E3258923}" dt="2021-06-17T17:28:54.036" v="1295" actId="692"/>
          <ac:cxnSpMkLst>
            <pc:docMk/>
            <pc:sldMk cId="1809401250" sldId="291"/>
            <ac:cxnSpMk id="33" creationId="{FE5F91F1-B827-4962-BA1A-4B20DE288930}"/>
          </ac:cxnSpMkLst>
        </pc:cxnChg>
      </pc:sldChg>
      <pc:sldChg chg="new del">
        <pc:chgData name="Levin Hinder 3md" userId="a08fd6f0-6d42-492f-97dc-1a5ba9a04ca0" providerId="ADAL" clId="{49AE5F2F-1F16-4962-93B2-7EF6E3258923}" dt="2021-06-17T17:04:00.277" v="985" actId="47"/>
        <pc:sldMkLst>
          <pc:docMk/>
          <pc:sldMk cId="509524503" sldId="292"/>
        </pc:sldMkLst>
      </pc:sldChg>
      <pc:sldChg chg="modSp add mod">
        <pc:chgData name="Levin Hinder 3md" userId="a08fd6f0-6d42-492f-97dc-1a5ba9a04ca0" providerId="ADAL" clId="{49AE5F2F-1F16-4962-93B2-7EF6E3258923}" dt="2021-06-17T18:09:27.528" v="1481"/>
        <pc:sldMkLst>
          <pc:docMk/>
          <pc:sldMk cId="3341479273" sldId="293"/>
        </pc:sldMkLst>
        <pc:spChg chg="mod">
          <ac:chgData name="Levin Hinder 3md" userId="a08fd6f0-6d42-492f-97dc-1a5ba9a04ca0" providerId="ADAL" clId="{49AE5F2F-1F16-4962-93B2-7EF6E3258923}" dt="2021-06-17T18:09:27.528" v="1481"/>
          <ac:spMkLst>
            <pc:docMk/>
            <pc:sldMk cId="3341479273" sldId="293"/>
            <ac:spMk id="3" creationId="{D6E803E4-8ED8-4D9D-84F6-BC34162D5DB5}"/>
          </ac:spMkLst>
        </pc:spChg>
        <pc:spChg chg="mod">
          <ac:chgData name="Levin Hinder 3md" userId="a08fd6f0-6d42-492f-97dc-1a5ba9a04ca0" providerId="ADAL" clId="{49AE5F2F-1F16-4962-93B2-7EF6E3258923}" dt="2021-06-17T17:01:18.668" v="951" actId="20577"/>
          <ac:spMkLst>
            <pc:docMk/>
            <pc:sldMk cId="3341479273" sldId="293"/>
            <ac:spMk id="7" creationId="{B8557258-8AB2-49A3-B64C-7AF2B430F6FC}"/>
          </ac:spMkLst>
        </pc:spChg>
        <pc:cxnChg chg="mod">
          <ac:chgData name="Levin Hinder 3md" userId="a08fd6f0-6d42-492f-97dc-1a5ba9a04ca0" providerId="ADAL" clId="{49AE5F2F-1F16-4962-93B2-7EF6E3258923}" dt="2021-06-17T17:28:58.851" v="1299" actId="692"/>
          <ac:cxnSpMkLst>
            <pc:docMk/>
            <pc:sldMk cId="3341479273" sldId="293"/>
            <ac:cxnSpMk id="33" creationId="{FE5F91F1-B827-4962-BA1A-4B20DE288930}"/>
          </ac:cxnSpMkLst>
        </pc:cxnChg>
      </pc:sldChg>
      <pc:sldChg chg="modSp add mod">
        <pc:chgData name="Levin Hinder 3md" userId="a08fd6f0-6d42-492f-97dc-1a5ba9a04ca0" providerId="ADAL" clId="{49AE5F2F-1F16-4962-93B2-7EF6E3258923}" dt="2021-06-17T18:09:35.448" v="1482"/>
        <pc:sldMkLst>
          <pc:docMk/>
          <pc:sldMk cId="1927732545" sldId="294"/>
        </pc:sldMkLst>
        <pc:spChg chg="mod">
          <ac:chgData name="Levin Hinder 3md" userId="a08fd6f0-6d42-492f-97dc-1a5ba9a04ca0" providerId="ADAL" clId="{49AE5F2F-1F16-4962-93B2-7EF6E3258923}" dt="2021-06-17T18:09:35.448" v="1482"/>
          <ac:spMkLst>
            <pc:docMk/>
            <pc:sldMk cId="1927732545" sldId="294"/>
            <ac:spMk id="3" creationId="{D6E803E4-8ED8-4D9D-84F6-BC34162D5DB5}"/>
          </ac:spMkLst>
        </pc:spChg>
        <pc:spChg chg="mod">
          <ac:chgData name="Levin Hinder 3md" userId="a08fd6f0-6d42-492f-97dc-1a5ba9a04ca0" providerId="ADAL" clId="{49AE5F2F-1F16-4962-93B2-7EF6E3258923}" dt="2021-06-17T17:02:01.044" v="953" actId="20577"/>
          <ac:spMkLst>
            <pc:docMk/>
            <pc:sldMk cId="1927732545" sldId="294"/>
            <ac:spMk id="7" creationId="{B8557258-8AB2-49A3-B64C-7AF2B430F6FC}"/>
          </ac:spMkLst>
        </pc:spChg>
        <pc:cxnChg chg="mod">
          <ac:chgData name="Levin Hinder 3md" userId="a08fd6f0-6d42-492f-97dc-1a5ba9a04ca0" providerId="ADAL" clId="{49AE5F2F-1F16-4962-93B2-7EF6E3258923}" dt="2021-06-17T17:29:02.263" v="1303" actId="692"/>
          <ac:cxnSpMkLst>
            <pc:docMk/>
            <pc:sldMk cId="1927732545" sldId="294"/>
            <ac:cxnSpMk id="33" creationId="{FE5F91F1-B827-4962-BA1A-4B20DE288930}"/>
          </ac:cxnSpMkLst>
        </pc:cxnChg>
      </pc:sldChg>
      <pc:sldChg chg="new del">
        <pc:chgData name="Levin Hinder 3md" userId="a08fd6f0-6d42-492f-97dc-1a5ba9a04ca0" providerId="ADAL" clId="{49AE5F2F-1F16-4962-93B2-7EF6E3258923}" dt="2021-06-17T17:03:53.878" v="979" actId="47"/>
        <pc:sldMkLst>
          <pc:docMk/>
          <pc:sldMk cId="279432042" sldId="295"/>
        </pc:sldMkLst>
      </pc:sldChg>
      <pc:sldChg chg="modSp add mod">
        <pc:chgData name="Levin Hinder 3md" userId="a08fd6f0-6d42-492f-97dc-1a5ba9a04ca0" providerId="ADAL" clId="{49AE5F2F-1F16-4962-93B2-7EF6E3258923}" dt="2021-06-17T18:12:08.154" v="1559" actId="20577"/>
        <pc:sldMkLst>
          <pc:docMk/>
          <pc:sldMk cId="4251759722" sldId="296"/>
        </pc:sldMkLst>
        <pc:spChg chg="mod">
          <ac:chgData name="Levin Hinder 3md" userId="a08fd6f0-6d42-492f-97dc-1a5ba9a04ca0" providerId="ADAL" clId="{49AE5F2F-1F16-4962-93B2-7EF6E3258923}" dt="2021-06-17T18:12:08.154" v="1559" actId="20577"/>
          <ac:spMkLst>
            <pc:docMk/>
            <pc:sldMk cId="4251759722" sldId="296"/>
            <ac:spMk id="3" creationId="{D6E803E4-8ED8-4D9D-84F6-BC34162D5DB5}"/>
          </ac:spMkLst>
        </pc:spChg>
        <pc:spChg chg="mod">
          <ac:chgData name="Levin Hinder 3md" userId="a08fd6f0-6d42-492f-97dc-1a5ba9a04ca0" providerId="ADAL" clId="{49AE5F2F-1F16-4962-93B2-7EF6E3258923}" dt="2021-06-17T17:02:16.997" v="957" actId="207"/>
          <ac:spMkLst>
            <pc:docMk/>
            <pc:sldMk cId="4251759722" sldId="296"/>
            <ac:spMk id="7" creationId="{B8557258-8AB2-49A3-B64C-7AF2B430F6FC}"/>
          </ac:spMkLst>
        </pc:spChg>
        <pc:spChg chg="mod">
          <ac:chgData name="Levin Hinder 3md" userId="a08fd6f0-6d42-492f-97dc-1a5ba9a04ca0" providerId="ADAL" clId="{49AE5F2F-1F16-4962-93B2-7EF6E3258923}" dt="2021-06-17T17:02:39.667" v="965" actId="207"/>
          <ac:spMkLst>
            <pc:docMk/>
            <pc:sldMk cId="4251759722" sldId="296"/>
            <ac:spMk id="11" creationId="{52327C6F-7742-4DA5-804B-0C05BEF739D8}"/>
          </ac:spMkLst>
        </pc:spChg>
        <pc:cxnChg chg="mod">
          <ac:chgData name="Levin Hinder 3md" userId="a08fd6f0-6d42-492f-97dc-1a5ba9a04ca0" providerId="ADAL" clId="{49AE5F2F-1F16-4962-93B2-7EF6E3258923}" dt="2021-06-17T17:02:48.181" v="966" actId="692"/>
          <ac:cxnSpMkLst>
            <pc:docMk/>
            <pc:sldMk cId="4251759722" sldId="296"/>
            <ac:cxnSpMk id="8" creationId="{1C87C611-B41A-4F46-B068-BEE8961D68D6}"/>
          </ac:cxnSpMkLst>
        </pc:cxnChg>
        <pc:cxnChg chg="mod">
          <ac:chgData name="Levin Hinder 3md" userId="a08fd6f0-6d42-492f-97dc-1a5ba9a04ca0" providerId="ADAL" clId="{49AE5F2F-1F16-4962-93B2-7EF6E3258923}" dt="2021-06-17T17:29:07.790" v="1307" actId="692"/>
          <ac:cxnSpMkLst>
            <pc:docMk/>
            <pc:sldMk cId="4251759722" sldId="296"/>
            <ac:cxnSpMk id="33" creationId="{FE5F91F1-B827-4962-BA1A-4B20DE288930}"/>
          </ac:cxnSpMkLst>
        </pc:cxnChg>
      </pc:sldChg>
      <pc:sldChg chg="addSp modSp new mod">
        <pc:chgData name="Levin Hinder 3md" userId="a08fd6f0-6d42-492f-97dc-1a5ba9a04ca0" providerId="ADAL" clId="{49AE5F2F-1F16-4962-93B2-7EF6E3258923}" dt="2021-06-17T18:10:27.776" v="1513"/>
        <pc:sldMkLst>
          <pc:docMk/>
          <pc:sldMk cId="2260751121" sldId="297"/>
        </pc:sldMkLst>
        <pc:spChg chg="mod">
          <ac:chgData name="Levin Hinder 3md" userId="a08fd6f0-6d42-492f-97dc-1a5ba9a04ca0" providerId="ADAL" clId="{49AE5F2F-1F16-4962-93B2-7EF6E3258923}" dt="2021-06-17T17:08:41.564" v="1026"/>
          <ac:spMkLst>
            <pc:docMk/>
            <pc:sldMk cId="2260751121" sldId="297"/>
            <ac:spMk id="2" creationId="{7E2D72AD-8DC0-42CE-835B-10B36BEF134E}"/>
          </ac:spMkLst>
        </pc:spChg>
        <pc:spChg chg="mod">
          <ac:chgData name="Levin Hinder 3md" userId="a08fd6f0-6d42-492f-97dc-1a5ba9a04ca0" providerId="ADAL" clId="{49AE5F2F-1F16-4962-93B2-7EF6E3258923}" dt="2021-06-17T18:10:27.776" v="1513"/>
          <ac:spMkLst>
            <pc:docMk/>
            <pc:sldMk cId="2260751121" sldId="297"/>
            <ac:spMk id="3" creationId="{AC8B8F1A-631D-4C50-AFB3-12C60B8B9C18}"/>
          </ac:spMkLst>
        </pc:spChg>
        <pc:spChg chg="add mod">
          <ac:chgData name="Levin Hinder 3md" userId="a08fd6f0-6d42-492f-97dc-1a5ba9a04ca0" providerId="ADAL" clId="{49AE5F2F-1F16-4962-93B2-7EF6E3258923}" dt="2021-06-17T17:08:52.925" v="1030"/>
          <ac:spMkLst>
            <pc:docMk/>
            <pc:sldMk cId="2260751121" sldId="297"/>
            <ac:spMk id="4" creationId="{0B9A045F-E334-4183-AAF0-52F2441208DC}"/>
          </ac:spMkLst>
        </pc:spChg>
        <pc:spChg chg="add mod">
          <ac:chgData name="Levin Hinder 3md" userId="a08fd6f0-6d42-492f-97dc-1a5ba9a04ca0" providerId="ADAL" clId="{49AE5F2F-1F16-4962-93B2-7EF6E3258923}" dt="2021-06-17T17:08:52.925" v="1030"/>
          <ac:spMkLst>
            <pc:docMk/>
            <pc:sldMk cId="2260751121" sldId="297"/>
            <ac:spMk id="5" creationId="{D133B488-0AF7-4FDD-BBB2-F030EEEF0926}"/>
          </ac:spMkLst>
        </pc:spChg>
        <pc:spChg chg="add mod">
          <ac:chgData name="Levin Hinder 3md" userId="a08fd6f0-6d42-492f-97dc-1a5ba9a04ca0" providerId="ADAL" clId="{49AE5F2F-1F16-4962-93B2-7EF6E3258923}" dt="2021-06-17T17:09:12.375" v="1035" actId="20577"/>
          <ac:spMkLst>
            <pc:docMk/>
            <pc:sldMk cId="2260751121" sldId="297"/>
            <ac:spMk id="6" creationId="{3DEF0BEE-33C0-40F3-A080-F6D6D4F60092}"/>
          </ac:spMkLst>
        </pc:spChg>
        <pc:spChg chg="add mod">
          <ac:chgData name="Levin Hinder 3md" userId="a08fd6f0-6d42-492f-97dc-1a5ba9a04ca0" providerId="ADAL" clId="{49AE5F2F-1F16-4962-93B2-7EF6E3258923}" dt="2021-06-17T17:08:52.925" v="1030"/>
          <ac:spMkLst>
            <pc:docMk/>
            <pc:sldMk cId="2260751121" sldId="297"/>
            <ac:spMk id="7" creationId="{F708B246-76CA-43CC-8B65-6532823987CA}"/>
          </ac:spMkLst>
        </pc:spChg>
        <pc:spChg chg="add mod">
          <ac:chgData name="Levin Hinder 3md" userId="a08fd6f0-6d42-492f-97dc-1a5ba9a04ca0" providerId="ADAL" clId="{49AE5F2F-1F16-4962-93B2-7EF6E3258923}" dt="2021-06-17T17:08:52.925" v="1030"/>
          <ac:spMkLst>
            <pc:docMk/>
            <pc:sldMk cId="2260751121" sldId="297"/>
            <ac:spMk id="11" creationId="{9C53629C-2428-45A3-8F6C-0DFB9BC510B5}"/>
          </ac:spMkLst>
        </pc:spChg>
        <pc:spChg chg="add mod">
          <ac:chgData name="Levin Hinder 3md" userId="a08fd6f0-6d42-492f-97dc-1a5ba9a04ca0" providerId="ADAL" clId="{49AE5F2F-1F16-4962-93B2-7EF6E3258923}" dt="2021-06-17T17:08:52.925" v="1030"/>
          <ac:spMkLst>
            <pc:docMk/>
            <pc:sldMk cId="2260751121" sldId="297"/>
            <ac:spMk id="12" creationId="{5C58810C-C85C-482F-B685-062FD95CB6F0}"/>
          </ac:spMkLst>
        </pc:spChg>
        <pc:spChg chg="add mod">
          <ac:chgData name="Levin Hinder 3md" userId="a08fd6f0-6d42-492f-97dc-1a5ba9a04ca0" providerId="ADAL" clId="{49AE5F2F-1F16-4962-93B2-7EF6E3258923}" dt="2021-06-17T17:08:52.925" v="1030"/>
          <ac:spMkLst>
            <pc:docMk/>
            <pc:sldMk cId="2260751121" sldId="297"/>
            <ac:spMk id="13" creationId="{E4D8692B-BFE5-4A55-8714-607909499C2E}"/>
          </ac:spMkLst>
        </pc:spChg>
        <pc:spChg chg="add mod">
          <ac:chgData name="Levin Hinder 3md" userId="a08fd6f0-6d42-492f-97dc-1a5ba9a04ca0" providerId="ADAL" clId="{49AE5F2F-1F16-4962-93B2-7EF6E3258923}" dt="2021-06-17T17:08:52.925" v="1030"/>
          <ac:spMkLst>
            <pc:docMk/>
            <pc:sldMk cId="2260751121" sldId="297"/>
            <ac:spMk id="16" creationId="{62C4BE11-3ECD-4861-906A-7452B1EE7065}"/>
          </ac:spMkLst>
        </pc:spChg>
        <pc:spChg chg="add mod">
          <ac:chgData name="Levin Hinder 3md" userId="a08fd6f0-6d42-492f-97dc-1a5ba9a04ca0" providerId="ADAL" clId="{49AE5F2F-1F16-4962-93B2-7EF6E3258923}" dt="2021-06-17T17:08:52.925" v="1030"/>
          <ac:spMkLst>
            <pc:docMk/>
            <pc:sldMk cId="2260751121" sldId="297"/>
            <ac:spMk id="17" creationId="{FB01D5EF-0C24-4D2A-9FB2-5ABE44A4143D}"/>
          </ac:spMkLst>
        </pc:spChg>
        <pc:spChg chg="add mod">
          <ac:chgData name="Levin Hinder 3md" userId="a08fd6f0-6d42-492f-97dc-1a5ba9a04ca0" providerId="ADAL" clId="{49AE5F2F-1F16-4962-93B2-7EF6E3258923}" dt="2021-06-17T17:08:52.925" v="1030"/>
          <ac:spMkLst>
            <pc:docMk/>
            <pc:sldMk cId="2260751121" sldId="297"/>
            <ac:spMk id="18" creationId="{F52654F4-C4CB-4C89-825D-EB798CD451FD}"/>
          </ac:spMkLst>
        </pc:spChg>
        <pc:spChg chg="add mod">
          <ac:chgData name="Levin Hinder 3md" userId="a08fd6f0-6d42-492f-97dc-1a5ba9a04ca0" providerId="ADAL" clId="{49AE5F2F-1F16-4962-93B2-7EF6E3258923}" dt="2021-06-17T17:08:52.925" v="1030"/>
          <ac:spMkLst>
            <pc:docMk/>
            <pc:sldMk cId="2260751121" sldId="297"/>
            <ac:spMk id="19" creationId="{58151A07-8806-4241-9694-22DDBF5C645B}"/>
          </ac:spMkLst>
        </pc:spChg>
        <pc:spChg chg="add mod">
          <ac:chgData name="Levin Hinder 3md" userId="a08fd6f0-6d42-492f-97dc-1a5ba9a04ca0" providerId="ADAL" clId="{49AE5F2F-1F16-4962-93B2-7EF6E3258923}" dt="2021-06-17T17:08:52.925" v="1030"/>
          <ac:spMkLst>
            <pc:docMk/>
            <pc:sldMk cId="2260751121" sldId="297"/>
            <ac:spMk id="20" creationId="{D6275522-F932-4DA2-BA79-4145F9A819F1}"/>
          </ac:spMkLst>
        </pc:spChg>
        <pc:spChg chg="add mod">
          <ac:chgData name="Levin Hinder 3md" userId="a08fd6f0-6d42-492f-97dc-1a5ba9a04ca0" providerId="ADAL" clId="{49AE5F2F-1F16-4962-93B2-7EF6E3258923}" dt="2021-06-17T17:08:52.925" v="1030"/>
          <ac:spMkLst>
            <pc:docMk/>
            <pc:sldMk cId="2260751121" sldId="297"/>
            <ac:spMk id="21" creationId="{5A955C87-F660-4BDD-BA86-86D20C7E9EE2}"/>
          </ac:spMkLst>
        </pc:spChg>
        <pc:spChg chg="add mod">
          <ac:chgData name="Levin Hinder 3md" userId="a08fd6f0-6d42-492f-97dc-1a5ba9a04ca0" providerId="ADAL" clId="{49AE5F2F-1F16-4962-93B2-7EF6E3258923}" dt="2021-06-17T17:09:04.865" v="1032" actId="207"/>
          <ac:spMkLst>
            <pc:docMk/>
            <pc:sldMk cId="2260751121" sldId="297"/>
            <ac:spMk id="22" creationId="{0E833172-147C-4CA4-91BB-322BE64BDDB5}"/>
          </ac:spMkLst>
        </pc:spChg>
        <pc:spChg chg="add mod">
          <ac:chgData name="Levin Hinder 3md" userId="a08fd6f0-6d42-492f-97dc-1a5ba9a04ca0" providerId="ADAL" clId="{49AE5F2F-1F16-4962-93B2-7EF6E3258923}" dt="2021-06-17T17:08:52.925" v="1030"/>
          <ac:spMkLst>
            <pc:docMk/>
            <pc:sldMk cId="2260751121" sldId="297"/>
            <ac:spMk id="24" creationId="{7FCB8D07-ABF4-4D78-B416-3161A6BCCE53}"/>
          </ac:spMkLst>
        </pc:spChg>
        <pc:spChg chg="add mod">
          <ac:chgData name="Levin Hinder 3md" userId="a08fd6f0-6d42-492f-97dc-1a5ba9a04ca0" providerId="ADAL" clId="{49AE5F2F-1F16-4962-93B2-7EF6E3258923}" dt="2021-06-17T17:08:52.925" v="1030"/>
          <ac:spMkLst>
            <pc:docMk/>
            <pc:sldMk cId="2260751121" sldId="297"/>
            <ac:spMk id="26" creationId="{4F7B2F2D-1BA8-4837-9B5D-4D91E147E2D4}"/>
          </ac:spMkLst>
        </pc:spChg>
        <pc:spChg chg="add mod">
          <ac:chgData name="Levin Hinder 3md" userId="a08fd6f0-6d42-492f-97dc-1a5ba9a04ca0" providerId="ADAL" clId="{49AE5F2F-1F16-4962-93B2-7EF6E3258923}" dt="2021-06-17T17:08:52.925" v="1030"/>
          <ac:spMkLst>
            <pc:docMk/>
            <pc:sldMk cId="2260751121" sldId="297"/>
            <ac:spMk id="27" creationId="{DF5AE250-A3A9-4E40-A214-2647F1675B2C}"/>
          </ac:spMkLst>
        </pc:spChg>
        <pc:spChg chg="add mod">
          <ac:chgData name="Levin Hinder 3md" userId="a08fd6f0-6d42-492f-97dc-1a5ba9a04ca0" providerId="ADAL" clId="{49AE5F2F-1F16-4962-93B2-7EF6E3258923}" dt="2021-06-17T17:08:52.925" v="1030"/>
          <ac:spMkLst>
            <pc:docMk/>
            <pc:sldMk cId="2260751121" sldId="297"/>
            <ac:spMk id="29" creationId="{A6D41ACA-1AEF-44EF-B460-10F981A3BE15}"/>
          </ac:spMkLst>
        </pc:spChg>
        <pc:spChg chg="add mod">
          <ac:chgData name="Levin Hinder 3md" userId="a08fd6f0-6d42-492f-97dc-1a5ba9a04ca0" providerId="ADAL" clId="{49AE5F2F-1F16-4962-93B2-7EF6E3258923}" dt="2021-06-17T17:08:52.925" v="1030"/>
          <ac:spMkLst>
            <pc:docMk/>
            <pc:sldMk cId="2260751121" sldId="297"/>
            <ac:spMk id="30" creationId="{E361944E-1D45-49D9-BF36-DFFA5145334D}"/>
          </ac:spMkLst>
        </pc:spChg>
        <pc:spChg chg="add mod">
          <ac:chgData name="Levin Hinder 3md" userId="a08fd6f0-6d42-492f-97dc-1a5ba9a04ca0" providerId="ADAL" clId="{49AE5F2F-1F16-4962-93B2-7EF6E3258923}" dt="2021-06-17T17:08:52.925" v="1030"/>
          <ac:spMkLst>
            <pc:docMk/>
            <pc:sldMk cId="2260751121" sldId="297"/>
            <ac:spMk id="34" creationId="{0755D608-534B-4032-A25B-4ABA6C6FB045}"/>
          </ac:spMkLst>
        </pc:spChg>
        <pc:cxnChg chg="add mod">
          <ac:chgData name="Levin Hinder 3md" userId="a08fd6f0-6d42-492f-97dc-1a5ba9a04ca0" providerId="ADAL" clId="{49AE5F2F-1F16-4962-93B2-7EF6E3258923}" dt="2021-06-17T17:08:52.925" v="1030"/>
          <ac:cxnSpMkLst>
            <pc:docMk/>
            <pc:sldMk cId="2260751121" sldId="297"/>
            <ac:cxnSpMk id="8" creationId="{8C708CAF-978C-483B-9598-3702516275A1}"/>
          </ac:cxnSpMkLst>
        </pc:cxnChg>
        <pc:cxnChg chg="add mod">
          <ac:chgData name="Levin Hinder 3md" userId="a08fd6f0-6d42-492f-97dc-1a5ba9a04ca0" providerId="ADAL" clId="{49AE5F2F-1F16-4962-93B2-7EF6E3258923}" dt="2021-06-17T17:08:52.925" v="1030"/>
          <ac:cxnSpMkLst>
            <pc:docMk/>
            <pc:sldMk cId="2260751121" sldId="297"/>
            <ac:cxnSpMk id="9" creationId="{43B07E32-DDC9-4874-8266-25873E07B546}"/>
          </ac:cxnSpMkLst>
        </pc:cxnChg>
        <pc:cxnChg chg="add mod">
          <ac:chgData name="Levin Hinder 3md" userId="a08fd6f0-6d42-492f-97dc-1a5ba9a04ca0" providerId="ADAL" clId="{49AE5F2F-1F16-4962-93B2-7EF6E3258923}" dt="2021-06-17T17:08:52.925" v="1030"/>
          <ac:cxnSpMkLst>
            <pc:docMk/>
            <pc:sldMk cId="2260751121" sldId="297"/>
            <ac:cxnSpMk id="10" creationId="{26FE13E8-318E-4007-BE23-57F2239429A6}"/>
          </ac:cxnSpMkLst>
        </pc:cxnChg>
        <pc:cxnChg chg="add mod">
          <ac:chgData name="Levin Hinder 3md" userId="a08fd6f0-6d42-492f-97dc-1a5ba9a04ca0" providerId="ADAL" clId="{49AE5F2F-1F16-4962-93B2-7EF6E3258923}" dt="2021-06-17T17:08:52.925" v="1030"/>
          <ac:cxnSpMkLst>
            <pc:docMk/>
            <pc:sldMk cId="2260751121" sldId="297"/>
            <ac:cxnSpMk id="14" creationId="{493E4E4F-F857-408D-B174-6B33594B475F}"/>
          </ac:cxnSpMkLst>
        </pc:cxnChg>
        <pc:cxnChg chg="add mod">
          <ac:chgData name="Levin Hinder 3md" userId="a08fd6f0-6d42-492f-97dc-1a5ba9a04ca0" providerId="ADAL" clId="{49AE5F2F-1F16-4962-93B2-7EF6E3258923}" dt="2021-06-17T17:08:52.925" v="1030"/>
          <ac:cxnSpMkLst>
            <pc:docMk/>
            <pc:sldMk cId="2260751121" sldId="297"/>
            <ac:cxnSpMk id="15" creationId="{CE893250-A025-44B1-912B-DAB022BBB631}"/>
          </ac:cxnSpMkLst>
        </pc:cxnChg>
        <pc:cxnChg chg="add mod">
          <ac:chgData name="Levin Hinder 3md" userId="a08fd6f0-6d42-492f-97dc-1a5ba9a04ca0" providerId="ADAL" clId="{49AE5F2F-1F16-4962-93B2-7EF6E3258923}" dt="2021-06-17T17:08:52.925" v="1030"/>
          <ac:cxnSpMkLst>
            <pc:docMk/>
            <pc:sldMk cId="2260751121" sldId="297"/>
            <ac:cxnSpMk id="23" creationId="{23382446-08F0-46EC-9545-B94EE55B57E5}"/>
          </ac:cxnSpMkLst>
        </pc:cxnChg>
        <pc:cxnChg chg="add mod">
          <ac:chgData name="Levin Hinder 3md" userId="a08fd6f0-6d42-492f-97dc-1a5ba9a04ca0" providerId="ADAL" clId="{49AE5F2F-1F16-4962-93B2-7EF6E3258923}" dt="2021-06-17T17:08:52.925" v="1030"/>
          <ac:cxnSpMkLst>
            <pc:docMk/>
            <pc:sldMk cId="2260751121" sldId="297"/>
            <ac:cxnSpMk id="25" creationId="{ABA4A12B-547F-4F33-996B-9DC04CF0806D}"/>
          </ac:cxnSpMkLst>
        </pc:cxnChg>
        <pc:cxnChg chg="add mod">
          <ac:chgData name="Levin Hinder 3md" userId="a08fd6f0-6d42-492f-97dc-1a5ba9a04ca0" providerId="ADAL" clId="{49AE5F2F-1F16-4962-93B2-7EF6E3258923}" dt="2021-06-17T17:08:52.925" v="1030"/>
          <ac:cxnSpMkLst>
            <pc:docMk/>
            <pc:sldMk cId="2260751121" sldId="297"/>
            <ac:cxnSpMk id="28" creationId="{3803271F-9129-4D0F-A55D-4E68663BB39A}"/>
          </ac:cxnSpMkLst>
        </pc:cxnChg>
        <pc:cxnChg chg="add mod">
          <ac:chgData name="Levin Hinder 3md" userId="a08fd6f0-6d42-492f-97dc-1a5ba9a04ca0" providerId="ADAL" clId="{49AE5F2F-1F16-4962-93B2-7EF6E3258923}" dt="2021-06-17T17:08:52.925" v="1030"/>
          <ac:cxnSpMkLst>
            <pc:docMk/>
            <pc:sldMk cId="2260751121" sldId="297"/>
            <ac:cxnSpMk id="31" creationId="{6DD0EF5A-D856-4F4C-91D3-46AC8180CA7D}"/>
          </ac:cxnSpMkLst>
        </pc:cxnChg>
        <pc:cxnChg chg="add mod">
          <ac:chgData name="Levin Hinder 3md" userId="a08fd6f0-6d42-492f-97dc-1a5ba9a04ca0" providerId="ADAL" clId="{49AE5F2F-1F16-4962-93B2-7EF6E3258923}" dt="2021-06-17T17:08:58.719" v="1031" actId="692"/>
          <ac:cxnSpMkLst>
            <pc:docMk/>
            <pc:sldMk cId="2260751121" sldId="297"/>
            <ac:cxnSpMk id="32" creationId="{9CF065A3-B05F-4022-9172-93D337708663}"/>
          </ac:cxnSpMkLst>
        </pc:cxnChg>
        <pc:cxnChg chg="add mod">
          <ac:chgData name="Levin Hinder 3md" userId="a08fd6f0-6d42-492f-97dc-1a5ba9a04ca0" providerId="ADAL" clId="{49AE5F2F-1F16-4962-93B2-7EF6E3258923}" dt="2021-06-17T17:29:30.758" v="1327" actId="692"/>
          <ac:cxnSpMkLst>
            <pc:docMk/>
            <pc:sldMk cId="2260751121" sldId="297"/>
            <ac:cxnSpMk id="33" creationId="{B36B9D2F-5133-4ABD-8A76-17BAA5E1B5A9}"/>
          </ac:cxnSpMkLst>
        </pc:cxnChg>
      </pc:sldChg>
      <pc:sldChg chg="new del">
        <pc:chgData name="Levin Hinder 3md" userId="a08fd6f0-6d42-492f-97dc-1a5ba9a04ca0" providerId="ADAL" clId="{49AE5F2F-1F16-4962-93B2-7EF6E3258923}" dt="2021-06-17T17:03:52.870" v="978" actId="47"/>
        <pc:sldMkLst>
          <pc:docMk/>
          <pc:sldMk cId="3071538726" sldId="297"/>
        </pc:sldMkLst>
      </pc:sldChg>
      <pc:sldChg chg="addSp modSp new mod">
        <pc:chgData name="Levin Hinder 3md" userId="a08fd6f0-6d42-492f-97dc-1a5ba9a04ca0" providerId="ADAL" clId="{49AE5F2F-1F16-4962-93B2-7EF6E3258923}" dt="2021-06-17T18:42:20.154" v="1816" actId="207"/>
        <pc:sldMkLst>
          <pc:docMk/>
          <pc:sldMk cId="2596085010" sldId="298"/>
        </pc:sldMkLst>
        <pc:spChg chg="mod">
          <ac:chgData name="Levin Hinder 3md" userId="a08fd6f0-6d42-492f-97dc-1a5ba9a04ca0" providerId="ADAL" clId="{49AE5F2F-1F16-4962-93B2-7EF6E3258923}" dt="2021-06-17T17:08:42.627" v="1027"/>
          <ac:spMkLst>
            <pc:docMk/>
            <pc:sldMk cId="2596085010" sldId="298"/>
            <ac:spMk id="2" creationId="{1652DE71-C86E-43C9-A6AE-1BD075B7FB3A}"/>
          </ac:spMkLst>
        </pc:spChg>
        <pc:spChg chg="mod">
          <ac:chgData name="Levin Hinder 3md" userId="a08fd6f0-6d42-492f-97dc-1a5ba9a04ca0" providerId="ADAL" clId="{49AE5F2F-1F16-4962-93B2-7EF6E3258923}" dt="2021-06-17T18:12:31.383" v="1562"/>
          <ac:spMkLst>
            <pc:docMk/>
            <pc:sldMk cId="2596085010" sldId="298"/>
            <ac:spMk id="3" creationId="{26B1B76C-A367-474B-9CD8-85F557AFF3B0}"/>
          </ac:spMkLst>
        </pc:spChg>
        <pc:spChg chg="add mod">
          <ac:chgData name="Levin Hinder 3md" userId="a08fd6f0-6d42-492f-97dc-1a5ba9a04ca0" providerId="ADAL" clId="{49AE5F2F-1F16-4962-93B2-7EF6E3258923}" dt="2021-06-17T17:09:18.909" v="1036"/>
          <ac:spMkLst>
            <pc:docMk/>
            <pc:sldMk cId="2596085010" sldId="298"/>
            <ac:spMk id="4" creationId="{01A7B408-CE69-4EFD-AD67-254929F55476}"/>
          </ac:spMkLst>
        </pc:spChg>
        <pc:spChg chg="add mod">
          <ac:chgData name="Levin Hinder 3md" userId="a08fd6f0-6d42-492f-97dc-1a5ba9a04ca0" providerId="ADAL" clId="{49AE5F2F-1F16-4962-93B2-7EF6E3258923}" dt="2021-06-17T17:09:18.909" v="1036"/>
          <ac:spMkLst>
            <pc:docMk/>
            <pc:sldMk cId="2596085010" sldId="298"/>
            <ac:spMk id="5" creationId="{19D18E81-6772-4D71-8120-E89D396B77FF}"/>
          </ac:spMkLst>
        </pc:spChg>
        <pc:spChg chg="add mod">
          <ac:chgData name="Levin Hinder 3md" userId="a08fd6f0-6d42-492f-97dc-1a5ba9a04ca0" providerId="ADAL" clId="{49AE5F2F-1F16-4962-93B2-7EF6E3258923}" dt="2021-06-17T17:09:41.546" v="1042" actId="207"/>
          <ac:spMkLst>
            <pc:docMk/>
            <pc:sldMk cId="2596085010" sldId="298"/>
            <ac:spMk id="6" creationId="{07100FA3-7A6B-445E-93AA-1698AC548C05}"/>
          </ac:spMkLst>
        </pc:spChg>
        <pc:spChg chg="add mod">
          <ac:chgData name="Levin Hinder 3md" userId="a08fd6f0-6d42-492f-97dc-1a5ba9a04ca0" providerId="ADAL" clId="{49AE5F2F-1F16-4962-93B2-7EF6E3258923}" dt="2021-06-17T17:09:18.909" v="1036"/>
          <ac:spMkLst>
            <pc:docMk/>
            <pc:sldMk cId="2596085010" sldId="298"/>
            <ac:spMk id="7" creationId="{BF72E3E8-7624-4303-B0BC-298A79385D19}"/>
          </ac:spMkLst>
        </pc:spChg>
        <pc:spChg chg="add mod">
          <ac:chgData name="Levin Hinder 3md" userId="a08fd6f0-6d42-492f-97dc-1a5ba9a04ca0" providerId="ADAL" clId="{49AE5F2F-1F16-4962-93B2-7EF6E3258923}" dt="2021-06-17T17:09:18.909" v="1036"/>
          <ac:spMkLst>
            <pc:docMk/>
            <pc:sldMk cId="2596085010" sldId="298"/>
            <ac:spMk id="11" creationId="{CAFEFC31-C8A2-4C30-AC30-C23B18C88620}"/>
          </ac:spMkLst>
        </pc:spChg>
        <pc:spChg chg="add mod">
          <ac:chgData name="Levin Hinder 3md" userId="a08fd6f0-6d42-492f-97dc-1a5ba9a04ca0" providerId="ADAL" clId="{49AE5F2F-1F16-4962-93B2-7EF6E3258923}" dt="2021-06-17T17:09:18.909" v="1036"/>
          <ac:spMkLst>
            <pc:docMk/>
            <pc:sldMk cId="2596085010" sldId="298"/>
            <ac:spMk id="12" creationId="{E3FFB5E7-D562-492B-BC7B-98AFEEA5A1CD}"/>
          </ac:spMkLst>
        </pc:spChg>
        <pc:spChg chg="add mod">
          <ac:chgData name="Levin Hinder 3md" userId="a08fd6f0-6d42-492f-97dc-1a5ba9a04ca0" providerId="ADAL" clId="{49AE5F2F-1F16-4962-93B2-7EF6E3258923}" dt="2021-06-17T17:09:18.909" v="1036"/>
          <ac:spMkLst>
            <pc:docMk/>
            <pc:sldMk cId="2596085010" sldId="298"/>
            <ac:spMk id="13" creationId="{3EE95326-9C6A-4375-840B-52CE41CBE2C4}"/>
          </ac:spMkLst>
        </pc:spChg>
        <pc:spChg chg="add mod">
          <ac:chgData name="Levin Hinder 3md" userId="a08fd6f0-6d42-492f-97dc-1a5ba9a04ca0" providerId="ADAL" clId="{49AE5F2F-1F16-4962-93B2-7EF6E3258923}" dt="2021-06-17T17:09:18.909" v="1036"/>
          <ac:spMkLst>
            <pc:docMk/>
            <pc:sldMk cId="2596085010" sldId="298"/>
            <ac:spMk id="16" creationId="{BFF14329-7B17-4645-8E79-B30D1DB63B8A}"/>
          </ac:spMkLst>
        </pc:spChg>
        <pc:spChg chg="add mod">
          <ac:chgData name="Levin Hinder 3md" userId="a08fd6f0-6d42-492f-97dc-1a5ba9a04ca0" providerId="ADAL" clId="{49AE5F2F-1F16-4962-93B2-7EF6E3258923}" dt="2021-06-17T17:09:18.909" v="1036"/>
          <ac:spMkLst>
            <pc:docMk/>
            <pc:sldMk cId="2596085010" sldId="298"/>
            <ac:spMk id="17" creationId="{DA6CEFAF-511A-435C-8203-303968F3ABF3}"/>
          </ac:spMkLst>
        </pc:spChg>
        <pc:spChg chg="add mod">
          <ac:chgData name="Levin Hinder 3md" userId="a08fd6f0-6d42-492f-97dc-1a5ba9a04ca0" providerId="ADAL" clId="{49AE5F2F-1F16-4962-93B2-7EF6E3258923}" dt="2021-06-17T17:09:52.864" v="1044" actId="207"/>
          <ac:spMkLst>
            <pc:docMk/>
            <pc:sldMk cId="2596085010" sldId="298"/>
            <ac:spMk id="18" creationId="{2BEB4C1E-5FCA-4156-A382-7BCE8251348E}"/>
          </ac:spMkLst>
        </pc:spChg>
        <pc:spChg chg="add mod">
          <ac:chgData name="Levin Hinder 3md" userId="a08fd6f0-6d42-492f-97dc-1a5ba9a04ca0" providerId="ADAL" clId="{49AE5F2F-1F16-4962-93B2-7EF6E3258923}" dt="2021-06-17T17:09:18.909" v="1036"/>
          <ac:spMkLst>
            <pc:docMk/>
            <pc:sldMk cId="2596085010" sldId="298"/>
            <ac:spMk id="19" creationId="{15D888D4-4F1D-4E85-880F-31CA95B43C41}"/>
          </ac:spMkLst>
        </pc:spChg>
        <pc:spChg chg="add mod">
          <ac:chgData name="Levin Hinder 3md" userId="a08fd6f0-6d42-492f-97dc-1a5ba9a04ca0" providerId="ADAL" clId="{49AE5F2F-1F16-4962-93B2-7EF6E3258923}" dt="2021-06-17T17:09:18.909" v="1036"/>
          <ac:spMkLst>
            <pc:docMk/>
            <pc:sldMk cId="2596085010" sldId="298"/>
            <ac:spMk id="20" creationId="{7FDB6680-E6FE-4C31-ABD7-F8CABCF0921C}"/>
          </ac:spMkLst>
        </pc:spChg>
        <pc:spChg chg="add mod">
          <ac:chgData name="Levin Hinder 3md" userId="a08fd6f0-6d42-492f-97dc-1a5ba9a04ca0" providerId="ADAL" clId="{49AE5F2F-1F16-4962-93B2-7EF6E3258923}" dt="2021-06-17T18:42:20.154" v="1816" actId="207"/>
          <ac:spMkLst>
            <pc:docMk/>
            <pc:sldMk cId="2596085010" sldId="298"/>
            <ac:spMk id="21" creationId="{4553EAB0-1F84-47CD-A23C-B4A183F441D4}"/>
          </ac:spMkLst>
        </pc:spChg>
        <pc:spChg chg="add mod">
          <ac:chgData name="Levin Hinder 3md" userId="a08fd6f0-6d42-492f-97dc-1a5ba9a04ca0" providerId="ADAL" clId="{49AE5F2F-1F16-4962-93B2-7EF6E3258923}" dt="2021-06-17T17:09:18.909" v="1036"/>
          <ac:spMkLst>
            <pc:docMk/>
            <pc:sldMk cId="2596085010" sldId="298"/>
            <ac:spMk id="22" creationId="{06AA3554-7D17-4C58-B5A1-D559396703D3}"/>
          </ac:spMkLst>
        </pc:spChg>
        <pc:spChg chg="add mod">
          <ac:chgData name="Levin Hinder 3md" userId="a08fd6f0-6d42-492f-97dc-1a5ba9a04ca0" providerId="ADAL" clId="{49AE5F2F-1F16-4962-93B2-7EF6E3258923}" dt="2021-06-17T17:09:18.909" v="1036"/>
          <ac:spMkLst>
            <pc:docMk/>
            <pc:sldMk cId="2596085010" sldId="298"/>
            <ac:spMk id="24" creationId="{63B73D7C-4AC7-4E19-A192-19921AC618D8}"/>
          </ac:spMkLst>
        </pc:spChg>
        <pc:spChg chg="add mod">
          <ac:chgData name="Levin Hinder 3md" userId="a08fd6f0-6d42-492f-97dc-1a5ba9a04ca0" providerId="ADAL" clId="{49AE5F2F-1F16-4962-93B2-7EF6E3258923}" dt="2021-06-17T17:09:18.909" v="1036"/>
          <ac:spMkLst>
            <pc:docMk/>
            <pc:sldMk cId="2596085010" sldId="298"/>
            <ac:spMk id="26" creationId="{BA2CC2FB-0D3A-4C8B-B5A5-E2B932772F86}"/>
          </ac:spMkLst>
        </pc:spChg>
        <pc:spChg chg="add mod">
          <ac:chgData name="Levin Hinder 3md" userId="a08fd6f0-6d42-492f-97dc-1a5ba9a04ca0" providerId="ADAL" clId="{49AE5F2F-1F16-4962-93B2-7EF6E3258923}" dt="2021-06-17T17:09:18.909" v="1036"/>
          <ac:spMkLst>
            <pc:docMk/>
            <pc:sldMk cId="2596085010" sldId="298"/>
            <ac:spMk id="27" creationId="{E0A7FC5B-5881-4718-AB27-7A00D495571C}"/>
          </ac:spMkLst>
        </pc:spChg>
        <pc:spChg chg="add mod">
          <ac:chgData name="Levin Hinder 3md" userId="a08fd6f0-6d42-492f-97dc-1a5ba9a04ca0" providerId="ADAL" clId="{49AE5F2F-1F16-4962-93B2-7EF6E3258923}" dt="2021-06-17T17:09:18.909" v="1036"/>
          <ac:spMkLst>
            <pc:docMk/>
            <pc:sldMk cId="2596085010" sldId="298"/>
            <ac:spMk id="29" creationId="{8E4188BB-CDD7-44D5-BBD2-87775B56D188}"/>
          </ac:spMkLst>
        </pc:spChg>
        <pc:spChg chg="add mod">
          <ac:chgData name="Levin Hinder 3md" userId="a08fd6f0-6d42-492f-97dc-1a5ba9a04ca0" providerId="ADAL" clId="{49AE5F2F-1F16-4962-93B2-7EF6E3258923}" dt="2021-06-17T17:09:18.909" v="1036"/>
          <ac:spMkLst>
            <pc:docMk/>
            <pc:sldMk cId="2596085010" sldId="298"/>
            <ac:spMk id="30" creationId="{AC2E783E-214F-451B-9FDE-9F2D982CB9E1}"/>
          </ac:spMkLst>
        </pc:spChg>
        <pc:spChg chg="add mod">
          <ac:chgData name="Levin Hinder 3md" userId="a08fd6f0-6d42-492f-97dc-1a5ba9a04ca0" providerId="ADAL" clId="{49AE5F2F-1F16-4962-93B2-7EF6E3258923}" dt="2021-06-17T17:09:18.909" v="1036"/>
          <ac:spMkLst>
            <pc:docMk/>
            <pc:sldMk cId="2596085010" sldId="298"/>
            <ac:spMk id="34" creationId="{0F187549-9809-47A7-84AE-7DC5B8C7661D}"/>
          </ac:spMkLst>
        </pc:spChg>
        <pc:cxnChg chg="add mod">
          <ac:chgData name="Levin Hinder 3md" userId="a08fd6f0-6d42-492f-97dc-1a5ba9a04ca0" providerId="ADAL" clId="{49AE5F2F-1F16-4962-93B2-7EF6E3258923}" dt="2021-06-17T17:09:18.909" v="1036"/>
          <ac:cxnSpMkLst>
            <pc:docMk/>
            <pc:sldMk cId="2596085010" sldId="298"/>
            <ac:cxnSpMk id="8" creationId="{CDBAEA16-D238-44C5-867E-AF74D9364162}"/>
          </ac:cxnSpMkLst>
        </pc:cxnChg>
        <pc:cxnChg chg="add mod">
          <ac:chgData name="Levin Hinder 3md" userId="a08fd6f0-6d42-492f-97dc-1a5ba9a04ca0" providerId="ADAL" clId="{49AE5F2F-1F16-4962-93B2-7EF6E3258923}" dt="2021-06-17T17:09:18.909" v="1036"/>
          <ac:cxnSpMkLst>
            <pc:docMk/>
            <pc:sldMk cId="2596085010" sldId="298"/>
            <ac:cxnSpMk id="9" creationId="{A68033AC-FD3E-4CD5-867B-1AE2F157472C}"/>
          </ac:cxnSpMkLst>
        </pc:cxnChg>
        <pc:cxnChg chg="add mod">
          <ac:chgData name="Levin Hinder 3md" userId="a08fd6f0-6d42-492f-97dc-1a5ba9a04ca0" providerId="ADAL" clId="{49AE5F2F-1F16-4962-93B2-7EF6E3258923}" dt="2021-06-17T17:09:18.909" v="1036"/>
          <ac:cxnSpMkLst>
            <pc:docMk/>
            <pc:sldMk cId="2596085010" sldId="298"/>
            <ac:cxnSpMk id="10" creationId="{912ECC66-1E02-4207-B2F3-5D57826B628A}"/>
          </ac:cxnSpMkLst>
        </pc:cxnChg>
        <pc:cxnChg chg="add mod">
          <ac:chgData name="Levin Hinder 3md" userId="a08fd6f0-6d42-492f-97dc-1a5ba9a04ca0" providerId="ADAL" clId="{49AE5F2F-1F16-4962-93B2-7EF6E3258923}" dt="2021-06-17T17:09:18.909" v="1036"/>
          <ac:cxnSpMkLst>
            <pc:docMk/>
            <pc:sldMk cId="2596085010" sldId="298"/>
            <ac:cxnSpMk id="14" creationId="{FCC8D91A-5D2C-4E0E-A294-4CB4A3464EF8}"/>
          </ac:cxnSpMkLst>
        </pc:cxnChg>
        <pc:cxnChg chg="add mod">
          <ac:chgData name="Levin Hinder 3md" userId="a08fd6f0-6d42-492f-97dc-1a5ba9a04ca0" providerId="ADAL" clId="{49AE5F2F-1F16-4962-93B2-7EF6E3258923}" dt="2021-06-17T17:09:49.259" v="1043" actId="692"/>
          <ac:cxnSpMkLst>
            <pc:docMk/>
            <pc:sldMk cId="2596085010" sldId="298"/>
            <ac:cxnSpMk id="15" creationId="{6234BCFD-5662-4F43-8CA0-023D0C85A51D}"/>
          </ac:cxnSpMkLst>
        </pc:cxnChg>
        <pc:cxnChg chg="add mod">
          <ac:chgData name="Levin Hinder 3md" userId="a08fd6f0-6d42-492f-97dc-1a5ba9a04ca0" providerId="ADAL" clId="{49AE5F2F-1F16-4962-93B2-7EF6E3258923}" dt="2021-06-17T17:09:18.909" v="1036"/>
          <ac:cxnSpMkLst>
            <pc:docMk/>
            <pc:sldMk cId="2596085010" sldId="298"/>
            <ac:cxnSpMk id="23" creationId="{2A92D449-C902-411A-8BBC-18DC5307BDEC}"/>
          </ac:cxnSpMkLst>
        </pc:cxnChg>
        <pc:cxnChg chg="add mod">
          <ac:chgData name="Levin Hinder 3md" userId="a08fd6f0-6d42-492f-97dc-1a5ba9a04ca0" providerId="ADAL" clId="{49AE5F2F-1F16-4962-93B2-7EF6E3258923}" dt="2021-06-17T17:09:18.909" v="1036"/>
          <ac:cxnSpMkLst>
            <pc:docMk/>
            <pc:sldMk cId="2596085010" sldId="298"/>
            <ac:cxnSpMk id="25" creationId="{32D3391A-1322-47D1-B86E-13A57536801E}"/>
          </ac:cxnSpMkLst>
        </pc:cxnChg>
        <pc:cxnChg chg="add mod">
          <ac:chgData name="Levin Hinder 3md" userId="a08fd6f0-6d42-492f-97dc-1a5ba9a04ca0" providerId="ADAL" clId="{49AE5F2F-1F16-4962-93B2-7EF6E3258923}" dt="2021-06-17T17:09:18.909" v="1036"/>
          <ac:cxnSpMkLst>
            <pc:docMk/>
            <pc:sldMk cId="2596085010" sldId="298"/>
            <ac:cxnSpMk id="28" creationId="{C6AB5390-C79D-47DF-9A0A-84A8F2CEC1FE}"/>
          </ac:cxnSpMkLst>
        </pc:cxnChg>
        <pc:cxnChg chg="add mod">
          <ac:chgData name="Levin Hinder 3md" userId="a08fd6f0-6d42-492f-97dc-1a5ba9a04ca0" providerId="ADAL" clId="{49AE5F2F-1F16-4962-93B2-7EF6E3258923}" dt="2021-06-17T17:09:18.909" v="1036"/>
          <ac:cxnSpMkLst>
            <pc:docMk/>
            <pc:sldMk cId="2596085010" sldId="298"/>
            <ac:cxnSpMk id="31" creationId="{1CF64613-A709-40E6-ADBD-D5F03972323C}"/>
          </ac:cxnSpMkLst>
        </pc:cxnChg>
        <pc:cxnChg chg="add mod">
          <ac:chgData name="Levin Hinder 3md" userId="a08fd6f0-6d42-492f-97dc-1a5ba9a04ca0" providerId="ADAL" clId="{49AE5F2F-1F16-4962-93B2-7EF6E3258923}" dt="2021-06-17T17:09:18.909" v="1036"/>
          <ac:cxnSpMkLst>
            <pc:docMk/>
            <pc:sldMk cId="2596085010" sldId="298"/>
            <ac:cxnSpMk id="32" creationId="{671E75F5-5E1A-4B32-8528-A3422F9CE43A}"/>
          </ac:cxnSpMkLst>
        </pc:cxnChg>
        <pc:cxnChg chg="add mod">
          <ac:chgData name="Levin Hinder 3md" userId="a08fd6f0-6d42-492f-97dc-1a5ba9a04ca0" providerId="ADAL" clId="{49AE5F2F-1F16-4962-93B2-7EF6E3258923}" dt="2021-06-17T17:29:35.202" v="1331" actId="692"/>
          <ac:cxnSpMkLst>
            <pc:docMk/>
            <pc:sldMk cId="2596085010" sldId="298"/>
            <ac:cxnSpMk id="33" creationId="{155723B9-0320-41C0-A042-045836C35C87}"/>
          </ac:cxnSpMkLst>
        </pc:cxnChg>
      </pc:sldChg>
      <pc:sldChg chg="modSp add del mod">
        <pc:chgData name="Levin Hinder 3md" userId="a08fd6f0-6d42-492f-97dc-1a5ba9a04ca0" providerId="ADAL" clId="{49AE5F2F-1F16-4962-93B2-7EF6E3258923}" dt="2021-06-17T17:06:18.194" v="1001" actId="47"/>
        <pc:sldMkLst>
          <pc:docMk/>
          <pc:sldMk cId="3427448765" sldId="298"/>
        </pc:sldMkLst>
        <pc:spChg chg="mod">
          <ac:chgData name="Levin Hinder 3md" userId="a08fd6f0-6d42-492f-97dc-1a5ba9a04ca0" providerId="ADAL" clId="{49AE5F2F-1F16-4962-93B2-7EF6E3258923}" dt="2021-06-17T17:03:46.404" v="977" actId="207"/>
          <ac:spMkLst>
            <pc:docMk/>
            <pc:sldMk cId="3427448765" sldId="298"/>
            <ac:spMk id="7" creationId="{B8557258-8AB2-49A3-B64C-7AF2B430F6FC}"/>
          </ac:spMkLst>
        </pc:spChg>
        <pc:spChg chg="mod">
          <ac:chgData name="Levin Hinder 3md" userId="a08fd6f0-6d42-492f-97dc-1a5ba9a04ca0" providerId="ADAL" clId="{49AE5F2F-1F16-4962-93B2-7EF6E3258923}" dt="2021-06-17T17:03:40.008" v="976" actId="20577"/>
          <ac:spMkLst>
            <pc:docMk/>
            <pc:sldMk cId="3427448765" sldId="298"/>
            <ac:spMk id="11" creationId="{52327C6F-7742-4DA5-804B-0C05BEF739D8}"/>
          </ac:spMkLst>
        </pc:spChg>
      </pc:sldChg>
      <pc:sldChg chg="addSp modSp new mod">
        <pc:chgData name="Levin Hinder 3md" userId="a08fd6f0-6d42-492f-97dc-1a5ba9a04ca0" providerId="ADAL" clId="{49AE5F2F-1F16-4962-93B2-7EF6E3258923}" dt="2021-06-17T18:10:30.592" v="1514"/>
        <pc:sldMkLst>
          <pc:docMk/>
          <pc:sldMk cId="3655424742" sldId="299"/>
        </pc:sldMkLst>
        <pc:spChg chg="mod">
          <ac:chgData name="Levin Hinder 3md" userId="a08fd6f0-6d42-492f-97dc-1a5ba9a04ca0" providerId="ADAL" clId="{49AE5F2F-1F16-4962-93B2-7EF6E3258923}" dt="2021-06-17T17:08:44.123" v="1028"/>
          <ac:spMkLst>
            <pc:docMk/>
            <pc:sldMk cId="3655424742" sldId="299"/>
            <ac:spMk id="2" creationId="{A46D7C87-B3BC-46D2-A839-2E1C3B80C812}"/>
          </ac:spMkLst>
        </pc:spChg>
        <pc:spChg chg="mod">
          <ac:chgData name="Levin Hinder 3md" userId="a08fd6f0-6d42-492f-97dc-1a5ba9a04ca0" providerId="ADAL" clId="{49AE5F2F-1F16-4962-93B2-7EF6E3258923}" dt="2021-06-17T18:10:30.592" v="1514"/>
          <ac:spMkLst>
            <pc:docMk/>
            <pc:sldMk cId="3655424742" sldId="299"/>
            <ac:spMk id="3" creationId="{6DE92487-3EAE-4A34-96E0-B75A952C1AB3}"/>
          </ac:spMkLst>
        </pc:spChg>
        <pc:spChg chg="add mod">
          <ac:chgData name="Levin Hinder 3md" userId="a08fd6f0-6d42-492f-97dc-1a5ba9a04ca0" providerId="ADAL" clId="{49AE5F2F-1F16-4962-93B2-7EF6E3258923}" dt="2021-06-17T17:09:59.717" v="1045"/>
          <ac:spMkLst>
            <pc:docMk/>
            <pc:sldMk cId="3655424742" sldId="299"/>
            <ac:spMk id="4" creationId="{FC13D95A-8B87-4430-ACFF-2944D5FFB394}"/>
          </ac:spMkLst>
        </pc:spChg>
        <pc:spChg chg="add mod">
          <ac:chgData name="Levin Hinder 3md" userId="a08fd6f0-6d42-492f-97dc-1a5ba9a04ca0" providerId="ADAL" clId="{49AE5F2F-1F16-4962-93B2-7EF6E3258923}" dt="2021-06-17T17:09:59.717" v="1045"/>
          <ac:spMkLst>
            <pc:docMk/>
            <pc:sldMk cId="3655424742" sldId="299"/>
            <ac:spMk id="5" creationId="{B46BEEAE-D76B-426E-AEA2-B08EB0FCCC3F}"/>
          </ac:spMkLst>
        </pc:spChg>
        <pc:spChg chg="add mod">
          <ac:chgData name="Levin Hinder 3md" userId="a08fd6f0-6d42-492f-97dc-1a5ba9a04ca0" providerId="ADAL" clId="{49AE5F2F-1F16-4962-93B2-7EF6E3258923}" dt="2021-06-17T17:09:59.717" v="1045"/>
          <ac:spMkLst>
            <pc:docMk/>
            <pc:sldMk cId="3655424742" sldId="299"/>
            <ac:spMk id="6" creationId="{18D9ECF4-BD6A-4758-A585-B168A426A843}"/>
          </ac:spMkLst>
        </pc:spChg>
        <pc:spChg chg="add mod">
          <ac:chgData name="Levin Hinder 3md" userId="a08fd6f0-6d42-492f-97dc-1a5ba9a04ca0" providerId="ADAL" clId="{49AE5F2F-1F16-4962-93B2-7EF6E3258923}" dt="2021-06-17T17:09:59.717" v="1045"/>
          <ac:spMkLst>
            <pc:docMk/>
            <pc:sldMk cId="3655424742" sldId="299"/>
            <ac:spMk id="7" creationId="{DCA6F18A-43D9-44B5-8499-2BE927250B65}"/>
          </ac:spMkLst>
        </pc:spChg>
        <pc:spChg chg="add mod">
          <ac:chgData name="Levin Hinder 3md" userId="a08fd6f0-6d42-492f-97dc-1a5ba9a04ca0" providerId="ADAL" clId="{49AE5F2F-1F16-4962-93B2-7EF6E3258923}" dt="2021-06-17T17:09:59.717" v="1045"/>
          <ac:spMkLst>
            <pc:docMk/>
            <pc:sldMk cId="3655424742" sldId="299"/>
            <ac:spMk id="11" creationId="{23735A33-C622-4452-AAC7-7D5AFE549ECA}"/>
          </ac:spMkLst>
        </pc:spChg>
        <pc:spChg chg="add mod">
          <ac:chgData name="Levin Hinder 3md" userId="a08fd6f0-6d42-492f-97dc-1a5ba9a04ca0" providerId="ADAL" clId="{49AE5F2F-1F16-4962-93B2-7EF6E3258923}" dt="2021-06-17T17:09:59.717" v="1045"/>
          <ac:spMkLst>
            <pc:docMk/>
            <pc:sldMk cId="3655424742" sldId="299"/>
            <ac:spMk id="12" creationId="{1DC0896B-D299-459E-A0D8-D1EC8FF88027}"/>
          </ac:spMkLst>
        </pc:spChg>
        <pc:spChg chg="add mod">
          <ac:chgData name="Levin Hinder 3md" userId="a08fd6f0-6d42-492f-97dc-1a5ba9a04ca0" providerId="ADAL" clId="{49AE5F2F-1F16-4962-93B2-7EF6E3258923}" dt="2021-06-17T17:09:59.717" v="1045"/>
          <ac:spMkLst>
            <pc:docMk/>
            <pc:sldMk cId="3655424742" sldId="299"/>
            <ac:spMk id="13" creationId="{1E3A91D6-414E-46DF-8BE8-FC208D93F0C7}"/>
          </ac:spMkLst>
        </pc:spChg>
        <pc:spChg chg="add mod">
          <ac:chgData name="Levin Hinder 3md" userId="a08fd6f0-6d42-492f-97dc-1a5ba9a04ca0" providerId="ADAL" clId="{49AE5F2F-1F16-4962-93B2-7EF6E3258923}" dt="2021-06-17T17:09:59.717" v="1045"/>
          <ac:spMkLst>
            <pc:docMk/>
            <pc:sldMk cId="3655424742" sldId="299"/>
            <ac:spMk id="16" creationId="{46D38C5F-F6DD-4D6E-9BD6-3529C2E44F20}"/>
          </ac:spMkLst>
        </pc:spChg>
        <pc:spChg chg="add mod">
          <ac:chgData name="Levin Hinder 3md" userId="a08fd6f0-6d42-492f-97dc-1a5ba9a04ca0" providerId="ADAL" clId="{49AE5F2F-1F16-4962-93B2-7EF6E3258923}" dt="2021-06-17T17:09:59.717" v="1045"/>
          <ac:spMkLst>
            <pc:docMk/>
            <pc:sldMk cId="3655424742" sldId="299"/>
            <ac:spMk id="17" creationId="{01202284-B4E3-4AB7-9858-052ED7EF12EB}"/>
          </ac:spMkLst>
        </pc:spChg>
        <pc:spChg chg="add mod">
          <ac:chgData name="Levin Hinder 3md" userId="a08fd6f0-6d42-492f-97dc-1a5ba9a04ca0" providerId="ADAL" clId="{49AE5F2F-1F16-4962-93B2-7EF6E3258923}" dt="2021-06-17T17:10:09.619" v="1048" actId="207"/>
          <ac:spMkLst>
            <pc:docMk/>
            <pc:sldMk cId="3655424742" sldId="299"/>
            <ac:spMk id="18" creationId="{FE458B7A-E858-4E9E-B1F2-A4CBDD470872}"/>
          </ac:spMkLst>
        </pc:spChg>
        <pc:spChg chg="add mod">
          <ac:chgData name="Levin Hinder 3md" userId="a08fd6f0-6d42-492f-97dc-1a5ba9a04ca0" providerId="ADAL" clId="{49AE5F2F-1F16-4962-93B2-7EF6E3258923}" dt="2021-06-17T17:09:59.717" v="1045"/>
          <ac:spMkLst>
            <pc:docMk/>
            <pc:sldMk cId="3655424742" sldId="299"/>
            <ac:spMk id="19" creationId="{16728DC5-7EEF-4198-8496-2B18BCE27FAC}"/>
          </ac:spMkLst>
        </pc:spChg>
        <pc:spChg chg="add mod">
          <ac:chgData name="Levin Hinder 3md" userId="a08fd6f0-6d42-492f-97dc-1a5ba9a04ca0" providerId="ADAL" clId="{49AE5F2F-1F16-4962-93B2-7EF6E3258923}" dt="2021-06-17T17:09:59.717" v="1045"/>
          <ac:spMkLst>
            <pc:docMk/>
            <pc:sldMk cId="3655424742" sldId="299"/>
            <ac:spMk id="20" creationId="{B58D2005-297D-4EE0-82B1-1402EC0BDCAB}"/>
          </ac:spMkLst>
        </pc:spChg>
        <pc:spChg chg="add mod">
          <ac:chgData name="Levin Hinder 3md" userId="a08fd6f0-6d42-492f-97dc-1a5ba9a04ca0" providerId="ADAL" clId="{49AE5F2F-1F16-4962-93B2-7EF6E3258923}" dt="2021-06-17T17:10:21.199" v="1055" actId="6549"/>
          <ac:spMkLst>
            <pc:docMk/>
            <pc:sldMk cId="3655424742" sldId="299"/>
            <ac:spMk id="21" creationId="{8CD3FB9A-AAC4-469F-9815-2EBFEA2211F9}"/>
          </ac:spMkLst>
        </pc:spChg>
        <pc:spChg chg="add mod">
          <ac:chgData name="Levin Hinder 3md" userId="a08fd6f0-6d42-492f-97dc-1a5ba9a04ca0" providerId="ADAL" clId="{49AE5F2F-1F16-4962-93B2-7EF6E3258923}" dt="2021-06-17T17:09:59.717" v="1045"/>
          <ac:spMkLst>
            <pc:docMk/>
            <pc:sldMk cId="3655424742" sldId="299"/>
            <ac:spMk id="22" creationId="{B150E690-3B3A-4748-8025-B7E60739C5B5}"/>
          </ac:spMkLst>
        </pc:spChg>
        <pc:spChg chg="add mod">
          <ac:chgData name="Levin Hinder 3md" userId="a08fd6f0-6d42-492f-97dc-1a5ba9a04ca0" providerId="ADAL" clId="{49AE5F2F-1F16-4962-93B2-7EF6E3258923}" dt="2021-06-17T17:09:59.717" v="1045"/>
          <ac:spMkLst>
            <pc:docMk/>
            <pc:sldMk cId="3655424742" sldId="299"/>
            <ac:spMk id="24" creationId="{FA467820-500B-4D60-9406-FEF07FCEFD08}"/>
          </ac:spMkLst>
        </pc:spChg>
        <pc:spChg chg="add mod">
          <ac:chgData name="Levin Hinder 3md" userId="a08fd6f0-6d42-492f-97dc-1a5ba9a04ca0" providerId="ADAL" clId="{49AE5F2F-1F16-4962-93B2-7EF6E3258923}" dt="2021-06-17T17:09:59.717" v="1045"/>
          <ac:spMkLst>
            <pc:docMk/>
            <pc:sldMk cId="3655424742" sldId="299"/>
            <ac:spMk id="26" creationId="{A473FFF4-414D-494A-A6B5-35DD94782426}"/>
          </ac:spMkLst>
        </pc:spChg>
        <pc:spChg chg="add mod">
          <ac:chgData name="Levin Hinder 3md" userId="a08fd6f0-6d42-492f-97dc-1a5ba9a04ca0" providerId="ADAL" clId="{49AE5F2F-1F16-4962-93B2-7EF6E3258923}" dt="2021-06-17T17:09:59.717" v="1045"/>
          <ac:spMkLst>
            <pc:docMk/>
            <pc:sldMk cId="3655424742" sldId="299"/>
            <ac:spMk id="27" creationId="{D6F7165C-B40D-40EB-9873-57A838EE55A9}"/>
          </ac:spMkLst>
        </pc:spChg>
        <pc:spChg chg="add mod">
          <ac:chgData name="Levin Hinder 3md" userId="a08fd6f0-6d42-492f-97dc-1a5ba9a04ca0" providerId="ADAL" clId="{49AE5F2F-1F16-4962-93B2-7EF6E3258923}" dt="2021-06-17T17:09:59.717" v="1045"/>
          <ac:spMkLst>
            <pc:docMk/>
            <pc:sldMk cId="3655424742" sldId="299"/>
            <ac:spMk id="29" creationId="{E128C26E-62BD-46C2-B36D-CFB224012E6E}"/>
          </ac:spMkLst>
        </pc:spChg>
        <pc:spChg chg="add mod">
          <ac:chgData name="Levin Hinder 3md" userId="a08fd6f0-6d42-492f-97dc-1a5ba9a04ca0" providerId="ADAL" clId="{49AE5F2F-1F16-4962-93B2-7EF6E3258923}" dt="2021-06-17T17:09:59.717" v="1045"/>
          <ac:spMkLst>
            <pc:docMk/>
            <pc:sldMk cId="3655424742" sldId="299"/>
            <ac:spMk id="30" creationId="{702994D9-B68A-44D0-A49F-E8BF72D37F1D}"/>
          </ac:spMkLst>
        </pc:spChg>
        <pc:spChg chg="add mod">
          <ac:chgData name="Levin Hinder 3md" userId="a08fd6f0-6d42-492f-97dc-1a5ba9a04ca0" providerId="ADAL" clId="{49AE5F2F-1F16-4962-93B2-7EF6E3258923}" dt="2021-06-17T17:09:59.717" v="1045"/>
          <ac:spMkLst>
            <pc:docMk/>
            <pc:sldMk cId="3655424742" sldId="299"/>
            <ac:spMk id="34" creationId="{6EA90B2A-8630-488B-B1A5-ED745F09E88E}"/>
          </ac:spMkLst>
        </pc:spChg>
        <pc:cxnChg chg="add mod">
          <ac:chgData name="Levin Hinder 3md" userId="a08fd6f0-6d42-492f-97dc-1a5ba9a04ca0" providerId="ADAL" clId="{49AE5F2F-1F16-4962-93B2-7EF6E3258923}" dt="2021-06-17T17:09:59.717" v="1045"/>
          <ac:cxnSpMkLst>
            <pc:docMk/>
            <pc:sldMk cId="3655424742" sldId="299"/>
            <ac:cxnSpMk id="8" creationId="{C63D543C-F1A3-4778-BB18-0C4157D3F3FD}"/>
          </ac:cxnSpMkLst>
        </pc:cxnChg>
        <pc:cxnChg chg="add mod">
          <ac:chgData name="Levin Hinder 3md" userId="a08fd6f0-6d42-492f-97dc-1a5ba9a04ca0" providerId="ADAL" clId="{49AE5F2F-1F16-4962-93B2-7EF6E3258923}" dt="2021-06-17T17:09:59.717" v="1045"/>
          <ac:cxnSpMkLst>
            <pc:docMk/>
            <pc:sldMk cId="3655424742" sldId="299"/>
            <ac:cxnSpMk id="9" creationId="{FC65EA57-117F-451A-95F5-88B2C4B56066}"/>
          </ac:cxnSpMkLst>
        </pc:cxnChg>
        <pc:cxnChg chg="add mod">
          <ac:chgData name="Levin Hinder 3md" userId="a08fd6f0-6d42-492f-97dc-1a5ba9a04ca0" providerId="ADAL" clId="{49AE5F2F-1F16-4962-93B2-7EF6E3258923}" dt="2021-06-17T17:09:59.717" v="1045"/>
          <ac:cxnSpMkLst>
            <pc:docMk/>
            <pc:sldMk cId="3655424742" sldId="299"/>
            <ac:cxnSpMk id="10" creationId="{40F13276-4076-499F-B6FC-7821C6FA0779}"/>
          </ac:cxnSpMkLst>
        </pc:cxnChg>
        <pc:cxnChg chg="add mod">
          <ac:chgData name="Levin Hinder 3md" userId="a08fd6f0-6d42-492f-97dc-1a5ba9a04ca0" providerId="ADAL" clId="{49AE5F2F-1F16-4962-93B2-7EF6E3258923}" dt="2021-06-17T17:09:59.717" v="1045"/>
          <ac:cxnSpMkLst>
            <pc:docMk/>
            <pc:sldMk cId="3655424742" sldId="299"/>
            <ac:cxnSpMk id="14" creationId="{F01E9007-926F-45BF-9BC9-F254047A312D}"/>
          </ac:cxnSpMkLst>
        </pc:cxnChg>
        <pc:cxnChg chg="add mod">
          <ac:chgData name="Levin Hinder 3md" userId="a08fd6f0-6d42-492f-97dc-1a5ba9a04ca0" providerId="ADAL" clId="{49AE5F2F-1F16-4962-93B2-7EF6E3258923}" dt="2021-06-17T17:10:06.375" v="1047" actId="692"/>
          <ac:cxnSpMkLst>
            <pc:docMk/>
            <pc:sldMk cId="3655424742" sldId="299"/>
            <ac:cxnSpMk id="15" creationId="{C53C0F6F-3D92-4039-B5CF-D80297DB7DEC}"/>
          </ac:cxnSpMkLst>
        </pc:cxnChg>
        <pc:cxnChg chg="add mod">
          <ac:chgData name="Levin Hinder 3md" userId="a08fd6f0-6d42-492f-97dc-1a5ba9a04ca0" providerId="ADAL" clId="{49AE5F2F-1F16-4962-93B2-7EF6E3258923}" dt="2021-06-17T17:09:59.717" v="1045"/>
          <ac:cxnSpMkLst>
            <pc:docMk/>
            <pc:sldMk cId="3655424742" sldId="299"/>
            <ac:cxnSpMk id="23" creationId="{D791D9F3-7334-42C9-ADA1-3E4A04444C99}"/>
          </ac:cxnSpMkLst>
        </pc:cxnChg>
        <pc:cxnChg chg="add mod">
          <ac:chgData name="Levin Hinder 3md" userId="a08fd6f0-6d42-492f-97dc-1a5ba9a04ca0" providerId="ADAL" clId="{49AE5F2F-1F16-4962-93B2-7EF6E3258923}" dt="2021-06-17T17:09:59.717" v="1045"/>
          <ac:cxnSpMkLst>
            <pc:docMk/>
            <pc:sldMk cId="3655424742" sldId="299"/>
            <ac:cxnSpMk id="25" creationId="{62354784-D000-418A-8322-1C8ED21FF66A}"/>
          </ac:cxnSpMkLst>
        </pc:cxnChg>
        <pc:cxnChg chg="add mod">
          <ac:chgData name="Levin Hinder 3md" userId="a08fd6f0-6d42-492f-97dc-1a5ba9a04ca0" providerId="ADAL" clId="{49AE5F2F-1F16-4962-93B2-7EF6E3258923}" dt="2021-06-17T17:09:59.717" v="1045"/>
          <ac:cxnSpMkLst>
            <pc:docMk/>
            <pc:sldMk cId="3655424742" sldId="299"/>
            <ac:cxnSpMk id="28" creationId="{5522E3E4-87C8-4312-9CA3-EE54ABF819EF}"/>
          </ac:cxnSpMkLst>
        </pc:cxnChg>
        <pc:cxnChg chg="add mod">
          <ac:chgData name="Levin Hinder 3md" userId="a08fd6f0-6d42-492f-97dc-1a5ba9a04ca0" providerId="ADAL" clId="{49AE5F2F-1F16-4962-93B2-7EF6E3258923}" dt="2021-06-17T17:09:59.717" v="1045"/>
          <ac:cxnSpMkLst>
            <pc:docMk/>
            <pc:sldMk cId="3655424742" sldId="299"/>
            <ac:cxnSpMk id="31" creationId="{AF50A5A9-F5D3-4E3D-BF5C-2A209699CEE0}"/>
          </ac:cxnSpMkLst>
        </pc:cxnChg>
        <pc:cxnChg chg="add mod">
          <ac:chgData name="Levin Hinder 3md" userId="a08fd6f0-6d42-492f-97dc-1a5ba9a04ca0" providerId="ADAL" clId="{49AE5F2F-1F16-4962-93B2-7EF6E3258923}" dt="2021-06-17T17:09:59.717" v="1045"/>
          <ac:cxnSpMkLst>
            <pc:docMk/>
            <pc:sldMk cId="3655424742" sldId="299"/>
            <ac:cxnSpMk id="32" creationId="{7EADB2B7-F512-4AEC-BCE5-BF8C9310351B}"/>
          </ac:cxnSpMkLst>
        </pc:cxnChg>
        <pc:cxnChg chg="add mod">
          <ac:chgData name="Levin Hinder 3md" userId="a08fd6f0-6d42-492f-97dc-1a5ba9a04ca0" providerId="ADAL" clId="{49AE5F2F-1F16-4962-93B2-7EF6E3258923}" dt="2021-06-17T17:29:39.211" v="1335" actId="692"/>
          <ac:cxnSpMkLst>
            <pc:docMk/>
            <pc:sldMk cId="3655424742" sldId="299"/>
            <ac:cxnSpMk id="33" creationId="{15D320B0-EC02-4592-9977-2576E8A1C298}"/>
          </ac:cxnSpMkLst>
        </pc:cxnChg>
      </pc:sldChg>
      <pc:sldChg chg="addSp modSp new mod">
        <pc:chgData name="Levin Hinder 3md" userId="a08fd6f0-6d42-492f-97dc-1a5ba9a04ca0" providerId="ADAL" clId="{49AE5F2F-1F16-4962-93B2-7EF6E3258923}" dt="2021-06-17T18:32:19.781" v="1792" actId="20577"/>
        <pc:sldMkLst>
          <pc:docMk/>
          <pc:sldMk cId="1379485954" sldId="300"/>
        </pc:sldMkLst>
        <pc:spChg chg="mod">
          <ac:chgData name="Levin Hinder 3md" userId="a08fd6f0-6d42-492f-97dc-1a5ba9a04ca0" providerId="ADAL" clId="{49AE5F2F-1F16-4962-93B2-7EF6E3258923}" dt="2021-06-17T17:08:45.502" v="1029"/>
          <ac:spMkLst>
            <pc:docMk/>
            <pc:sldMk cId="1379485954" sldId="300"/>
            <ac:spMk id="2" creationId="{94BC5748-4915-40AD-AA14-57B19C98B73F}"/>
          </ac:spMkLst>
        </pc:spChg>
        <pc:spChg chg="mod">
          <ac:chgData name="Levin Hinder 3md" userId="a08fd6f0-6d42-492f-97dc-1a5ba9a04ca0" providerId="ADAL" clId="{49AE5F2F-1F16-4962-93B2-7EF6E3258923}" dt="2021-06-17T18:10:33.807" v="1515"/>
          <ac:spMkLst>
            <pc:docMk/>
            <pc:sldMk cId="1379485954" sldId="300"/>
            <ac:spMk id="3" creationId="{DA5E2A44-F33F-43D3-AE99-211C1109A2A0}"/>
          </ac:spMkLst>
        </pc:spChg>
        <pc:spChg chg="add mod">
          <ac:chgData name="Levin Hinder 3md" userId="a08fd6f0-6d42-492f-97dc-1a5ba9a04ca0" providerId="ADAL" clId="{49AE5F2F-1F16-4962-93B2-7EF6E3258923}" dt="2021-06-17T17:11:03.302" v="1067"/>
          <ac:spMkLst>
            <pc:docMk/>
            <pc:sldMk cId="1379485954" sldId="300"/>
            <ac:spMk id="4" creationId="{5EFC0BDD-3926-44C7-9BDA-0A5B8BA2F5C1}"/>
          </ac:spMkLst>
        </pc:spChg>
        <pc:spChg chg="add mod">
          <ac:chgData name="Levin Hinder 3md" userId="a08fd6f0-6d42-492f-97dc-1a5ba9a04ca0" providerId="ADAL" clId="{49AE5F2F-1F16-4962-93B2-7EF6E3258923}" dt="2021-06-17T17:11:03.302" v="1067"/>
          <ac:spMkLst>
            <pc:docMk/>
            <pc:sldMk cId="1379485954" sldId="300"/>
            <ac:spMk id="5" creationId="{EDC1287B-77D3-447C-A08B-79A3CA891AF5}"/>
          </ac:spMkLst>
        </pc:spChg>
        <pc:spChg chg="add mod">
          <ac:chgData name="Levin Hinder 3md" userId="a08fd6f0-6d42-492f-97dc-1a5ba9a04ca0" providerId="ADAL" clId="{49AE5F2F-1F16-4962-93B2-7EF6E3258923}" dt="2021-06-17T17:11:03.302" v="1067"/>
          <ac:spMkLst>
            <pc:docMk/>
            <pc:sldMk cId="1379485954" sldId="300"/>
            <ac:spMk id="6" creationId="{4234DAA5-5772-4271-88F3-1D13D5B1266D}"/>
          </ac:spMkLst>
        </pc:spChg>
        <pc:spChg chg="add mod">
          <ac:chgData name="Levin Hinder 3md" userId="a08fd6f0-6d42-492f-97dc-1a5ba9a04ca0" providerId="ADAL" clId="{49AE5F2F-1F16-4962-93B2-7EF6E3258923}" dt="2021-06-17T17:11:03.302" v="1067"/>
          <ac:spMkLst>
            <pc:docMk/>
            <pc:sldMk cId="1379485954" sldId="300"/>
            <ac:spMk id="7" creationId="{05AF121F-E87B-4416-B709-840C5B7B8F6D}"/>
          </ac:spMkLst>
        </pc:spChg>
        <pc:spChg chg="add mod">
          <ac:chgData name="Levin Hinder 3md" userId="a08fd6f0-6d42-492f-97dc-1a5ba9a04ca0" providerId="ADAL" clId="{49AE5F2F-1F16-4962-93B2-7EF6E3258923}" dt="2021-06-17T17:11:03.302" v="1067"/>
          <ac:spMkLst>
            <pc:docMk/>
            <pc:sldMk cId="1379485954" sldId="300"/>
            <ac:spMk id="11" creationId="{22942923-6084-49B9-961B-6853C9211FC2}"/>
          </ac:spMkLst>
        </pc:spChg>
        <pc:spChg chg="add mod">
          <ac:chgData name="Levin Hinder 3md" userId="a08fd6f0-6d42-492f-97dc-1a5ba9a04ca0" providerId="ADAL" clId="{49AE5F2F-1F16-4962-93B2-7EF6E3258923}" dt="2021-06-17T17:11:03.302" v="1067"/>
          <ac:spMkLst>
            <pc:docMk/>
            <pc:sldMk cId="1379485954" sldId="300"/>
            <ac:spMk id="12" creationId="{8EB27E9F-8024-4658-A797-2F836A40AF43}"/>
          </ac:spMkLst>
        </pc:spChg>
        <pc:spChg chg="add mod">
          <ac:chgData name="Levin Hinder 3md" userId="a08fd6f0-6d42-492f-97dc-1a5ba9a04ca0" providerId="ADAL" clId="{49AE5F2F-1F16-4962-93B2-7EF6E3258923}" dt="2021-06-17T17:11:03.302" v="1067"/>
          <ac:spMkLst>
            <pc:docMk/>
            <pc:sldMk cId="1379485954" sldId="300"/>
            <ac:spMk id="13" creationId="{BAAC1DF7-C726-4F57-A757-BD7B285D6EC2}"/>
          </ac:spMkLst>
        </pc:spChg>
        <pc:spChg chg="add mod">
          <ac:chgData name="Levin Hinder 3md" userId="a08fd6f0-6d42-492f-97dc-1a5ba9a04ca0" providerId="ADAL" clId="{49AE5F2F-1F16-4962-93B2-7EF6E3258923}" dt="2021-06-17T17:11:03.302" v="1067"/>
          <ac:spMkLst>
            <pc:docMk/>
            <pc:sldMk cId="1379485954" sldId="300"/>
            <ac:spMk id="16" creationId="{95E22A79-23C1-4087-BD50-3530A207C5EF}"/>
          </ac:spMkLst>
        </pc:spChg>
        <pc:spChg chg="add mod">
          <ac:chgData name="Levin Hinder 3md" userId="a08fd6f0-6d42-492f-97dc-1a5ba9a04ca0" providerId="ADAL" clId="{49AE5F2F-1F16-4962-93B2-7EF6E3258923}" dt="2021-06-17T17:11:03.302" v="1067"/>
          <ac:spMkLst>
            <pc:docMk/>
            <pc:sldMk cId="1379485954" sldId="300"/>
            <ac:spMk id="17" creationId="{05F6ED72-45DE-470E-A1A6-4D5E29261847}"/>
          </ac:spMkLst>
        </pc:spChg>
        <pc:spChg chg="add mod">
          <ac:chgData name="Levin Hinder 3md" userId="a08fd6f0-6d42-492f-97dc-1a5ba9a04ca0" providerId="ADAL" clId="{49AE5F2F-1F16-4962-93B2-7EF6E3258923}" dt="2021-06-17T17:11:03.302" v="1067"/>
          <ac:spMkLst>
            <pc:docMk/>
            <pc:sldMk cId="1379485954" sldId="300"/>
            <ac:spMk id="18" creationId="{825837A0-454C-45FB-B634-2410F977A0B1}"/>
          </ac:spMkLst>
        </pc:spChg>
        <pc:spChg chg="add mod">
          <ac:chgData name="Levin Hinder 3md" userId="a08fd6f0-6d42-492f-97dc-1a5ba9a04ca0" providerId="ADAL" clId="{49AE5F2F-1F16-4962-93B2-7EF6E3258923}" dt="2021-06-17T17:11:03.302" v="1067"/>
          <ac:spMkLst>
            <pc:docMk/>
            <pc:sldMk cId="1379485954" sldId="300"/>
            <ac:spMk id="19" creationId="{EB9AC354-A82E-4466-B5C5-9D6065C85864}"/>
          </ac:spMkLst>
        </pc:spChg>
        <pc:spChg chg="add mod">
          <ac:chgData name="Levin Hinder 3md" userId="a08fd6f0-6d42-492f-97dc-1a5ba9a04ca0" providerId="ADAL" clId="{49AE5F2F-1F16-4962-93B2-7EF6E3258923}" dt="2021-06-17T17:11:29.511" v="1076" actId="20577"/>
          <ac:spMkLst>
            <pc:docMk/>
            <pc:sldMk cId="1379485954" sldId="300"/>
            <ac:spMk id="20" creationId="{8A7CE139-1E16-4D10-ABAB-FEC4CD71F40B}"/>
          </ac:spMkLst>
        </pc:spChg>
        <pc:spChg chg="add mod">
          <ac:chgData name="Levin Hinder 3md" userId="a08fd6f0-6d42-492f-97dc-1a5ba9a04ca0" providerId="ADAL" clId="{49AE5F2F-1F16-4962-93B2-7EF6E3258923}" dt="2021-06-17T18:32:19.781" v="1792" actId="20577"/>
          <ac:spMkLst>
            <pc:docMk/>
            <pc:sldMk cId="1379485954" sldId="300"/>
            <ac:spMk id="21" creationId="{C1F0B11A-6B9E-40CD-9240-8FB1B30192E4}"/>
          </ac:spMkLst>
        </pc:spChg>
        <pc:spChg chg="add mod">
          <ac:chgData name="Levin Hinder 3md" userId="a08fd6f0-6d42-492f-97dc-1a5ba9a04ca0" providerId="ADAL" clId="{49AE5F2F-1F16-4962-93B2-7EF6E3258923}" dt="2021-06-17T17:11:03.302" v="1067"/>
          <ac:spMkLst>
            <pc:docMk/>
            <pc:sldMk cId="1379485954" sldId="300"/>
            <ac:spMk id="22" creationId="{ED61A90C-A67B-4756-9A5B-91F22E81DFD9}"/>
          </ac:spMkLst>
        </pc:spChg>
        <pc:spChg chg="add mod">
          <ac:chgData name="Levin Hinder 3md" userId="a08fd6f0-6d42-492f-97dc-1a5ba9a04ca0" providerId="ADAL" clId="{49AE5F2F-1F16-4962-93B2-7EF6E3258923}" dt="2021-06-17T17:11:03.302" v="1067"/>
          <ac:spMkLst>
            <pc:docMk/>
            <pc:sldMk cId="1379485954" sldId="300"/>
            <ac:spMk id="24" creationId="{195DFD13-D9BE-4D7F-9231-CC4C2545F3BF}"/>
          </ac:spMkLst>
        </pc:spChg>
        <pc:spChg chg="add mod">
          <ac:chgData name="Levin Hinder 3md" userId="a08fd6f0-6d42-492f-97dc-1a5ba9a04ca0" providerId="ADAL" clId="{49AE5F2F-1F16-4962-93B2-7EF6E3258923}" dt="2021-06-17T17:11:03.302" v="1067"/>
          <ac:spMkLst>
            <pc:docMk/>
            <pc:sldMk cId="1379485954" sldId="300"/>
            <ac:spMk id="26" creationId="{C0423A5D-FB8A-4DAC-9FF7-26DD4A0B041A}"/>
          </ac:spMkLst>
        </pc:spChg>
        <pc:spChg chg="add mod">
          <ac:chgData name="Levin Hinder 3md" userId="a08fd6f0-6d42-492f-97dc-1a5ba9a04ca0" providerId="ADAL" clId="{49AE5F2F-1F16-4962-93B2-7EF6E3258923}" dt="2021-06-17T17:11:03.302" v="1067"/>
          <ac:spMkLst>
            <pc:docMk/>
            <pc:sldMk cId="1379485954" sldId="300"/>
            <ac:spMk id="27" creationId="{160B2F7D-7C44-4F03-B5BC-A05E5965F2CF}"/>
          </ac:spMkLst>
        </pc:spChg>
        <pc:spChg chg="add mod">
          <ac:chgData name="Levin Hinder 3md" userId="a08fd6f0-6d42-492f-97dc-1a5ba9a04ca0" providerId="ADAL" clId="{49AE5F2F-1F16-4962-93B2-7EF6E3258923}" dt="2021-06-17T17:11:03.302" v="1067"/>
          <ac:spMkLst>
            <pc:docMk/>
            <pc:sldMk cId="1379485954" sldId="300"/>
            <ac:spMk id="29" creationId="{E8B7EF73-774C-436D-94D3-68F453AB6C94}"/>
          </ac:spMkLst>
        </pc:spChg>
        <pc:spChg chg="add mod">
          <ac:chgData name="Levin Hinder 3md" userId="a08fd6f0-6d42-492f-97dc-1a5ba9a04ca0" providerId="ADAL" clId="{49AE5F2F-1F16-4962-93B2-7EF6E3258923}" dt="2021-06-17T17:11:10.080" v="1068" actId="207"/>
          <ac:spMkLst>
            <pc:docMk/>
            <pc:sldMk cId="1379485954" sldId="300"/>
            <ac:spMk id="30" creationId="{43106361-B796-4B86-A22E-1A08D7A17D00}"/>
          </ac:spMkLst>
        </pc:spChg>
        <pc:spChg chg="add mod">
          <ac:chgData name="Levin Hinder 3md" userId="a08fd6f0-6d42-492f-97dc-1a5ba9a04ca0" providerId="ADAL" clId="{49AE5F2F-1F16-4962-93B2-7EF6E3258923}" dt="2021-06-17T17:11:03.302" v="1067"/>
          <ac:spMkLst>
            <pc:docMk/>
            <pc:sldMk cId="1379485954" sldId="300"/>
            <ac:spMk id="34" creationId="{B8FB6D8D-5E7D-46D2-82F5-DE2C9A8A4C85}"/>
          </ac:spMkLst>
        </pc:spChg>
        <pc:cxnChg chg="add mod">
          <ac:chgData name="Levin Hinder 3md" userId="a08fd6f0-6d42-492f-97dc-1a5ba9a04ca0" providerId="ADAL" clId="{49AE5F2F-1F16-4962-93B2-7EF6E3258923}" dt="2021-06-17T17:11:03.302" v="1067"/>
          <ac:cxnSpMkLst>
            <pc:docMk/>
            <pc:sldMk cId="1379485954" sldId="300"/>
            <ac:cxnSpMk id="8" creationId="{D82C7C83-2F39-447A-912B-6D688F1634AF}"/>
          </ac:cxnSpMkLst>
        </pc:cxnChg>
        <pc:cxnChg chg="add mod">
          <ac:chgData name="Levin Hinder 3md" userId="a08fd6f0-6d42-492f-97dc-1a5ba9a04ca0" providerId="ADAL" clId="{49AE5F2F-1F16-4962-93B2-7EF6E3258923}" dt="2021-06-17T17:11:03.302" v="1067"/>
          <ac:cxnSpMkLst>
            <pc:docMk/>
            <pc:sldMk cId="1379485954" sldId="300"/>
            <ac:cxnSpMk id="9" creationId="{0B45EE79-7D9F-4599-8085-6197A85DB9A1}"/>
          </ac:cxnSpMkLst>
        </pc:cxnChg>
        <pc:cxnChg chg="add mod">
          <ac:chgData name="Levin Hinder 3md" userId="a08fd6f0-6d42-492f-97dc-1a5ba9a04ca0" providerId="ADAL" clId="{49AE5F2F-1F16-4962-93B2-7EF6E3258923}" dt="2021-06-17T17:11:03.302" v="1067"/>
          <ac:cxnSpMkLst>
            <pc:docMk/>
            <pc:sldMk cId="1379485954" sldId="300"/>
            <ac:cxnSpMk id="10" creationId="{FD02E338-2BFE-493B-9C9E-E08032CBB11D}"/>
          </ac:cxnSpMkLst>
        </pc:cxnChg>
        <pc:cxnChg chg="add mod">
          <ac:chgData name="Levin Hinder 3md" userId="a08fd6f0-6d42-492f-97dc-1a5ba9a04ca0" providerId="ADAL" clId="{49AE5F2F-1F16-4962-93B2-7EF6E3258923}" dt="2021-06-17T17:11:03.302" v="1067"/>
          <ac:cxnSpMkLst>
            <pc:docMk/>
            <pc:sldMk cId="1379485954" sldId="300"/>
            <ac:cxnSpMk id="14" creationId="{22E49C79-F49B-4FD2-8E3F-4A1A3E40671E}"/>
          </ac:cxnSpMkLst>
        </pc:cxnChg>
        <pc:cxnChg chg="add mod">
          <ac:chgData name="Levin Hinder 3md" userId="a08fd6f0-6d42-492f-97dc-1a5ba9a04ca0" providerId="ADAL" clId="{49AE5F2F-1F16-4962-93B2-7EF6E3258923}" dt="2021-06-17T17:11:03.302" v="1067"/>
          <ac:cxnSpMkLst>
            <pc:docMk/>
            <pc:sldMk cId="1379485954" sldId="300"/>
            <ac:cxnSpMk id="15" creationId="{8DCCB4C8-75E1-482F-A2C9-D9BE3D55386E}"/>
          </ac:cxnSpMkLst>
        </pc:cxnChg>
        <pc:cxnChg chg="add mod">
          <ac:chgData name="Levin Hinder 3md" userId="a08fd6f0-6d42-492f-97dc-1a5ba9a04ca0" providerId="ADAL" clId="{49AE5F2F-1F16-4962-93B2-7EF6E3258923}" dt="2021-06-17T17:11:17.995" v="1069" actId="692"/>
          <ac:cxnSpMkLst>
            <pc:docMk/>
            <pc:sldMk cId="1379485954" sldId="300"/>
            <ac:cxnSpMk id="23" creationId="{A379582D-C605-43A9-BD44-BFF058049811}"/>
          </ac:cxnSpMkLst>
        </pc:cxnChg>
        <pc:cxnChg chg="add mod">
          <ac:chgData name="Levin Hinder 3md" userId="a08fd6f0-6d42-492f-97dc-1a5ba9a04ca0" providerId="ADAL" clId="{49AE5F2F-1F16-4962-93B2-7EF6E3258923}" dt="2021-06-17T17:11:03.302" v="1067"/>
          <ac:cxnSpMkLst>
            <pc:docMk/>
            <pc:sldMk cId="1379485954" sldId="300"/>
            <ac:cxnSpMk id="25" creationId="{2D54980B-470B-45A3-AC73-F009B4937FBD}"/>
          </ac:cxnSpMkLst>
        </pc:cxnChg>
        <pc:cxnChg chg="add mod">
          <ac:chgData name="Levin Hinder 3md" userId="a08fd6f0-6d42-492f-97dc-1a5ba9a04ca0" providerId="ADAL" clId="{49AE5F2F-1F16-4962-93B2-7EF6E3258923}" dt="2021-06-17T17:11:03.302" v="1067"/>
          <ac:cxnSpMkLst>
            <pc:docMk/>
            <pc:sldMk cId="1379485954" sldId="300"/>
            <ac:cxnSpMk id="28" creationId="{EEBE2434-098D-4093-86F8-6EFABAD72876}"/>
          </ac:cxnSpMkLst>
        </pc:cxnChg>
        <pc:cxnChg chg="add mod">
          <ac:chgData name="Levin Hinder 3md" userId="a08fd6f0-6d42-492f-97dc-1a5ba9a04ca0" providerId="ADAL" clId="{49AE5F2F-1F16-4962-93B2-7EF6E3258923}" dt="2021-06-17T17:11:03.302" v="1067"/>
          <ac:cxnSpMkLst>
            <pc:docMk/>
            <pc:sldMk cId="1379485954" sldId="300"/>
            <ac:cxnSpMk id="31" creationId="{B11547E2-C6CD-4540-8C9D-F9EB1CDB88F3}"/>
          </ac:cxnSpMkLst>
        </pc:cxnChg>
        <pc:cxnChg chg="add mod">
          <ac:chgData name="Levin Hinder 3md" userId="a08fd6f0-6d42-492f-97dc-1a5ba9a04ca0" providerId="ADAL" clId="{49AE5F2F-1F16-4962-93B2-7EF6E3258923}" dt="2021-06-17T17:11:03.302" v="1067"/>
          <ac:cxnSpMkLst>
            <pc:docMk/>
            <pc:sldMk cId="1379485954" sldId="300"/>
            <ac:cxnSpMk id="32" creationId="{97582332-1739-4534-925E-6C40E98384EB}"/>
          </ac:cxnSpMkLst>
        </pc:cxnChg>
        <pc:cxnChg chg="add mod">
          <ac:chgData name="Levin Hinder 3md" userId="a08fd6f0-6d42-492f-97dc-1a5ba9a04ca0" providerId="ADAL" clId="{49AE5F2F-1F16-4962-93B2-7EF6E3258923}" dt="2021-06-17T17:29:53.586" v="1345" actId="692"/>
          <ac:cxnSpMkLst>
            <pc:docMk/>
            <pc:sldMk cId="1379485954" sldId="300"/>
            <ac:cxnSpMk id="33" creationId="{C2056569-419C-431B-9E79-4F53E7560D96}"/>
          </ac:cxnSpMkLst>
        </pc:cxnChg>
      </pc:sldChg>
      <pc:sldChg chg="addSp modSp new mod">
        <pc:chgData name="Levin Hinder 3md" userId="a08fd6f0-6d42-492f-97dc-1a5ba9a04ca0" providerId="ADAL" clId="{49AE5F2F-1F16-4962-93B2-7EF6E3258923}" dt="2021-06-17T18:42:47.256" v="1817" actId="207"/>
        <pc:sldMkLst>
          <pc:docMk/>
          <pc:sldMk cId="3952247322" sldId="301"/>
        </pc:sldMkLst>
        <pc:spChg chg="mod">
          <ac:chgData name="Levin Hinder 3md" userId="a08fd6f0-6d42-492f-97dc-1a5ba9a04ca0" providerId="ADAL" clId="{49AE5F2F-1F16-4962-93B2-7EF6E3258923}" dt="2021-06-17T17:11:35.748" v="1077"/>
          <ac:spMkLst>
            <pc:docMk/>
            <pc:sldMk cId="3952247322" sldId="301"/>
            <ac:spMk id="2" creationId="{580488A8-C981-40B0-96B9-089F18B90902}"/>
          </ac:spMkLst>
        </pc:spChg>
        <pc:spChg chg="mod">
          <ac:chgData name="Levin Hinder 3md" userId="a08fd6f0-6d42-492f-97dc-1a5ba9a04ca0" providerId="ADAL" clId="{49AE5F2F-1F16-4962-93B2-7EF6E3258923}" dt="2021-06-17T18:12:34.392" v="1563"/>
          <ac:spMkLst>
            <pc:docMk/>
            <pc:sldMk cId="3952247322" sldId="301"/>
            <ac:spMk id="3" creationId="{FB8910B7-5662-4481-952E-121404045C5C}"/>
          </ac:spMkLst>
        </pc:spChg>
        <pc:spChg chg="add mod">
          <ac:chgData name="Levin Hinder 3md" userId="a08fd6f0-6d42-492f-97dc-1a5ba9a04ca0" providerId="ADAL" clId="{49AE5F2F-1F16-4962-93B2-7EF6E3258923}" dt="2021-06-17T17:10:30.366" v="1057"/>
          <ac:spMkLst>
            <pc:docMk/>
            <pc:sldMk cId="3952247322" sldId="301"/>
            <ac:spMk id="4" creationId="{2ECC6878-BDC3-45F6-9B69-EAF6EE653EB0}"/>
          </ac:spMkLst>
        </pc:spChg>
        <pc:spChg chg="add mod">
          <ac:chgData name="Levin Hinder 3md" userId="a08fd6f0-6d42-492f-97dc-1a5ba9a04ca0" providerId="ADAL" clId="{49AE5F2F-1F16-4962-93B2-7EF6E3258923}" dt="2021-06-17T17:10:30.366" v="1057"/>
          <ac:spMkLst>
            <pc:docMk/>
            <pc:sldMk cId="3952247322" sldId="301"/>
            <ac:spMk id="5" creationId="{27889213-1B1B-4333-8698-151013C64C7B}"/>
          </ac:spMkLst>
        </pc:spChg>
        <pc:spChg chg="add mod">
          <ac:chgData name="Levin Hinder 3md" userId="a08fd6f0-6d42-492f-97dc-1a5ba9a04ca0" providerId="ADAL" clId="{49AE5F2F-1F16-4962-93B2-7EF6E3258923}" dt="2021-06-17T17:10:30.366" v="1057"/>
          <ac:spMkLst>
            <pc:docMk/>
            <pc:sldMk cId="3952247322" sldId="301"/>
            <ac:spMk id="6" creationId="{3E4B47A5-092B-4706-A248-140CD838F6C3}"/>
          </ac:spMkLst>
        </pc:spChg>
        <pc:spChg chg="add mod">
          <ac:chgData name="Levin Hinder 3md" userId="a08fd6f0-6d42-492f-97dc-1a5ba9a04ca0" providerId="ADAL" clId="{49AE5F2F-1F16-4962-93B2-7EF6E3258923}" dt="2021-06-17T17:10:30.366" v="1057"/>
          <ac:spMkLst>
            <pc:docMk/>
            <pc:sldMk cId="3952247322" sldId="301"/>
            <ac:spMk id="7" creationId="{318E70B1-0B4E-455D-965D-AC5FCE021DA6}"/>
          </ac:spMkLst>
        </pc:spChg>
        <pc:spChg chg="add mod">
          <ac:chgData name="Levin Hinder 3md" userId="a08fd6f0-6d42-492f-97dc-1a5ba9a04ca0" providerId="ADAL" clId="{49AE5F2F-1F16-4962-93B2-7EF6E3258923}" dt="2021-06-17T17:10:30.366" v="1057"/>
          <ac:spMkLst>
            <pc:docMk/>
            <pc:sldMk cId="3952247322" sldId="301"/>
            <ac:spMk id="11" creationId="{7AADBD2F-85A7-4668-A843-CE4A941A90CC}"/>
          </ac:spMkLst>
        </pc:spChg>
        <pc:spChg chg="add mod">
          <ac:chgData name="Levin Hinder 3md" userId="a08fd6f0-6d42-492f-97dc-1a5ba9a04ca0" providerId="ADAL" clId="{49AE5F2F-1F16-4962-93B2-7EF6E3258923}" dt="2021-06-17T17:10:30.366" v="1057"/>
          <ac:spMkLst>
            <pc:docMk/>
            <pc:sldMk cId="3952247322" sldId="301"/>
            <ac:spMk id="12" creationId="{8921D7DC-929B-4CEF-8589-19DFD742E6F1}"/>
          </ac:spMkLst>
        </pc:spChg>
        <pc:spChg chg="add mod">
          <ac:chgData name="Levin Hinder 3md" userId="a08fd6f0-6d42-492f-97dc-1a5ba9a04ca0" providerId="ADAL" clId="{49AE5F2F-1F16-4962-93B2-7EF6E3258923}" dt="2021-06-17T17:10:30.366" v="1057"/>
          <ac:spMkLst>
            <pc:docMk/>
            <pc:sldMk cId="3952247322" sldId="301"/>
            <ac:spMk id="13" creationId="{A659F5BE-15E8-4089-A189-DB3D209FEF33}"/>
          </ac:spMkLst>
        </pc:spChg>
        <pc:spChg chg="add mod">
          <ac:chgData name="Levin Hinder 3md" userId="a08fd6f0-6d42-492f-97dc-1a5ba9a04ca0" providerId="ADAL" clId="{49AE5F2F-1F16-4962-93B2-7EF6E3258923}" dt="2021-06-17T17:10:30.366" v="1057"/>
          <ac:spMkLst>
            <pc:docMk/>
            <pc:sldMk cId="3952247322" sldId="301"/>
            <ac:spMk id="16" creationId="{F2AB7097-AED0-4680-8B83-F9AC14917E8E}"/>
          </ac:spMkLst>
        </pc:spChg>
        <pc:spChg chg="add mod">
          <ac:chgData name="Levin Hinder 3md" userId="a08fd6f0-6d42-492f-97dc-1a5ba9a04ca0" providerId="ADAL" clId="{49AE5F2F-1F16-4962-93B2-7EF6E3258923}" dt="2021-06-17T17:10:30.366" v="1057"/>
          <ac:spMkLst>
            <pc:docMk/>
            <pc:sldMk cId="3952247322" sldId="301"/>
            <ac:spMk id="17" creationId="{2B99A83D-1164-4693-BF78-FBD867F43158}"/>
          </ac:spMkLst>
        </pc:spChg>
        <pc:spChg chg="add mod">
          <ac:chgData name="Levin Hinder 3md" userId="a08fd6f0-6d42-492f-97dc-1a5ba9a04ca0" providerId="ADAL" clId="{49AE5F2F-1F16-4962-93B2-7EF6E3258923}" dt="2021-06-17T17:10:30.366" v="1057"/>
          <ac:spMkLst>
            <pc:docMk/>
            <pc:sldMk cId="3952247322" sldId="301"/>
            <ac:spMk id="18" creationId="{315D8BFA-F7D2-4567-AAF2-DDB8BCB28B55}"/>
          </ac:spMkLst>
        </pc:spChg>
        <pc:spChg chg="add mod">
          <ac:chgData name="Levin Hinder 3md" userId="a08fd6f0-6d42-492f-97dc-1a5ba9a04ca0" providerId="ADAL" clId="{49AE5F2F-1F16-4962-93B2-7EF6E3258923}" dt="2021-06-17T17:10:30.366" v="1057"/>
          <ac:spMkLst>
            <pc:docMk/>
            <pc:sldMk cId="3952247322" sldId="301"/>
            <ac:spMk id="19" creationId="{4AEFC52E-EF0C-4E03-AD53-A5F81E107288}"/>
          </ac:spMkLst>
        </pc:spChg>
        <pc:spChg chg="add mod">
          <ac:chgData name="Levin Hinder 3md" userId="a08fd6f0-6d42-492f-97dc-1a5ba9a04ca0" providerId="ADAL" clId="{49AE5F2F-1F16-4962-93B2-7EF6E3258923}" dt="2021-06-17T18:42:47.256" v="1817" actId="207"/>
          <ac:spMkLst>
            <pc:docMk/>
            <pc:sldMk cId="3952247322" sldId="301"/>
            <ac:spMk id="20" creationId="{929BD32A-2D22-463D-8B24-9653E896641B}"/>
          </ac:spMkLst>
        </pc:spChg>
        <pc:spChg chg="add mod">
          <ac:chgData name="Levin Hinder 3md" userId="a08fd6f0-6d42-492f-97dc-1a5ba9a04ca0" providerId="ADAL" clId="{49AE5F2F-1F16-4962-93B2-7EF6E3258923}" dt="2021-06-17T18:32:15.934" v="1791" actId="20577"/>
          <ac:spMkLst>
            <pc:docMk/>
            <pc:sldMk cId="3952247322" sldId="301"/>
            <ac:spMk id="21" creationId="{9037D0DD-F928-46F3-A547-D8523BD796D5}"/>
          </ac:spMkLst>
        </pc:spChg>
        <pc:spChg chg="add mod">
          <ac:chgData name="Levin Hinder 3md" userId="a08fd6f0-6d42-492f-97dc-1a5ba9a04ca0" providerId="ADAL" clId="{49AE5F2F-1F16-4962-93B2-7EF6E3258923}" dt="2021-06-17T17:10:30.366" v="1057"/>
          <ac:spMkLst>
            <pc:docMk/>
            <pc:sldMk cId="3952247322" sldId="301"/>
            <ac:spMk id="22" creationId="{23C8D930-6042-4EF5-886C-CB1D2ED7D670}"/>
          </ac:spMkLst>
        </pc:spChg>
        <pc:spChg chg="add mod">
          <ac:chgData name="Levin Hinder 3md" userId="a08fd6f0-6d42-492f-97dc-1a5ba9a04ca0" providerId="ADAL" clId="{49AE5F2F-1F16-4962-93B2-7EF6E3258923}" dt="2021-06-17T17:10:30.366" v="1057"/>
          <ac:spMkLst>
            <pc:docMk/>
            <pc:sldMk cId="3952247322" sldId="301"/>
            <ac:spMk id="24" creationId="{65674FA7-95FB-4017-9EEE-DAAAE1D88FDF}"/>
          </ac:spMkLst>
        </pc:spChg>
        <pc:spChg chg="add mod">
          <ac:chgData name="Levin Hinder 3md" userId="a08fd6f0-6d42-492f-97dc-1a5ba9a04ca0" providerId="ADAL" clId="{49AE5F2F-1F16-4962-93B2-7EF6E3258923}" dt="2021-06-17T17:10:30.366" v="1057"/>
          <ac:spMkLst>
            <pc:docMk/>
            <pc:sldMk cId="3952247322" sldId="301"/>
            <ac:spMk id="26" creationId="{B97BE56C-BF77-4559-B191-06F8F14266DD}"/>
          </ac:spMkLst>
        </pc:spChg>
        <pc:spChg chg="add mod">
          <ac:chgData name="Levin Hinder 3md" userId="a08fd6f0-6d42-492f-97dc-1a5ba9a04ca0" providerId="ADAL" clId="{49AE5F2F-1F16-4962-93B2-7EF6E3258923}" dt="2021-06-17T17:10:30.366" v="1057"/>
          <ac:spMkLst>
            <pc:docMk/>
            <pc:sldMk cId="3952247322" sldId="301"/>
            <ac:spMk id="27" creationId="{D2F0B94A-9FE6-43EF-9386-3FDE0688E103}"/>
          </ac:spMkLst>
        </pc:spChg>
        <pc:spChg chg="add mod">
          <ac:chgData name="Levin Hinder 3md" userId="a08fd6f0-6d42-492f-97dc-1a5ba9a04ca0" providerId="ADAL" clId="{49AE5F2F-1F16-4962-93B2-7EF6E3258923}" dt="2021-06-17T17:10:30.366" v="1057"/>
          <ac:spMkLst>
            <pc:docMk/>
            <pc:sldMk cId="3952247322" sldId="301"/>
            <ac:spMk id="29" creationId="{9098F980-8CAE-41BF-A673-E2F4901D05E4}"/>
          </ac:spMkLst>
        </pc:spChg>
        <pc:spChg chg="add mod">
          <ac:chgData name="Levin Hinder 3md" userId="a08fd6f0-6d42-492f-97dc-1a5ba9a04ca0" providerId="ADAL" clId="{49AE5F2F-1F16-4962-93B2-7EF6E3258923}" dt="2021-06-17T17:10:49.738" v="1065" actId="207"/>
          <ac:spMkLst>
            <pc:docMk/>
            <pc:sldMk cId="3952247322" sldId="301"/>
            <ac:spMk id="30" creationId="{B95CBDBD-B5AC-481B-898B-3F7198B22EEF}"/>
          </ac:spMkLst>
        </pc:spChg>
        <pc:spChg chg="add mod">
          <ac:chgData name="Levin Hinder 3md" userId="a08fd6f0-6d42-492f-97dc-1a5ba9a04ca0" providerId="ADAL" clId="{49AE5F2F-1F16-4962-93B2-7EF6E3258923}" dt="2021-06-17T17:10:30.366" v="1057"/>
          <ac:spMkLst>
            <pc:docMk/>
            <pc:sldMk cId="3952247322" sldId="301"/>
            <ac:spMk id="34" creationId="{81D61F61-EE1F-4486-937E-FBD308518739}"/>
          </ac:spMkLst>
        </pc:spChg>
        <pc:cxnChg chg="add mod">
          <ac:chgData name="Levin Hinder 3md" userId="a08fd6f0-6d42-492f-97dc-1a5ba9a04ca0" providerId="ADAL" clId="{49AE5F2F-1F16-4962-93B2-7EF6E3258923}" dt="2021-06-17T17:10:30.366" v="1057"/>
          <ac:cxnSpMkLst>
            <pc:docMk/>
            <pc:sldMk cId="3952247322" sldId="301"/>
            <ac:cxnSpMk id="8" creationId="{0FA49C74-8507-4D8A-A075-B56055B9677D}"/>
          </ac:cxnSpMkLst>
        </pc:cxnChg>
        <pc:cxnChg chg="add mod">
          <ac:chgData name="Levin Hinder 3md" userId="a08fd6f0-6d42-492f-97dc-1a5ba9a04ca0" providerId="ADAL" clId="{49AE5F2F-1F16-4962-93B2-7EF6E3258923}" dt="2021-06-17T17:10:30.366" v="1057"/>
          <ac:cxnSpMkLst>
            <pc:docMk/>
            <pc:sldMk cId="3952247322" sldId="301"/>
            <ac:cxnSpMk id="9" creationId="{815E86E2-12D3-435D-B41C-74D7F63EC81A}"/>
          </ac:cxnSpMkLst>
        </pc:cxnChg>
        <pc:cxnChg chg="add mod">
          <ac:chgData name="Levin Hinder 3md" userId="a08fd6f0-6d42-492f-97dc-1a5ba9a04ca0" providerId="ADAL" clId="{49AE5F2F-1F16-4962-93B2-7EF6E3258923}" dt="2021-06-17T17:10:30.366" v="1057"/>
          <ac:cxnSpMkLst>
            <pc:docMk/>
            <pc:sldMk cId="3952247322" sldId="301"/>
            <ac:cxnSpMk id="10" creationId="{EC0A0270-CA17-4876-85E4-A49B80722013}"/>
          </ac:cxnSpMkLst>
        </pc:cxnChg>
        <pc:cxnChg chg="add mod">
          <ac:chgData name="Levin Hinder 3md" userId="a08fd6f0-6d42-492f-97dc-1a5ba9a04ca0" providerId="ADAL" clId="{49AE5F2F-1F16-4962-93B2-7EF6E3258923}" dt="2021-06-17T17:10:30.366" v="1057"/>
          <ac:cxnSpMkLst>
            <pc:docMk/>
            <pc:sldMk cId="3952247322" sldId="301"/>
            <ac:cxnSpMk id="14" creationId="{CF23E00B-B48F-4AD8-BB33-A2D75AF3949F}"/>
          </ac:cxnSpMkLst>
        </pc:cxnChg>
        <pc:cxnChg chg="add mod">
          <ac:chgData name="Levin Hinder 3md" userId="a08fd6f0-6d42-492f-97dc-1a5ba9a04ca0" providerId="ADAL" clId="{49AE5F2F-1F16-4962-93B2-7EF6E3258923}" dt="2021-06-17T17:10:30.366" v="1057"/>
          <ac:cxnSpMkLst>
            <pc:docMk/>
            <pc:sldMk cId="3952247322" sldId="301"/>
            <ac:cxnSpMk id="15" creationId="{9EF4A180-4F06-4A96-BC7B-45AB5210F4AF}"/>
          </ac:cxnSpMkLst>
        </pc:cxnChg>
        <pc:cxnChg chg="add mod">
          <ac:chgData name="Levin Hinder 3md" userId="a08fd6f0-6d42-492f-97dc-1a5ba9a04ca0" providerId="ADAL" clId="{49AE5F2F-1F16-4962-93B2-7EF6E3258923}" dt="2021-06-17T17:10:53.695" v="1066" actId="692"/>
          <ac:cxnSpMkLst>
            <pc:docMk/>
            <pc:sldMk cId="3952247322" sldId="301"/>
            <ac:cxnSpMk id="23" creationId="{A2AEB505-00E2-4574-B84C-AD76D19BFCE4}"/>
          </ac:cxnSpMkLst>
        </pc:cxnChg>
        <pc:cxnChg chg="add mod">
          <ac:chgData name="Levin Hinder 3md" userId="a08fd6f0-6d42-492f-97dc-1a5ba9a04ca0" providerId="ADAL" clId="{49AE5F2F-1F16-4962-93B2-7EF6E3258923}" dt="2021-06-17T17:10:30.366" v="1057"/>
          <ac:cxnSpMkLst>
            <pc:docMk/>
            <pc:sldMk cId="3952247322" sldId="301"/>
            <ac:cxnSpMk id="25" creationId="{CABBA3F0-E525-422B-A36E-537468554B5B}"/>
          </ac:cxnSpMkLst>
        </pc:cxnChg>
        <pc:cxnChg chg="add mod">
          <ac:chgData name="Levin Hinder 3md" userId="a08fd6f0-6d42-492f-97dc-1a5ba9a04ca0" providerId="ADAL" clId="{49AE5F2F-1F16-4962-93B2-7EF6E3258923}" dt="2021-06-17T17:10:30.366" v="1057"/>
          <ac:cxnSpMkLst>
            <pc:docMk/>
            <pc:sldMk cId="3952247322" sldId="301"/>
            <ac:cxnSpMk id="28" creationId="{51E45F81-43A6-4210-82A7-416ED80D80D3}"/>
          </ac:cxnSpMkLst>
        </pc:cxnChg>
        <pc:cxnChg chg="add mod">
          <ac:chgData name="Levin Hinder 3md" userId="a08fd6f0-6d42-492f-97dc-1a5ba9a04ca0" providerId="ADAL" clId="{49AE5F2F-1F16-4962-93B2-7EF6E3258923}" dt="2021-06-17T17:10:30.366" v="1057"/>
          <ac:cxnSpMkLst>
            <pc:docMk/>
            <pc:sldMk cId="3952247322" sldId="301"/>
            <ac:cxnSpMk id="31" creationId="{8D4EB14C-77F6-4D10-B1EB-72E00D4F21AB}"/>
          </ac:cxnSpMkLst>
        </pc:cxnChg>
        <pc:cxnChg chg="add mod">
          <ac:chgData name="Levin Hinder 3md" userId="a08fd6f0-6d42-492f-97dc-1a5ba9a04ca0" providerId="ADAL" clId="{49AE5F2F-1F16-4962-93B2-7EF6E3258923}" dt="2021-06-17T17:10:30.366" v="1057"/>
          <ac:cxnSpMkLst>
            <pc:docMk/>
            <pc:sldMk cId="3952247322" sldId="301"/>
            <ac:cxnSpMk id="32" creationId="{E31EB47F-0885-4129-8EDD-8933D22C47FC}"/>
          </ac:cxnSpMkLst>
        </pc:cxnChg>
        <pc:cxnChg chg="add mod">
          <ac:chgData name="Levin Hinder 3md" userId="a08fd6f0-6d42-492f-97dc-1a5ba9a04ca0" providerId="ADAL" clId="{49AE5F2F-1F16-4962-93B2-7EF6E3258923}" dt="2021-06-17T17:29:45.106" v="1341" actId="692"/>
          <ac:cxnSpMkLst>
            <pc:docMk/>
            <pc:sldMk cId="3952247322" sldId="301"/>
            <ac:cxnSpMk id="33" creationId="{685EC53C-A7FC-4CAD-9DB9-0BF94F4AABFD}"/>
          </ac:cxnSpMkLst>
        </pc:cxnChg>
      </pc:sldChg>
      <pc:sldChg chg="addSp modSp new mod">
        <pc:chgData name="Levin Hinder 3md" userId="a08fd6f0-6d42-492f-97dc-1a5ba9a04ca0" providerId="ADAL" clId="{49AE5F2F-1F16-4962-93B2-7EF6E3258923}" dt="2021-06-17T18:43:15.722" v="1818" actId="207"/>
        <pc:sldMkLst>
          <pc:docMk/>
          <pc:sldMk cId="3812947543" sldId="302"/>
        </pc:sldMkLst>
        <pc:spChg chg="mod">
          <ac:chgData name="Levin Hinder 3md" userId="a08fd6f0-6d42-492f-97dc-1a5ba9a04ca0" providerId="ADAL" clId="{49AE5F2F-1F16-4962-93B2-7EF6E3258923}" dt="2021-06-17T17:11:40.075" v="1081"/>
          <ac:spMkLst>
            <pc:docMk/>
            <pc:sldMk cId="3812947543" sldId="302"/>
            <ac:spMk id="2" creationId="{7C6703C8-29F8-4953-BC92-E6DE5E5B471A}"/>
          </ac:spMkLst>
        </pc:spChg>
        <pc:spChg chg="mod">
          <ac:chgData name="Levin Hinder 3md" userId="a08fd6f0-6d42-492f-97dc-1a5ba9a04ca0" providerId="ADAL" clId="{49AE5F2F-1F16-4962-93B2-7EF6E3258923}" dt="2021-06-17T18:12:36.864" v="1564"/>
          <ac:spMkLst>
            <pc:docMk/>
            <pc:sldMk cId="3812947543" sldId="302"/>
            <ac:spMk id="3" creationId="{6A64321D-BBD9-44E7-90C3-DBB99715E7CE}"/>
          </ac:spMkLst>
        </pc:spChg>
        <pc:spChg chg="add mod">
          <ac:chgData name="Levin Hinder 3md" userId="a08fd6f0-6d42-492f-97dc-1a5ba9a04ca0" providerId="ADAL" clId="{49AE5F2F-1F16-4962-93B2-7EF6E3258923}" dt="2021-06-17T17:13:06.381" v="1084"/>
          <ac:spMkLst>
            <pc:docMk/>
            <pc:sldMk cId="3812947543" sldId="302"/>
            <ac:spMk id="4" creationId="{CA1BF1BC-335B-428D-9A74-0251557D894B}"/>
          </ac:spMkLst>
        </pc:spChg>
        <pc:spChg chg="add mod">
          <ac:chgData name="Levin Hinder 3md" userId="a08fd6f0-6d42-492f-97dc-1a5ba9a04ca0" providerId="ADAL" clId="{49AE5F2F-1F16-4962-93B2-7EF6E3258923}" dt="2021-06-17T18:43:15.722" v="1818" actId="207"/>
          <ac:spMkLst>
            <pc:docMk/>
            <pc:sldMk cId="3812947543" sldId="302"/>
            <ac:spMk id="5" creationId="{100C5E9A-73F6-4131-86E1-005B45A1E656}"/>
          </ac:spMkLst>
        </pc:spChg>
        <pc:spChg chg="add mod">
          <ac:chgData name="Levin Hinder 3md" userId="a08fd6f0-6d42-492f-97dc-1a5ba9a04ca0" providerId="ADAL" clId="{49AE5F2F-1F16-4962-93B2-7EF6E3258923}" dt="2021-06-17T17:13:06.381" v="1084"/>
          <ac:spMkLst>
            <pc:docMk/>
            <pc:sldMk cId="3812947543" sldId="302"/>
            <ac:spMk id="6" creationId="{AE6855FA-6E05-4479-B704-AB9E8AF954A9}"/>
          </ac:spMkLst>
        </pc:spChg>
        <pc:spChg chg="add mod">
          <ac:chgData name="Levin Hinder 3md" userId="a08fd6f0-6d42-492f-97dc-1a5ba9a04ca0" providerId="ADAL" clId="{49AE5F2F-1F16-4962-93B2-7EF6E3258923}" dt="2021-06-17T17:13:06.381" v="1084"/>
          <ac:spMkLst>
            <pc:docMk/>
            <pc:sldMk cId="3812947543" sldId="302"/>
            <ac:spMk id="7" creationId="{A10FC6AA-8846-41C6-862C-A46F87641282}"/>
          </ac:spMkLst>
        </pc:spChg>
        <pc:spChg chg="add mod">
          <ac:chgData name="Levin Hinder 3md" userId="a08fd6f0-6d42-492f-97dc-1a5ba9a04ca0" providerId="ADAL" clId="{49AE5F2F-1F16-4962-93B2-7EF6E3258923}" dt="2021-06-17T17:13:06.381" v="1084"/>
          <ac:spMkLst>
            <pc:docMk/>
            <pc:sldMk cId="3812947543" sldId="302"/>
            <ac:spMk id="11" creationId="{A6C9E72D-5D14-48D8-9030-8D9A7730D659}"/>
          </ac:spMkLst>
        </pc:spChg>
        <pc:spChg chg="add mod">
          <ac:chgData name="Levin Hinder 3md" userId="a08fd6f0-6d42-492f-97dc-1a5ba9a04ca0" providerId="ADAL" clId="{49AE5F2F-1F16-4962-93B2-7EF6E3258923}" dt="2021-06-17T17:13:06.381" v="1084"/>
          <ac:spMkLst>
            <pc:docMk/>
            <pc:sldMk cId="3812947543" sldId="302"/>
            <ac:spMk id="12" creationId="{F567D2D2-0B39-4C5B-9101-939AE2418C33}"/>
          </ac:spMkLst>
        </pc:spChg>
        <pc:spChg chg="add mod">
          <ac:chgData name="Levin Hinder 3md" userId="a08fd6f0-6d42-492f-97dc-1a5ba9a04ca0" providerId="ADAL" clId="{49AE5F2F-1F16-4962-93B2-7EF6E3258923}" dt="2021-06-17T17:13:06.381" v="1084"/>
          <ac:spMkLst>
            <pc:docMk/>
            <pc:sldMk cId="3812947543" sldId="302"/>
            <ac:spMk id="13" creationId="{BF8E1B2A-8579-4E0B-A758-480B93681701}"/>
          </ac:spMkLst>
        </pc:spChg>
        <pc:spChg chg="add mod">
          <ac:chgData name="Levin Hinder 3md" userId="a08fd6f0-6d42-492f-97dc-1a5ba9a04ca0" providerId="ADAL" clId="{49AE5F2F-1F16-4962-93B2-7EF6E3258923}" dt="2021-06-17T17:13:06.381" v="1084"/>
          <ac:spMkLst>
            <pc:docMk/>
            <pc:sldMk cId="3812947543" sldId="302"/>
            <ac:spMk id="16" creationId="{06CA9540-0DBA-4129-BE81-40C515B3363A}"/>
          </ac:spMkLst>
        </pc:spChg>
        <pc:spChg chg="add mod">
          <ac:chgData name="Levin Hinder 3md" userId="a08fd6f0-6d42-492f-97dc-1a5ba9a04ca0" providerId="ADAL" clId="{49AE5F2F-1F16-4962-93B2-7EF6E3258923}" dt="2021-06-17T17:13:27.131" v="1092" actId="207"/>
          <ac:spMkLst>
            <pc:docMk/>
            <pc:sldMk cId="3812947543" sldId="302"/>
            <ac:spMk id="17" creationId="{50005E84-EFC5-434F-9F39-830BBEA763A2}"/>
          </ac:spMkLst>
        </pc:spChg>
        <pc:spChg chg="add mod">
          <ac:chgData name="Levin Hinder 3md" userId="a08fd6f0-6d42-492f-97dc-1a5ba9a04ca0" providerId="ADAL" clId="{49AE5F2F-1F16-4962-93B2-7EF6E3258923}" dt="2021-06-17T17:13:06.381" v="1084"/>
          <ac:spMkLst>
            <pc:docMk/>
            <pc:sldMk cId="3812947543" sldId="302"/>
            <ac:spMk id="18" creationId="{08CBE570-D5D4-44B1-8941-45718F4B06F9}"/>
          </ac:spMkLst>
        </pc:spChg>
        <pc:spChg chg="add mod">
          <ac:chgData name="Levin Hinder 3md" userId="a08fd6f0-6d42-492f-97dc-1a5ba9a04ca0" providerId="ADAL" clId="{49AE5F2F-1F16-4962-93B2-7EF6E3258923}" dt="2021-06-17T17:13:06.381" v="1084"/>
          <ac:spMkLst>
            <pc:docMk/>
            <pc:sldMk cId="3812947543" sldId="302"/>
            <ac:spMk id="19" creationId="{E862E384-D8D4-4C8D-BF37-50F6932951FD}"/>
          </ac:spMkLst>
        </pc:spChg>
        <pc:spChg chg="add mod">
          <ac:chgData name="Levin Hinder 3md" userId="a08fd6f0-6d42-492f-97dc-1a5ba9a04ca0" providerId="ADAL" clId="{49AE5F2F-1F16-4962-93B2-7EF6E3258923}" dt="2021-06-17T17:13:44.509" v="1094" actId="207"/>
          <ac:spMkLst>
            <pc:docMk/>
            <pc:sldMk cId="3812947543" sldId="302"/>
            <ac:spMk id="20" creationId="{E37FCA17-11E7-4DB6-BA7E-1488ABC07BCF}"/>
          </ac:spMkLst>
        </pc:spChg>
        <pc:spChg chg="add mod">
          <ac:chgData name="Levin Hinder 3md" userId="a08fd6f0-6d42-492f-97dc-1a5ba9a04ca0" providerId="ADAL" clId="{49AE5F2F-1F16-4962-93B2-7EF6E3258923}" dt="2021-06-17T18:32:22.278" v="1793" actId="20577"/>
          <ac:spMkLst>
            <pc:docMk/>
            <pc:sldMk cId="3812947543" sldId="302"/>
            <ac:spMk id="21" creationId="{61F6733B-6CF0-47C1-9924-E74BA8494641}"/>
          </ac:spMkLst>
        </pc:spChg>
        <pc:spChg chg="add mod">
          <ac:chgData name="Levin Hinder 3md" userId="a08fd6f0-6d42-492f-97dc-1a5ba9a04ca0" providerId="ADAL" clId="{49AE5F2F-1F16-4962-93B2-7EF6E3258923}" dt="2021-06-17T17:13:06.381" v="1084"/>
          <ac:spMkLst>
            <pc:docMk/>
            <pc:sldMk cId="3812947543" sldId="302"/>
            <ac:spMk id="22" creationId="{E848813D-D0DE-4470-A813-AB7F6B8B3773}"/>
          </ac:spMkLst>
        </pc:spChg>
        <pc:spChg chg="add mod">
          <ac:chgData name="Levin Hinder 3md" userId="a08fd6f0-6d42-492f-97dc-1a5ba9a04ca0" providerId="ADAL" clId="{49AE5F2F-1F16-4962-93B2-7EF6E3258923}" dt="2021-06-17T17:13:06.381" v="1084"/>
          <ac:spMkLst>
            <pc:docMk/>
            <pc:sldMk cId="3812947543" sldId="302"/>
            <ac:spMk id="24" creationId="{53948FBB-B0B2-4EF5-989B-C53026543E14}"/>
          </ac:spMkLst>
        </pc:spChg>
        <pc:spChg chg="add mod">
          <ac:chgData name="Levin Hinder 3md" userId="a08fd6f0-6d42-492f-97dc-1a5ba9a04ca0" providerId="ADAL" clId="{49AE5F2F-1F16-4962-93B2-7EF6E3258923}" dt="2021-06-17T17:13:06.381" v="1084"/>
          <ac:spMkLst>
            <pc:docMk/>
            <pc:sldMk cId="3812947543" sldId="302"/>
            <ac:spMk id="26" creationId="{DB0ADF0D-8223-41BC-AD94-108D67609D0B}"/>
          </ac:spMkLst>
        </pc:spChg>
        <pc:spChg chg="add mod">
          <ac:chgData name="Levin Hinder 3md" userId="a08fd6f0-6d42-492f-97dc-1a5ba9a04ca0" providerId="ADAL" clId="{49AE5F2F-1F16-4962-93B2-7EF6E3258923}" dt="2021-06-17T17:13:06.381" v="1084"/>
          <ac:spMkLst>
            <pc:docMk/>
            <pc:sldMk cId="3812947543" sldId="302"/>
            <ac:spMk id="27" creationId="{98B66B08-BDEA-49BA-B9C4-356DF1919D7D}"/>
          </ac:spMkLst>
        </pc:spChg>
        <pc:spChg chg="add mod">
          <ac:chgData name="Levin Hinder 3md" userId="a08fd6f0-6d42-492f-97dc-1a5ba9a04ca0" providerId="ADAL" clId="{49AE5F2F-1F16-4962-93B2-7EF6E3258923}" dt="2021-06-17T17:13:06.381" v="1084"/>
          <ac:spMkLst>
            <pc:docMk/>
            <pc:sldMk cId="3812947543" sldId="302"/>
            <ac:spMk id="29" creationId="{CF616CD0-7B92-4630-AF3F-D5C8083B0F1D}"/>
          </ac:spMkLst>
        </pc:spChg>
        <pc:spChg chg="add mod">
          <ac:chgData name="Levin Hinder 3md" userId="a08fd6f0-6d42-492f-97dc-1a5ba9a04ca0" providerId="ADAL" clId="{49AE5F2F-1F16-4962-93B2-7EF6E3258923}" dt="2021-06-17T17:13:06.381" v="1084"/>
          <ac:spMkLst>
            <pc:docMk/>
            <pc:sldMk cId="3812947543" sldId="302"/>
            <ac:spMk id="30" creationId="{03E5FB63-25BC-4FB1-A023-C137A53980B4}"/>
          </ac:spMkLst>
        </pc:spChg>
        <pc:spChg chg="add mod">
          <ac:chgData name="Levin Hinder 3md" userId="a08fd6f0-6d42-492f-97dc-1a5ba9a04ca0" providerId="ADAL" clId="{49AE5F2F-1F16-4962-93B2-7EF6E3258923}" dt="2021-06-17T17:13:06.381" v="1084"/>
          <ac:spMkLst>
            <pc:docMk/>
            <pc:sldMk cId="3812947543" sldId="302"/>
            <ac:spMk id="34" creationId="{2FA575F0-423D-41B8-AAE6-065EB7A8EF95}"/>
          </ac:spMkLst>
        </pc:spChg>
        <pc:cxnChg chg="add mod">
          <ac:chgData name="Levin Hinder 3md" userId="a08fd6f0-6d42-492f-97dc-1a5ba9a04ca0" providerId="ADAL" clId="{49AE5F2F-1F16-4962-93B2-7EF6E3258923}" dt="2021-06-17T17:13:06.381" v="1084"/>
          <ac:cxnSpMkLst>
            <pc:docMk/>
            <pc:sldMk cId="3812947543" sldId="302"/>
            <ac:cxnSpMk id="8" creationId="{00CE5CE1-A767-4F00-ADBE-0EF72829ADFA}"/>
          </ac:cxnSpMkLst>
        </pc:cxnChg>
        <pc:cxnChg chg="add mod">
          <ac:chgData name="Levin Hinder 3md" userId="a08fd6f0-6d42-492f-97dc-1a5ba9a04ca0" providerId="ADAL" clId="{49AE5F2F-1F16-4962-93B2-7EF6E3258923}" dt="2021-06-17T17:13:06.381" v="1084"/>
          <ac:cxnSpMkLst>
            <pc:docMk/>
            <pc:sldMk cId="3812947543" sldId="302"/>
            <ac:cxnSpMk id="9" creationId="{BC4C1D55-4BE9-4C1D-A30B-10BCB180794C}"/>
          </ac:cxnSpMkLst>
        </pc:cxnChg>
        <pc:cxnChg chg="add mod">
          <ac:chgData name="Levin Hinder 3md" userId="a08fd6f0-6d42-492f-97dc-1a5ba9a04ca0" providerId="ADAL" clId="{49AE5F2F-1F16-4962-93B2-7EF6E3258923}" dt="2021-06-17T17:13:06.381" v="1084"/>
          <ac:cxnSpMkLst>
            <pc:docMk/>
            <pc:sldMk cId="3812947543" sldId="302"/>
            <ac:cxnSpMk id="10" creationId="{BE3C2D66-68A3-4B78-A13F-0EFCE505FE6C}"/>
          </ac:cxnSpMkLst>
        </pc:cxnChg>
        <pc:cxnChg chg="add mod">
          <ac:chgData name="Levin Hinder 3md" userId="a08fd6f0-6d42-492f-97dc-1a5ba9a04ca0" providerId="ADAL" clId="{49AE5F2F-1F16-4962-93B2-7EF6E3258923}" dt="2021-06-17T17:13:06.381" v="1084"/>
          <ac:cxnSpMkLst>
            <pc:docMk/>
            <pc:sldMk cId="3812947543" sldId="302"/>
            <ac:cxnSpMk id="14" creationId="{3B99A488-943A-49CE-B833-B06EE54857CD}"/>
          </ac:cxnSpMkLst>
        </pc:cxnChg>
        <pc:cxnChg chg="add mod">
          <ac:chgData name="Levin Hinder 3md" userId="a08fd6f0-6d42-492f-97dc-1a5ba9a04ca0" providerId="ADAL" clId="{49AE5F2F-1F16-4962-93B2-7EF6E3258923}" dt="2021-06-17T17:13:06.381" v="1084"/>
          <ac:cxnSpMkLst>
            <pc:docMk/>
            <pc:sldMk cId="3812947543" sldId="302"/>
            <ac:cxnSpMk id="15" creationId="{D9A2D4B7-E0D6-44FA-B0D9-F43CBE4C3B31}"/>
          </ac:cxnSpMkLst>
        </pc:cxnChg>
        <pc:cxnChg chg="add mod">
          <ac:chgData name="Levin Hinder 3md" userId="a08fd6f0-6d42-492f-97dc-1a5ba9a04ca0" providerId="ADAL" clId="{49AE5F2F-1F16-4962-93B2-7EF6E3258923}" dt="2021-06-17T17:13:06.381" v="1084"/>
          <ac:cxnSpMkLst>
            <pc:docMk/>
            <pc:sldMk cId="3812947543" sldId="302"/>
            <ac:cxnSpMk id="23" creationId="{87C37A59-53A4-466F-91FE-06147CB458AD}"/>
          </ac:cxnSpMkLst>
        </pc:cxnChg>
        <pc:cxnChg chg="add mod">
          <ac:chgData name="Levin Hinder 3md" userId="a08fd6f0-6d42-492f-97dc-1a5ba9a04ca0" providerId="ADAL" clId="{49AE5F2F-1F16-4962-93B2-7EF6E3258923}" dt="2021-06-17T17:13:06.381" v="1084"/>
          <ac:cxnSpMkLst>
            <pc:docMk/>
            <pc:sldMk cId="3812947543" sldId="302"/>
            <ac:cxnSpMk id="25" creationId="{D294CBCC-DBDE-4C84-A427-9A5937050541}"/>
          </ac:cxnSpMkLst>
        </pc:cxnChg>
        <pc:cxnChg chg="add mod">
          <ac:chgData name="Levin Hinder 3md" userId="a08fd6f0-6d42-492f-97dc-1a5ba9a04ca0" providerId="ADAL" clId="{49AE5F2F-1F16-4962-93B2-7EF6E3258923}" dt="2021-06-17T17:13:06.381" v="1084"/>
          <ac:cxnSpMkLst>
            <pc:docMk/>
            <pc:sldMk cId="3812947543" sldId="302"/>
            <ac:cxnSpMk id="28" creationId="{65A0498A-8515-40A8-BC49-2EFEB7108146}"/>
          </ac:cxnSpMkLst>
        </pc:cxnChg>
        <pc:cxnChg chg="add mod">
          <ac:chgData name="Levin Hinder 3md" userId="a08fd6f0-6d42-492f-97dc-1a5ba9a04ca0" providerId="ADAL" clId="{49AE5F2F-1F16-4962-93B2-7EF6E3258923}" dt="2021-06-17T17:13:33.454" v="1093" actId="692"/>
          <ac:cxnSpMkLst>
            <pc:docMk/>
            <pc:sldMk cId="3812947543" sldId="302"/>
            <ac:cxnSpMk id="31" creationId="{71426B68-9BC3-4178-93A8-9620BF7176B0}"/>
          </ac:cxnSpMkLst>
        </pc:cxnChg>
        <pc:cxnChg chg="add mod">
          <ac:chgData name="Levin Hinder 3md" userId="a08fd6f0-6d42-492f-97dc-1a5ba9a04ca0" providerId="ADAL" clId="{49AE5F2F-1F16-4962-93B2-7EF6E3258923}" dt="2021-06-17T17:13:06.381" v="1084"/>
          <ac:cxnSpMkLst>
            <pc:docMk/>
            <pc:sldMk cId="3812947543" sldId="302"/>
            <ac:cxnSpMk id="32" creationId="{2DDA8FA4-44CE-417F-93A0-DF4A62E2D188}"/>
          </ac:cxnSpMkLst>
        </pc:cxnChg>
        <pc:cxnChg chg="add mod">
          <ac:chgData name="Levin Hinder 3md" userId="a08fd6f0-6d42-492f-97dc-1a5ba9a04ca0" providerId="ADAL" clId="{49AE5F2F-1F16-4962-93B2-7EF6E3258923}" dt="2021-06-17T17:29:58.432" v="1349" actId="692"/>
          <ac:cxnSpMkLst>
            <pc:docMk/>
            <pc:sldMk cId="3812947543" sldId="302"/>
            <ac:cxnSpMk id="33" creationId="{E344DC27-C948-4DCC-B1A3-7463247DEC37}"/>
          </ac:cxnSpMkLst>
        </pc:cxnChg>
      </pc:sldChg>
      <pc:sldChg chg="addSp modSp new mod">
        <pc:chgData name="Levin Hinder 3md" userId="a08fd6f0-6d42-492f-97dc-1a5ba9a04ca0" providerId="ADAL" clId="{49AE5F2F-1F16-4962-93B2-7EF6E3258923}" dt="2021-06-17T18:32:31.421" v="1794" actId="20577"/>
        <pc:sldMkLst>
          <pc:docMk/>
          <pc:sldMk cId="4006969247" sldId="303"/>
        </pc:sldMkLst>
        <pc:spChg chg="mod">
          <ac:chgData name="Levin Hinder 3md" userId="a08fd6f0-6d42-492f-97dc-1a5ba9a04ca0" providerId="ADAL" clId="{49AE5F2F-1F16-4962-93B2-7EF6E3258923}" dt="2021-06-17T17:11:41.524" v="1082"/>
          <ac:spMkLst>
            <pc:docMk/>
            <pc:sldMk cId="4006969247" sldId="303"/>
            <ac:spMk id="2" creationId="{06DAC78A-1E8E-43DB-92F7-7C3727045812}"/>
          </ac:spMkLst>
        </pc:spChg>
        <pc:spChg chg="mod">
          <ac:chgData name="Levin Hinder 3md" userId="a08fd6f0-6d42-492f-97dc-1a5ba9a04ca0" providerId="ADAL" clId="{49AE5F2F-1F16-4962-93B2-7EF6E3258923}" dt="2021-06-17T18:10:36.344" v="1516"/>
          <ac:spMkLst>
            <pc:docMk/>
            <pc:sldMk cId="4006969247" sldId="303"/>
            <ac:spMk id="3" creationId="{2CA3989F-76C4-4FCE-B8AC-94CCAAD07AC4}"/>
          </ac:spMkLst>
        </pc:spChg>
        <pc:spChg chg="add mod">
          <ac:chgData name="Levin Hinder 3md" userId="a08fd6f0-6d42-492f-97dc-1a5ba9a04ca0" providerId="ADAL" clId="{49AE5F2F-1F16-4962-93B2-7EF6E3258923}" dt="2021-06-17T17:13:52.932" v="1095"/>
          <ac:spMkLst>
            <pc:docMk/>
            <pc:sldMk cId="4006969247" sldId="303"/>
            <ac:spMk id="4" creationId="{9EB3A76C-34C0-4D4E-B2A4-EB1975B5FB7B}"/>
          </ac:spMkLst>
        </pc:spChg>
        <pc:spChg chg="add mod">
          <ac:chgData name="Levin Hinder 3md" userId="a08fd6f0-6d42-492f-97dc-1a5ba9a04ca0" providerId="ADAL" clId="{49AE5F2F-1F16-4962-93B2-7EF6E3258923}" dt="2021-06-17T17:14:11.031" v="1100" actId="20577"/>
          <ac:spMkLst>
            <pc:docMk/>
            <pc:sldMk cId="4006969247" sldId="303"/>
            <ac:spMk id="5" creationId="{52189F7D-B005-4AC3-A521-4D8A09486F8C}"/>
          </ac:spMkLst>
        </pc:spChg>
        <pc:spChg chg="add mod">
          <ac:chgData name="Levin Hinder 3md" userId="a08fd6f0-6d42-492f-97dc-1a5ba9a04ca0" providerId="ADAL" clId="{49AE5F2F-1F16-4962-93B2-7EF6E3258923}" dt="2021-06-17T17:13:52.932" v="1095"/>
          <ac:spMkLst>
            <pc:docMk/>
            <pc:sldMk cId="4006969247" sldId="303"/>
            <ac:spMk id="6" creationId="{1CF466CF-5B48-4ADA-817C-F10DACE2215A}"/>
          </ac:spMkLst>
        </pc:spChg>
        <pc:spChg chg="add mod">
          <ac:chgData name="Levin Hinder 3md" userId="a08fd6f0-6d42-492f-97dc-1a5ba9a04ca0" providerId="ADAL" clId="{49AE5F2F-1F16-4962-93B2-7EF6E3258923}" dt="2021-06-17T17:13:52.932" v="1095"/>
          <ac:spMkLst>
            <pc:docMk/>
            <pc:sldMk cId="4006969247" sldId="303"/>
            <ac:spMk id="7" creationId="{985CA35D-A942-411F-B983-74206606C6F7}"/>
          </ac:spMkLst>
        </pc:spChg>
        <pc:spChg chg="add mod">
          <ac:chgData name="Levin Hinder 3md" userId="a08fd6f0-6d42-492f-97dc-1a5ba9a04ca0" providerId="ADAL" clId="{49AE5F2F-1F16-4962-93B2-7EF6E3258923}" dt="2021-06-17T17:13:52.932" v="1095"/>
          <ac:spMkLst>
            <pc:docMk/>
            <pc:sldMk cId="4006969247" sldId="303"/>
            <ac:spMk id="11" creationId="{B6E03E26-AD55-4EDE-B3A8-3E5679590950}"/>
          </ac:spMkLst>
        </pc:spChg>
        <pc:spChg chg="add mod">
          <ac:chgData name="Levin Hinder 3md" userId="a08fd6f0-6d42-492f-97dc-1a5ba9a04ca0" providerId="ADAL" clId="{49AE5F2F-1F16-4962-93B2-7EF6E3258923}" dt="2021-06-17T17:13:52.932" v="1095"/>
          <ac:spMkLst>
            <pc:docMk/>
            <pc:sldMk cId="4006969247" sldId="303"/>
            <ac:spMk id="12" creationId="{DFA7348E-D3CF-4E9B-AC8C-0FBE338F1B0E}"/>
          </ac:spMkLst>
        </pc:spChg>
        <pc:spChg chg="add mod">
          <ac:chgData name="Levin Hinder 3md" userId="a08fd6f0-6d42-492f-97dc-1a5ba9a04ca0" providerId="ADAL" clId="{49AE5F2F-1F16-4962-93B2-7EF6E3258923}" dt="2021-06-17T17:13:52.932" v="1095"/>
          <ac:spMkLst>
            <pc:docMk/>
            <pc:sldMk cId="4006969247" sldId="303"/>
            <ac:spMk id="13" creationId="{2073854A-D224-47DF-9537-CFDA36367C9F}"/>
          </ac:spMkLst>
        </pc:spChg>
        <pc:spChg chg="add mod">
          <ac:chgData name="Levin Hinder 3md" userId="a08fd6f0-6d42-492f-97dc-1a5ba9a04ca0" providerId="ADAL" clId="{49AE5F2F-1F16-4962-93B2-7EF6E3258923}" dt="2021-06-17T17:13:52.932" v="1095"/>
          <ac:spMkLst>
            <pc:docMk/>
            <pc:sldMk cId="4006969247" sldId="303"/>
            <ac:spMk id="16" creationId="{D2EA94E9-A3BD-41CD-B8D3-FF2527765716}"/>
          </ac:spMkLst>
        </pc:spChg>
        <pc:spChg chg="add mod">
          <ac:chgData name="Levin Hinder 3md" userId="a08fd6f0-6d42-492f-97dc-1a5ba9a04ca0" providerId="ADAL" clId="{49AE5F2F-1F16-4962-93B2-7EF6E3258923}" dt="2021-06-17T17:19:08.318" v="1194" actId="20577"/>
          <ac:spMkLst>
            <pc:docMk/>
            <pc:sldMk cId="4006969247" sldId="303"/>
            <ac:spMk id="17" creationId="{DBF2BBEC-3079-46AE-9A77-9BF8CC5DD297}"/>
          </ac:spMkLst>
        </pc:spChg>
        <pc:spChg chg="add mod">
          <ac:chgData name="Levin Hinder 3md" userId="a08fd6f0-6d42-492f-97dc-1a5ba9a04ca0" providerId="ADAL" clId="{49AE5F2F-1F16-4962-93B2-7EF6E3258923}" dt="2021-06-17T17:13:52.932" v="1095"/>
          <ac:spMkLst>
            <pc:docMk/>
            <pc:sldMk cId="4006969247" sldId="303"/>
            <ac:spMk id="18" creationId="{FA17C2B5-D514-4F5C-9D1C-0C12ED4BF5FE}"/>
          </ac:spMkLst>
        </pc:spChg>
        <pc:spChg chg="add mod">
          <ac:chgData name="Levin Hinder 3md" userId="a08fd6f0-6d42-492f-97dc-1a5ba9a04ca0" providerId="ADAL" clId="{49AE5F2F-1F16-4962-93B2-7EF6E3258923}" dt="2021-06-17T17:13:52.932" v="1095"/>
          <ac:spMkLst>
            <pc:docMk/>
            <pc:sldMk cId="4006969247" sldId="303"/>
            <ac:spMk id="19" creationId="{20046454-119E-44AD-A10B-FA7C5C3FBFB5}"/>
          </ac:spMkLst>
        </pc:spChg>
        <pc:spChg chg="add mod">
          <ac:chgData name="Levin Hinder 3md" userId="a08fd6f0-6d42-492f-97dc-1a5ba9a04ca0" providerId="ADAL" clId="{49AE5F2F-1F16-4962-93B2-7EF6E3258923}" dt="2021-06-17T17:13:52.932" v="1095"/>
          <ac:spMkLst>
            <pc:docMk/>
            <pc:sldMk cId="4006969247" sldId="303"/>
            <ac:spMk id="20" creationId="{DB2EBE4F-7AD8-49B8-A324-4D4BE878D6E1}"/>
          </ac:spMkLst>
        </pc:spChg>
        <pc:spChg chg="add mod">
          <ac:chgData name="Levin Hinder 3md" userId="a08fd6f0-6d42-492f-97dc-1a5ba9a04ca0" providerId="ADAL" clId="{49AE5F2F-1F16-4962-93B2-7EF6E3258923}" dt="2021-06-17T18:32:31.421" v="1794" actId="20577"/>
          <ac:spMkLst>
            <pc:docMk/>
            <pc:sldMk cId="4006969247" sldId="303"/>
            <ac:spMk id="21" creationId="{067A770E-3F4A-4B80-AF11-CD606449D7B6}"/>
          </ac:spMkLst>
        </pc:spChg>
        <pc:spChg chg="add mod">
          <ac:chgData name="Levin Hinder 3md" userId="a08fd6f0-6d42-492f-97dc-1a5ba9a04ca0" providerId="ADAL" clId="{49AE5F2F-1F16-4962-93B2-7EF6E3258923}" dt="2021-06-17T17:13:52.932" v="1095"/>
          <ac:spMkLst>
            <pc:docMk/>
            <pc:sldMk cId="4006969247" sldId="303"/>
            <ac:spMk id="22" creationId="{FCD73A53-AE42-44A9-9F72-5BB55E0ED07F}"/>
          </ac:spMkLst>
        </pc:spChg>
        <pc:spChg chg="add mod">
          <ac:chgData name="Levin Hinder 3md" userId="a08fd6f0-6d42-492f-97dc-1a5ba9a04ca0" providerId="ADAL" clId="{49AE5F2F-1F16-4962-93B2-7EF6E3258923}" dt="2021-06-17T17:13:52.932" v="1095"/>
          <ac:spMkLst>
            <pc:docMk/>
            <pc:sldMk cId="4006969247" sldId="303"/>
            <ac:spMk id="24" creationId="{F6B7DA6A-52E4-40A6-8AFA-F725EC7C6286}"/>
          </ac:spMkLst>
        </pc:spChg>
        <pc:spChg chg="add mod">
          <ac:chgData name="Levin Hinder 3md" userId="a08fd6f0-6d42-492f-97dc-1a5ba9a04ca0" providerId="ADAL" clId="{49AE5F2F-1F16-4962-93B2-7EF6E3258923}" dt="2021-06-17T17:13:52.932" v="1095"/>
          <ac:spMkLst>
            <pc:docMk/>
            <pc:sldMk cId="4006969247" sldId="303"/>
            <ac:spMk id="26" creationId="{1F827C8F-A1A2-480A-A4DB-F224CFC0956D}"/>
          </ac:spMkLst>
        </pc:spChg>
        <pc:spChg chg="add mod">
          <ac:chgData name="Levin Hinder 3md" userId="a08fd6f0-6d42-492f-97dc-1a5ba9a04ca0" providerId="ADAL" clId="{49AE5F2F-1F16-4962-93B2-7EF6E3258923}" dt="2021-06-17T17:13:52.932" v="1095"/>
          <ac:spMkLst>
            <pc:docMk/>
            <pc:sldMk cId="4006969247" sldId="303"/>
            <ac:spMk id="27" creationId="{8A606FDE-6B2D-44F3-A354-4E65B815A1A1}"/>
          </ac:spMkLst>
        </pc:spChg>
        <pc:spChg chg="add mod">
          <ac:chgData name="Levin Hinder 3md" userId="a08fd6f0-6d42-492f-97dc-1a5ba9a04ca0" providerId="ADAL" clId="{49AE5F2F-1F16-4962-93B2-7EF6E3258923}" dt="2021-06-17T17:13:52.932" v="1095"/>
          <ac:spMkLst>
            <pc:docMk/>
            <pc:sldMk cId="4006969247" sldId="303"/>
            <ac:spMk id="29" creationId="{57A47780-722C-42F0-920C-68F8AC14DB69}"/>
          </ac:spMkLst>
        </pc:spChg>
        <pc:spChg chg="add mod">
          <ac:chgData name="Levin Hinder 3md" userId="a08fd6f0-6d42-492f-97dc-1a5ba9a04ca0" providerId="ADAL" clId="{49AE5F2F-1F16-4962-93B2-7EF6E3258923}" dt="2021-06-17T17:13:52.932" v="1095"/>
          <ac:spMkLst>
            <pc:docMk/>
            <pc:sldMk cId="4006969247" sldId="303"/>
            <ac:spMk id="30" creationId="{BDD15A6E-C773-4036-B39E-B5790FE9EE3E}"/>
          </ac:spMkLst>
        </pc:spChg>
        <pc:spChg chg="add mod">
          <ac:chgData name="Levin Hinder 3md" userId="a08fd6f0-6d42-492f-97dc-1a5ba9a04ca0" providerId="ADAL" clId="{49AE5F2F-1F16-4962-93B2-7EF6E3258923}" dt="2021-06-17T17:14:17.414" v="1104" actId="20577"/>
          <ac:spMkLst>
            <pc:docMk/>
            <pc:sldMk cId="4006969247" sldId="303"/>
            <ac:spMk id="34" creationId="{3BD6ED9D-0EC8-4BBB-B144-C301219AE194}"/>
          </ac:spMkLst>
        </pc:spChg>
        <pc:cxnChg chg="add mod">
          <ac:chgData name="Levin Hinder 3md" userId="a08fd6f0-6d42-492f-97dc-1a5ba9a04ca0" providerId="ADAL" clId="{49AE5F2F-1F16-4962-93B2-7EF6E3258923}" dt="2021-06-17T17:13:52.932" v="1095"/>
          <ac:cxnSpMkLst>
            <pc:docMk/>
            <pc:sldMk cId="4006969247" sldId="303"/>
            <ac:cxnSpMk id="8" creationId="{4CBE731A-4397-4254-A59F-1B0B899DF2D4}"/>
          </ac:cxnSpMkLst>
        </pc:cxnChg>
        <pc:cxnChg chg="add mod">
          <ac:chgData name="Levin Hinder 3md" userId="a08fd6f0-6d42-492f-97dc-1a5ba9a04ca0" providerId="ADAL" clId="{49AE5F2F-1F16-4962-93B2-7EF6E3258923}" dt="2021-06-17T17:13:52.932" v="1095"/>
          <ac:cxnSpMkLst>
            <pc:docMk/>
            <pc:sldMk cId="4006969247" sldId="303"/>
            <ac:cxnSpMk id="9" creationId="{2FAD06D6-63ED-42F4-8450-CD8CC036C75F}"/>
          </ac:cxnSpMkLst>
        </pc:cxnChg>
        <pc:cxnChg chg="add mod">
          <ac:chgData name="Levin Hinder 3md" userId="a08fd6f0-6d42-492f-97dc-1a5ba9a04ca0" providerId="ADAL" clId="{49AE5F2F-1F16-4962-93B2-7EF6E3258923}" dt="2021-06-17T17:13:52.932" v="1095"/>
          <ac:cxnSpMkLst>
            <pc:docMk/>
            <pc:sldMk cId="4006969247" sldId="303"/>
            <ac:cxnSpMk id="10" creationId="{114F1065-A0E3-4E22-9C62-3711DFFD844D}"/>
          </ac:cxnSpMkLst>
        </pc:cxnChg>
        <pc:cxnChg chg="add mod">
          <ac:chgData name="Levin Hinder 3md" userId="a08fd6f0-6d42-492f-97dc-1a5ba9a04ca0" providerId="ADAL" clId="{49AE5F2F-1F16-4962-93B2-7EF6E3258923}" dt="2021-06-17T17:13:52.932" v="1095"/>
          <ac:cxnSpMkLst>
            <pc:docMk/>
            <pc:sldMk cId="4006969247" sldId="303"/>
            <ac:cxnSpMk id="14" creationId="{0A0096FA-DF25-4A1F-80EF-5EB243609851}"/>
          </ac:cxnSpMkLst>
        </pc:cxnChg>
        <pc:cxnChg chg="add mod">
          <ac:chgData name="Levin Hinder 3md" userId="a08fd6f0-6d42-492f-97dc-1a5ba9a04ca0" providerId="ADAL" clId="{49AE5F2F-1F16-4962-93B2-7EF6E3258923}" dt="2021-06-17T17:13:52.932" v="1095"/>
          <ac:cxnSpMkLst>
            <pc:docMk/>
            <pc:sldMk cId="4006969247" sldId="303"/>
            <ac:cxnSpMk id="15" creationId="{D1A1F94C-6DC7-4AF6-ADBA-26105EEC9326}"/>
          </ac:cxnSpMkLst>
        </pc:cxnChg>
        <pc:cxnChg chg="add mod">
          <ac:chgData name="Levin Hinder 3md" userId="a08fd6f0-6d42-492f-97dc-1a5ba9a04ca0" providerId="ADAL" clId="{49AE5F2F-1F16-4962-93B2-7EF6E3258923}" dt="2021-06-17T17:13:52.932" v="1095"/>
          <ac:cxnSpMkLst>
            <pc:docMk/>
            <pc:sldMk cId="4006969247" sldId="303"/>
            <ac:cxnSpMk id="23" creationId="{47B9F00B-10D5-465C-B2E8-B570E766937A}"/>
          </ac:cxnSpMkLst>
        </pc:cxnChg>
        <pc:cxnChg chg="add mod">
          <ac:chgData name="Levin Hinder 3md" userId="a08fd6f0-6d42-492f-97dc-1a5ba9a04ca0" providerId="ADAL" clId="{49AE5F2F-1F16-4962-93B2-7EF6E3258923}" dt="2021-06-17T17:13:52.932" v="1095"/>
          <ac:cxnSpMkLst>
            <pc:docMk/>
            <pc:sldMk cId="4006969247" sldId="303"/>
            <ac:cxnSpMk id="25" creationId="{5199A68B-AE79-4B6D-A805-DB00A246651F}"/>
          </ac:cxnSpMkLst>
        </pc:cxnChg>
        <pc:cxnChg chg="add mod">
          <ac:chgData name="Levin Hinder 3md" userId="a08fd6f0-6d42-492f-97dc-1a5ba9a04ca0" providerId="ADAL" clId="{49AE5F2F-1F16-4962-93B2-7EF6E3258923}" dt="2021-06-17T17:13:52.932" v="1095"/>
          <ac:cxnSpMkLst>
            <pc:docMk/>
            <pc:sldMk cId="4006969247" sldId="303"/>
            <ac:cxnSpMk id="28" creationId="{0FA54E8B-E9F6-40ED-9D1C-D1984989CB79}"/>
          </ac:cxnSpMkLst>
        </pc:cxnChg>
        <pc:cxnChg chg="add mod">
          <ac:chgData name="Levin Hinder 3md" userId="a08fd6f0-6d42-492f-97dc-1a5ba9a04ca0" providerId="ADAL" clId="{49AE5F2F-1F16-4962-93B2-7EF6E3258923}" dt="2021-06-17T17:14:02.940" v="1097" actId="692"/>
          <ac:cxnSpMkLst>
            <pc:docMk/>
            <pc:sldMk cId="4006969247" sldId="303"/>
            <ac:cxnSpMk id="31" creationId="{84A55C68-02CA-49EB-8874-3FCBB87738CF}"/>
          </ac:cxnSpMkLst>
        </pc:cxnChg>
        <pc:cxnChg chg="add mod">
          <ac:chgData name="Levin Hinder 3md" userId="a08fd6f0-6d42-492f-97dc-1a5ba9a04ca0" providerId="ADAL" clId="{49AE5F2F-1F16-4962-93B2-7EF6E3258923}" dt="2021-06-17T17:13:52.932" v="1095"/>
          <ac:cxnSpMkLst>
            <pc:docMk/>
            <pc:sldMk cId="4006969247" sldId="303"/>
            <ac:cxnSpMk id="32" creationId="{A9924D75-89D9-4CA2-A0E4-01B2B849EFDD}"/>
          </ac:cxnSpMkLst>
        </pc:cxnChg>
        <pc:cxnChg chg="add mod">
          <ac:chgData name="Levin Hinder 3md" userId="a08fd6f0-6d42-492f-97dc-1a5ba9a04ca0" providerId="ADAL" clId="{49AE5F2F-1F16-4962-93B2-7EF6E3258923}" dt="2021-06-17T17:30:02.749" v="1353" actId="692"/>
          <ac:cxnSpMkLst>
            <pc:docMk/>
            <pc:sldMk cId="4006969247" sldId="303"/>
            <ac:cxnSpMk id="33" creationId="{6567D814-8AC3-4AFC-AED1-47F76C84984E}"/>
          </ac:cxnSpMkLst>
        </pc:cxnChg>
      </pc:sldChg>
      <pc:sldChg chg="addSp modSp new mod">
        <pc:chgData name="Levin Hinder 3md" userId="a08fd6f0-6d42-492f-97dc-1a5ba9a04ca0" providerId="ADAL" clId="{49AE5F2F-1F16-4962-93B2-7EF6E3258923}" dt="2021-06-17T18:43:44.315" v="1819" actId="207"/>
        <pc:sldMkLst>
          <pc:docMk/>
          <pc:sldMk cId="213049254" sldId="304"/>
        </pc:sldMkLst>
        <pc:spChg chg="mod">
          <ac:chgData name="Levin Hinder 3md" userId="a08fd6f0-6d42-492f-97dc-1a5ba9a04ca0" providerId="ADAL" clId="{49AE5F2F-1F16-4962-93B2-7EF6E3258923}" dt="2021-06-17T17:11:43.355" v="1083"/>
          <ac:spMkLst>
            <pc:docMk/>
            <pc:sldMk cId="213049254" sldId="304"/>
            <ac:spMk id="2" creationId="{FB39994C-2EAC-4205-9C4C-0561A3CE5669}"/>
          </ac:spMkLst>
        </pc:spChg>
        <pc:spChg chg="mod">
          <ac:chgData name="Levin Hinder 3md" userId="a08fd6f0-6d42-492f-97dc-1a5ba9a04ca0" providerId="ADAL" clId="{49AE5F2F-1F16-4962-93B2-7EF6E3258923}" dt="2021-06-17T18:12:40.663" v="1565"/>
          <ac:spMkLst>
            <pc:docMk/>
            <pc:sldMk cId="213049254" sldId="304"/>
            <ac:spMk id="3" creationId="{622825CE-86B6-4DAC-A778-3D9ADC3DD259}"/>
          </ac:spMkLst>
        </pc:spChg>
        <pc:spChg chg="add mod">
          <ac:chgData name="Levin Hinder 3md" userId="a08fd6f0-6d42-492f-97dc-1a5ba9a04ca0" providerId="ADAL" clId="{49AE5F2F-1F16-4962-93B2-7EF6E3258923}" dt="2021-06-17T17:14:23.964" v="1105"/>
          <ac:spMkLst>
            <pc:docMk/>
            <pc:sldMk cId="213049254" sldId="304"/>
            <ac:spMk id="4" creationId="{4C77F9DB-F355-4240-AD13-FFC9AC8FD9CD}"/>
          </ac:spMkLst>
        </pc:spChg>
        <pc:spChg chg="add mod">
          <ac:chgData name="Levin Hinder 3md" userId="a08fd6f0-6d42-492f-97dc-1a5ba9a04ca0" providerId="ADAL" clId="{49AE5F2F-1F16-4962-93B2-7EF6E3258923}" dt="2021-06-17T17:14:37.648" v="1111" actId="207"/>
          <ac:spMkLst>
            <pc:docMk/>
            <pc:sldMk cId="213049254" sldId="304"/>
            <ac:spMk id="5" creationId="{6573FE7B-D099-4C98-8A36-D483C543EFB1}"/>
          </ac:spMkLst>
        </pc:spChg>
        <pc:spChg chg="add mod">
          <ac:chgData name="Levin Hinder 3md" userId="a08fd6f0-6d42-492f-97dc-1a5ba9a04ca0" providerId="ADAL" clId="{49AE5F2F-1F16-4962-93B2-7EF6E3258923}" dt="2021-06-17T17:14:23.964" v="1105"/>
          <ac:spMkLst>
            <pc:docMk/>
            <pc:sldMk cId="213049254" sldId="304"/>
            <ac:spMk id="6" creationId="{D7F452C4-9A3F-4564-BB71-06426E1AC855}"/>
          </ac:spMkLst>
        </pc:spChg>
        <pc:spChg chg="add mod">
          <ac:chgData name="Levin Hinder 3md" userId="a08fd6f0-6d42-492f-97dc-1a5ba9a04ca0" providerId="ADAL" clId="{49AE5F2F-1F16-4962-93B2-7EF6E3258923}" dt="2021-06-17T17:14:23.964" v="1105"/>
          <ac:spMkLst>
            <pc:docMk/>
            <pc:sldMk cId="213049254" sldId="304"/>
            <ac:spMk id="7" creationId="{2E06842F-4726-4794-BDCF-12503BDE549B}"/>
          </ac:spMkLst>
        </pc:spChg>
        <pc:spChg chg="add mod">
          <ac:chgData name="Levin Hinder 3md" userId="a08fd6f0-6d42-492f-97dc-1a5ba9a04ca0" providerId="ADAL" clId="{49AE5F2F-1F16-4962-93B2-7EF6E3258923}" dt="2021-06-17T17:14:23.964" v="1105"/>
          <ac:spMkLst>
            <pc:docMk/>
            <pc:sldMk cId="213049254" sldId="304"/>
            <ac:spMk id="11" creationId="{1FF86C3D-BB15-4044-8E0A-0BC8E7011FD4}"/>
          </ac:spMkLst>
        </pc:spChg>
        <pc:spChg chg="add mod">
          <ac:chgData name="Levin Hinder 3md" userId="a08fd6f0-6d42-492f-97dc-1a5ba9a04ca0" providerId="ADAL" clId="{49AE5F2F-1F16-4962-93B2-7EF6E3258923}" dt="2021-06-17T17:14:23.964" v="1105"/>
          <ac:spMkLst>
            <pc:docMk/>
            <pc:sldMk cId="213049254" sldId="304"/>
            <ac:spMk id="12" creationId="{CA89409E-C9B3-4985-AAF5-1B343F0F0D59}"/>
          </ac:spMkLst>
        </pc:spChg>
        <pc:spChg chg="add mod">
          <ac:chgData name="Levin Hinder 3md" userId="a08fd6f0-6d42-492f-97dc-1a5ba9a04ca0" providerId="ADAL" clId="{49AE5F2F-1F16-4962-93B2-7EF6E3258923}" dt="2021-06-17T17:14:23.964" v="1105"/>
          <ac:spMkLst>
            <pc:docMk/>
            <pc:sldMk cId="213049254" sldId="304"/>
            <ac:spMk id="13" creationId="{2E11C74D-0094-46CF-B74F-737D43EAEF3F}"/>
          </ac:spMkLst>
        </pc:spChg>
        <pc:spChg chg="add mod">
          <ac:chgData name="Levin Hinder 3md" userId="a08fd6f0-6d42-492f-97dc-1a5ba9a04ca0" providerId="ADAL" clId="{49AE5F2F-1F16-4962-93B2-7EF6E3258923}" dt="2021-06-17T17:14:23.964" v="1105"/>
          <ac:spMkLst>
            <pc:docMk/>
            <pc:sldMk cId="213049254" sldId="304"/>
            <ac:spMk id="16" creationId="{82BB6E67-D183-4AFE-84A9-D09B1ED9DE65}"/>
          </ac:spMkLst>
        </pc:spChg>
        <pc:spChg chg="add mod">
          <ac:chgData name="Levin Hinder 3md" userId="a08fd6f0-6d42-492f-97dc-1a5ba9a04ca0" providerId="ADAL" clId="{49AE5F2F-1F16-4962-93B2-7EF6E3258923}" dt="2021-06-17T17:19:35.254" v="1197" actId="20577"/>
          <ac:spMkLst>
            <pc:docMk/>
            <pc:sldMk cId="213049254" sldId="304"/>
            <ac:spMk id="17" creationId="{4D6E2010-87EA-46EF-947F-3C4990CA6812}"/>
          </ac:spMkLst>
        </pc:spChg>
        <pc:spChg chg="add mod">
          <ac:chgData name="Levin Hinder 3md" userId="a08fd6f0-6d42-492f-97dc-1a5ba9a04ca0" providerId="ADAL" clId="{49AE5F2F-1F16-4962-93B2-7EF6E3258923}" dt="2021-06-17T17:14:23.964" v="1105"/>
          <ac:spMkLst>
            <pc:docMk/>
            <pc:sldMk cId="213049254" sldId="304"/>
            <ac:spMk id="18" creationId="{EE2A64D3-53C6-4EAD-B837-6AB67EB2454F}"/>
          </ac:spMkLst>
        </pc:spChg>
        <pc:spChg chg="add mod">
          <ac:chgData name="Levin Hinder 3md" userId="a08fd6f0-6d42-492f-97dc-1a5ba9a04ca0" providerId="ADAL" clId="{49AE5F2F-1F16-4962-93B2-7EF6E3258923}" dt="2021-06-17T18:43:44.315" v="1819" actId="207"/>
          <ac:spMkLst>
            <pc:docMk/>
            <pc:sldMk cId="213049254" sldId="304"/>
            <ac:spMk id="19" creationId="{CE0620DE-723E-4BB9-BE87-06D574CCB0B0}"/>
          </ac:spMkLst>
        </pc:spChg>
        <pc:spChg chg="add mod">
          <ac:chgData name="Levin Hinder 3md" userId="a08fd6f0-6d42-492f-97dc-1a5ba9a04ca0" providerId="ADAL" clId="{49AE5F2F-1F16-4962-93B2-7EF6E3258923}" dt="2021-06-17T17:14:23.964" v="1105"/>
          <ac:spMkLst>
            <pc:docMk/>
            <pc:sldMk cId="213049254" sldId="304"/>
            <ac:spMk id="20" creationId="{478A9505-0369-4DB9-B18F-F3ACE0CDFEBD}"/>
          </ac:spMkLst>
        </pc:spChg>
        <pc:spChg chg="add mod">
          <ac:chgData name="Levin Hinder 3md" userId="a08fd6f0-6d42-492f-97dc-1a5ba9a04ca0" providerId="ADAL" clId="{49AE5F2F-1F16-4962-93B2-7EF6E3258923}" dt="2021-06-17T18:32:33.877" v="1795" actId="20577"/>
          <ac:spMkLst>
            <pc:docMk/>
            <pc:sldMk cId="213049254" sldId="304"/>
            <ac:spMk id="21" creationId="{3C9AC2D2-34B1-4A4D-B627-BD81A17CF3C5}"/>
          </ac:spMkLst>
        </pc:spChg>
        <pc:spChg chg="add mod">
          <ac:chgData name="Levin Hinder 3md" userId="a08fd6f0-6d42-492f-97dc-1a5ba9a04ca0" providerId="ADAL" clId="{49AE5F2F-1F16-4962-93B2-7EF6E3258923}" dt="2021-06-17T17:14:23.964" v="1105"/>
          <ac:spMkLst>
            <pc:docMk/>
            <pc:sldMk cId="213049254" sldId="304"/>
            <ac:spMk id="22" creationId="{C75FDB68-DF6D-4D0D-91BA-9F3679BC7591}"/>
          </ac:spMkLst>
        </pc:spChg>
        <pc:spChg chg="add mod">
          <ac:chgData name="Levin Hinder 3md" userId="a08fd6f0-6d42-492f-97dc-1a5ba9a04ca0" providerId="ADAL" clId="{49AE5F2F-1F16-4962-93B2-7EF6E3258923}" dt="2021-06-17T17:14:23.964" v="1105"/>
          <ac:spMkLst>
            <pc:docMk/>
            <pc:sldMk cId="213049254" sldId="304"/>
            <ac:spMk id="24" creationId="{DCDC41BC-3C57-4597-A18E-0C3A1FEC5D8F}"/>
          </ac:spMkLst>
        </pc:spChg>
        <pc:spChg chg="add mod">
          <ac:chgData name="Levin Hinder 3md" userId="a08fd6f0-6d42-492f-97dc-1a5ba9a04ca0" providerId="ADAL" clId="{49AE5F2F-1F16-4962-93B2-7EF6E3258923}" dt="2021-06-17T17:14:23.964" v="1105"/>
          <ac:spMkLst>
            <pc:docMk/>
            <pc:sldMk cId="213049254" sldId="304"/>
            <ac:spMk id="26" creationId="{ABB87642-E0FC-4240-9038-20D9828D3193}"/>
          </ac:spMkLst>
        </pc:spChg>
        <pc:spChg chg="add mod">
          <ac:chgData name="Levin Hinder 3md" userId="a08fd6f0-6d42-492f-97dc-1a5ba9a04ca0" providerId="ADAL" clId="{49AE5F2F-1F16-4962-93B2-7EF6E3258923}" dt="2021-06-17T17:14:23.964" v="1105"/>
          <ac:spMkLst>
            <pc:docMk/>
            <pc:sldMk cId="213049254" sldId="304"/>
            <ac:spMk id="27" creationId="{99C584D0-2112-407F-A891-8A53DD8AD9A6}"/>
          </ac:spMkLst>
        </pc:spChg>
        <pc:spChg chg="add mod">
          <ac:chgData name="Levin Hinder 3md" userId="a08fd6f0-6d42-492f-97dc-1a5ba9a04ca0" providerId="ADAL" clId="{49AE5F2F-1F16-4962-93B2-7EF6E3258923}" dt="2021-06-17T17:14:23.964" v="1105"/>
          <ac:spMkLst>
            <pc:docMk/>
            <pc:sldMk cId="213049254" sldId="304"/>
            <ac:spMk id="29" creationId="{A0031029-77D9-4D86-A61E-8E27E9A7BBB4}"/>
          </ac:spMkLst>
        </pc:spChg>
        <pc:spChg chg="add mod">
          <ac:chgData name="Levin Hinder 3md" userId="a08fd6f0-6d42-492f-97dc-1a5ba9a04ca0" providerId="ADAL" clId="{49AE5F2F-1F16-4962-93B2-7EF6E3258923}" dt="2021-06-17T17:14:23.964" v="1105"/>
          <ac:spMkLst>
            <pc:docMk/>
            <pc:sldMk cId="213049254" sldId="304"/>
            <ac:spMk id="30" creationId="{23B1945F-86BD-421D-B105-4B5A35F99DF0}"/>
          </ac:spMkLst>
        </pc:spChg>
        <pc:spChg chg="add mod">
          <ac:chgData name="Levin Hinder 3md" userId="a08fd6f0-6d42-492f-97dc-1a5ba9a04ca0" providerId="ADAL" clId="{49AE5F2F-1F16-4962-93B2-7EF6E3258923}" dt="2021-06-17T17:14:45.601" v="1113" actId="207"/>
          <ac:spMkLst>
            <pc:docMk/>
            <pc:sldMk cId="213049254" sldId="304"/>
            <ac:spMk id="34" creationId="{F12EF320-D3A7-48C1-A7B0-1D1D5157680A}"/>
          </ac:spMkLst>
        </pc:spChg>
        <pc:cxnChg chg="add mod">
          <ac:chgData name="Levin Hinder 3md" userId="a08fd6f0-6d42-492f-97dc-1a5ba9a04ca0" providerId="ADAL" clId="{49AE5F2F-1F16-4962-93B2-7EF6E3258923}" dt="2021-06-17T17:14:23.964" v="1105"/>
          <ac:cxnSpMkLst>
            <pc:docMk/>
            <pc:sldMk cId="213049254" sldId="304"/>
            <ac:cxnSpMk id="8" creationId="{42F160E3-F33C-4AF5-AF95-D77B46EA20A0}"/>
          </ac:cxnSpMkLst>
        </pc:cxnChg>
        <pc:cxnChg chg="add mod">
          <ac:chgData name="Levin Hinder 3md" userId="a08fd6f0-6d42-492f-97dc-1a5ba9a04ca0" providerId="ADAL" clId="{49AE5F2F-1F16-4962-93B2-7EF6E3258923}" dt="2021-06-17T17:14:23.964" v="1105"/>
          <ac:cxnSpMkLst>
            <pc:docMk/>
            <pc:sldMk cId="213049254" sldId="304"/>
            <ac:cxnSpMk id="9" creationId="{D983C8AA-614B-45DD-8DAB-8B147C8600BE}"/>
          </ac:cxnSpMkLst>
        </pc:cxnChg>
        <pc:cxnChg chg="add mod">
          <ac:chgData name="Levin Hinder 3md" userId="a08fd6f0-6d42-492f-97dc-1a5ba9a04ca0" providerId="ADAL" clId="{49AE5F2F-1F16-4962-93B2-7EF6E3258923}" dt="2021-06-17T17:14:23.964" v="1105"/>
          <ac:cxnSpMkLst>
            <pc:docMk/>
            <pc:sldMk cId="213049254" sldId="304"/>
            <ac:cxnSpMk id="10" creationId="{D549E909-CFCB-4D3E-A686-A12FF65B5159}"/>
          </ac:cxnSpMkLst>
        </pc:cxnChg>
        <pc:cxnChg chg="add mod">
          <ac:chgData name="Levin Hinder 3md" userId="a08fd6f0-6d42-492f-97dc-1a5ba9a04ca0" providerId="ADAL" clId="{49AE5F2F-1F16-4962-93B2-7EF6E3258923}" dt="2021-06-17T17:14:23.964" v="1105"/>
          <ac:cxnSpMkLst>
            <pc:docMk/>
            <pc:sldMk cId="213049254" sldId="304"/>
            <ac:cxnSpMk id="14" creationId="{6818C65F-DDDD-459A-BAC6-0A6F8558B4A7}"/>
          </ac:cxnSpMkLst>
        </pc:cxnChg>
        <pc:cxnChg chg="add mod">
          <ac:chgData name="Levin Hinder 3md" userId="a08fd6f0-6d42-492f-97dc-1a5ba9a04ca0" providerId="ADAL" clId="{49AE5F2F-1F16-4962-93B2-7EF6E3258923}" dt="2021-06-17T17:14:23.964" v="1105"/>
          <ac:cxnSpMkLst>
            <pc:docMk/>
            <pc:sldMk cId="213049254" sldId="304"/>
            <ac:cxnSpMk id="15" creationId="{0519257A-2675-40A1-A6D7-3DE506211605}"/>
          </ac:cxnSpMkLst>
        </pc:cxnChg>
        <pc:cxnChg chg="add mod">
          <ac:chgData name="Levin Hinder 3md" userId="a08fd6f0-6d42-492f-97dc-1a5ba9a04ca0" providerId="ADAL" clId="{49AE5F2F-1F16-4962-93B2-7EF6E3258923}" dt="2021-06-17T17:14:23.964" v="1105"/>
          <ac:cxnSpMkLst>
            <pc:docMk/>
            <pc:sldMk cId="213049254" sldId="304"/>
            <ac:cxnSpMk id="23" creationId="{8F2650F9-92A7-4174-BEBE-394364DEFF14}"/>
          </ac:cxnSpMkLst>
        </pc:cxnChg>
        <pc:cxnChg chg="add mod">
          <ac:chgData name="Levin Hinder 3md" userId="a08fd6f0-6d42-492f-97dc-1a5ba9a04ca0" providerId="ADAL" clId="{49AE5F2F-1F16-4962-93B2-7EF6E3258923}" dt="2021-06-17T17:14:23.964" v="1105"/>
          <ac:cxnSpMkLst>
            <pc:docMk/>
            <pc:sldMk cId="213049254" sldId="304"/>
            <ac:cxnSpMk id="25" creationId="{3B23B2B2-66DC-4D95-95EC-0CD7963FB202}"/>
          </ac:cxnSpMkLst>
        </pc:cxnChg>
        <pc:cxnChg chg="add mod">
          <ac:chgData name="Levin Hinder 3md" userId="a08fd6f0-6d42-492f-97dc-1a5ba9a04ca0" providerId="ADAL" clId="{49AE5F2F-1F16-4962-93B2-7EF6E3258923}" dt="2021-06-17T17:14:23.964" v="1105"/>
          <ac:cxnSpMkLst>
            <pc:docMk/>
            <pc:sldMk cId="213049254" sldId="304"/>
            <ac:cxnSpMk id="28" creationId="{BF9926FF-CF5D-4D11-BA0C-60B19677F856}"/>
          </ac:cxnSpMkLst>
        </pc:cxnChg>
        <pc:cxnChg chg="add mod">
          <ac:chgData name="Levin Hinder 3md" userId="a08fd6f0-6d42-492f-97dc-1a5ba9a04ca0" providerId="ADAL" clId="{49AE5F2F-1F16-4962-93B2-7EF6E3258923}" dt="2021-06-17T17:14:23.964" v="1105"/>
          <ac:cxnSpMkLst>
            <pc:docMk/>
            <pc:sldMk cId="213049254" sldId="304"/>
            <ac:cxnSpMk id="31" creationId="{13ECC90D-8B74-4266-926A-3488D48DAD25}"/>
          </ac:cxnSpMkLst>
        </pc:cxnChg>
        <pc:cxnChg chg="add mod">
          <ac:chgData name="Levin Hinder 3md" userId="a08fd6f0-6d42-492f-97dc-1a5ba9a04ca0" providerId="ADAL" clId="{49AE5F2F-1F16-4962-93B2-7EF6E3258923}" dt="2021-06-17T17:14:23.964" v="1105"/>
          <ac:cxnSpMkLst>
            <pc:docMk/>
            <pc:sldMk cId="213049254" sldId="304"/>
            <ac:cxnSpMk id="32" creationId="{557BFACC-140A-443F-82DA-AF2385C7AD83}"/>
          </ac:cxnSpMkLst>
        </pc:cxnChg>
        <pc:cxnChg chg="add mod">
          <ac:chgData name="Levin Hinder 3md" userId="a08fd6f0-6d42-492f-97dc-1a5ba9a04ca0" providerId="ADAL" clId="{49AE5F2F-1F16-4962-93B2-7EF6E3258923}" dt="2021-06-17T17:30:06.930" v="1357" actId="692"/>
          <ac:cxnSpMkLst>
            <pc:docMk/>
            <pc:sldMk cId="213049254" sldId="304"/>
            <ac:cxnSpMk id="33" creationId="{ACABC98A-69C6-4EBA-8858-495A6DE4A389}"/>
          </ac:cxnSpMkLst>
        </pc:cxnChg>
      </pc:sldChg>
      <pc:sldChg chg="addSp modSp new mod">
        <pc:chgData name="Levin Hinder 3md" userId="a08fd6f0-6d42-492f-97dc-1a5ba9a04ca0" providerId="ADAL" clId="{49AE5F2F-1F16-4962-93B2-7EF6E3258923}" dt="2021-06-17T18:32:36.542" v="1796" actId="20577"/>
        <pc:sldMkLst>
          <pc:docMk/>
          <pc:sldMk cId="679502113" sldId="305"/>
        </pc:sldMkLst>
        <pc:spChg chg="mod">
          <ac:chgData name="Levin Hinder 3md" userId="a08fd6f0-6d42-492f-97dc-1a5ba9a04ca0" providerId="ADAL" clId="{49AE5F2F-1F16-4962-93B2-7EF6E3258923}" dt="2021-06-17T17:27:04.148" v="1225"/>
          <ac:spMkLst>
            <pc:docMk/>
            <pc:sldMk cId="679502113" sldId="305"/>
            <ac:spMk id="2" creationId="{53B7560F-0C1F-4510-AEDD-CA3333CFE43B}"/>
          </ac:spMkLst>
        </pc:spChg>
        <pc:spChg chg="mod">
          <ac:chgData name="Levin Hinder 3md" userId="a08fd6f0-6d42-492f-97dc-1a5ba9a04ca0" providerId="ADAL" clId="{49AE5F2F-1F16-4962-93B2-7EF6E3258923}" dt="2021-06-17T18:10:39.111" v="1517"/>
          <ac:spMkLst>
            <pc:docMk/>
            <pc:sldMk cId="679502113" sldId="305"/>
            <ac:spMk id="3" creationId="{6B6B29A5-4467-4BCD-AF9E-E4B91BB9C167}"/>
          </ac:spMkLst>
        </pc:spChg>
        <pc:spChg chg="add mod">
          <ac:chgData name="Levin Hinder 3md" userId="a08fd6f0-6d42-492f-97dc-1a5ba9a04ca0" providerId="ADAL" clId="{49AE5F2F-1F16-4962-93B2-7EF6E3258923}" dt="2021-06-17T17:14:53.044" v="1117"/>
          <ac:spMkLst>
            <pc:docMk/>
            <pc:sldMk cId="679502113" sldId="305"/>
            <ac:spMk id="4" creationId="{9FA7ADE1-2960-43C6-915F-6FD79D296412}"/>
          </ac:spMkLst>
        </pc:spChg>
        <pc:spChg chg="add mod">
          <ac:chgData name="Levin Hinder 3md" userId="a08fd6f0-6d42-492f-97dc-1a5ba9a04ca0" providerId="ADAL" clId="{49AE5F2F-1F16-4962-93B2-7EF6E3258923}" dt="2021-06-17T17:14:53.044" v="1117"/>
          <ac:spMkLst>
            <pc:docMk/>
            <pc:sldMk cId="679502113" sldId="305"/>
            <ac:spMk id="5" creationId="{5E9FA687-6F89-43BA-8E2D-6A2D4EC5EF12}"/>
          </ac:spMkLst>
        </pc:spChg>
        <pc:spChg chg="add mod">
          <ac:chgData name="Levin Hinder 3md" userId="a08fd6f0-6d42-492f-97dc-1a5ba9a04ca0" providerId="ADAL" clId="{49AE5F2F-1F16-4962-93B2-7EF6E3258923}" dt="2021-06-17T17:14:53.044" v="1117"/>
          <ac:spMkLst>
            <pc:docMk/>
            <pc:sldMk cId="679502113" sldId="305"/>
            <ac:spMk id="6" creationId="{66EB0E70-4D15-4231-92A0-AAEB1D686321}"/>
          </ac:spMkLst>
        </pc:spChg>
        <pc:spChg chg="add mod">
          <ac:chgData name="Levin Hinder 3md" userId="a08fd6f0-6d42-492f-97dc-1a5ba9a04ca0" providerId="ADAL" clId="{49AE5F2F-1F16-4962-93B2-7EF6E3258923}" dt="2021-06-17T17:14:53.044" v="1117"/>
          <ac:spMkLst>
            <pc:docMk/>
            <pc:sldMk cId="679502113" sldId="305"/>
            <ac:spMk id="7" creationId="{C30E1345-AC36-4763-8DD2-ECD9C42AC036}"/>
          </ac:spMkLst>
        </pc:spChg>
        <pc:spChg chg="add mod">
          <ac:chgData name="Levin Hinder 3md" userId="a08fd6f0-6d42-492f-97dc-1a5ba9a04ca0" providerId="ADAL" clId="{49AE5F2F-1F16-4962-93B2-7EF6E3258923}" dt="2021-06-17T17:14:53.044" v="1117"/>
          <ac:spMkLst>
            <pc:docMk/>
            <pc:sldMk cId="679502113" sldId="305"/>
            <ac:spMk id="11" creationId="{C8D1274C-4517-4254-B80F-3FE8312F55DE}"/>
          </ac:spMkLst>
        </pc:spChg>
        <pc:spChg chg="add mod">
          <ac:chgData name="Levin Hinder 3md" userId="a08fd6f0-6d42-492f-97dc-1a5ba9a04ca0" providerId="ADAL" clId="{49AE5F2F-1F16-4962-93B2-7EF6E3258923}" dt="2021-06-17T17:14:53.044" v="1117"/>
          <ac:spMkLst>
            <pc:docMk/>
            <pc:sldMk cId="679502113" sldId="305"/>
            <ac:spMk id="12" creationId="{AEACF912-F25A-4632-92F0-5144C9F032F2}"/>
          </ac:spMkLst>
        </pc:spChg>
        <pc:spChg chg="add mod">
          <ac:chgData name="Levin Hinder 3md" userId="a08fd6f0-6d42-492f-97dc-1a5ba9a04ca0" providerId="ADAL" clId="{49AE5F2F-1F16-4962-93B2-7EF6E3258923}" dt="2021-06-17T17:14:53.044" v="1117"/>
          <ac:spMkLst>
            <pc:docMk/>
            <pc:sldMk cId="679502113" sldId="305"/>
            <ac:spMk id="13" creationId="{87399467-CD62-421C-AF30-608959950537}"/>
          </ac:spMkLst>
        </pc:spChg>
        <pc:spChg chg="add mod">
          <ac:chgData name="Levin Hinder 3md" userId="a08fd6f0-6d42-492f-97dc-1a5ba9a04ca0" providerId="ADAL" clId="{49AE5F2F-1F16-4962-93B2-7EF6E3258923}" dt="2021-06-17T17:14:53.044" v="1117"/>
          <ac:spMkLst>
            <pc:docMk/>
            <pc:sldMk cId="679502113" sldId="305"/>
            <ac:spMk id="16" creationId="{7BE3368B-E9C1-41DF-8D51-5F27B89D5A78}"/>
          </ac:spMkLst>
        </pc:spChg>
        <pc:spChg chg="add mod">
          <ac:chgData name="Levin Hinder 3md" userId="a08fd6f0-6d42-492f-97dc-1a5ba9a04ca0" providerId="ADAL" clId="{49AE5F2F-1F16-4962-93B2-7EF6E3258923}" dt="2021-06-17T17:19:44.863" v="1202" actId="20577"/>
          <ac:spMkLst>
            <pc:docMk/>
            <pc:sldMk cId="679502113" sldId="305"/>
            <ac:spMk id="17" creationId="{ADF48E57-2E21-40F2-A312-3F93629CBF64}"/>
          </ac:spMkLst>
        </pc:spChg>
        <pc:spChg chg="add mod">
          <ac:chgData name="Levin Hinder 3md" userId="a08fd6f0-6d42-492f-97dc-1a5ba9a04ca0" providerId="ADAL" clId="{49AE5F2F-1F16-4962-93B2-7EF6E3258923}" dt="2021-06-17T17:14:53.044" v="1117"/>
          <ac:spMkLst>
            <pc:docMk/>
            <pc:sldMk cId="679502113" sldId="305"/>
            <ac:spMk id="18" creationId="{6A5159CC-9D96-4502-8A7F-25E9F44310E9}"/>
          </ac:spMkLst>
        </pc:spChg>
        <pc:spChg chg="add mod">
          <ac:chgData name="Levin Hinder 3md" userId="a08fd6f0-6d42-492f-97dc-1a5ba9a04ca0" providerId="ADAL" clId="{49AE5F2F-1F16-4962-93B2-7EF6E3258923}" dt="2021-06-17T17:15:16.719" v="1126" actId="6549"/>
          <ac:spMkLst>
            <pc:docMk/>
            <pc:sldMk cId="679502113" sldId="305"/>
            <ac:spMk id="19" creationId="{7DC6FE75-B2AD-4500-96CF-0F17FCBC054D}"/>
          </ac:spMkLst>
        </pc:spChg>
        <pc:spChg chg="add mod">
          <ac:chgData name="Levin Hinder 3md" userId="a08fd6f0-6d42-492f-97dc-1a5ba9a04ca0" providerId="ADAL" clId="{49AE5F2F-1F16-4962-93B2-7EF6E3258923}" dt="2021-06-17T17:14:53.044" v="1117"/>
          <ac:spMkLst>
            <pc:docMk/>
            <pc:sldMk cId="679502113" sldId="305"/>
            <ac:spMk id="20" creationId="{DDECB910-C706-4B7B-B0D9-48321280AE4C}"/>
          </ac:spMkLst>
        </pc:spChg>
        <pc:spChg chg="add mod">
          <ac:chgData name="Levin Hinder 3md" userId="a08fd6f0-6d42-492f-97dc-1a5ba9a04ca0" providerId="ADAL" clId="{49AE5F2F-1F16-4962-93B2-7EF6E3258923}" dt="2021-06-17T18:32:36.542" v="1796" actId="20577"/>
          <ac:spMkLst>
            <pc:docMk/>
            <pc:sldMk cId="679502113" sldId="305"/>
            <ac:spMk id="21" creationId="{AF07E8F7-DFC6-41BD-B2B3-90D95606A4C3}"/>
          </ac:spMkLst>
        </pc:spChg>
        <pc:spChg chg="add mod">
          <ac:chgData name="Levin Hinder 3md" userId="a08fd6f0-6d42-492f-97dc-1a5ba9a04ca0" providerId="ADAL" clId="{49AE5F2F-1F16-4962-93B2-7EF6E3258923}" dt="2021-06-17T17:14:53.044" v="1117"/>
          <ac:spMkLst>
            <pc:docMk/>
            <pc:sldMk cId="679502113" sldId="305"/>
            <ac:spMk id="22" creationId="{FD773566-3DB4-47BE-941F-FA9E4656CF17}"/>
          </ac:spMkLst>
        </pc:spChg>
        <pc:spChg chg="add mod">
          <ac:chgData name="Levin Hinder 3md" userId="a08fd6f0-6d42-492f-97dc-1a5ba9a04ca0" providerId="ADAL" clId="{49AE5F2F-1F16-4962-93B2-7EF6E3258923}" dt="2021-06-17T17:14:53.044" v="1117"/>
          <ac:spMkLst>
            <pc:docMk/>
            <pc:sldMk cId="679502113" sldId="305"/>
            <ac:spMk id="24" creationId="{2F48275C-E5BE-419E-A78C-3EA799FBDED2}"/>
          </ac:spMkLst>
        </pc:spChg>
        <pc:spChg chg="add mod">
          <ac:chgData name="Levin Hinder 3md" userId="a08fd6f0-6d42-492f-97dc-1a5ba9a04ca0" providerId="ADAL" clId="{49AE5F2F-1F16-4962-93B2-7EF6E3258923}" dt="2021-06-17T17:14:53.044" v="1117"/>
          <ac:spMkLst>
            <pc:docMk/>
            <pc:sldMk cId="679502113" sldId="305"/>
            <ac:spMk id="26" creationId="{F08F2384-C8AA-4F50-BF07-43EA98B03688}"/>
          </ac:spMkLst>
        </pc:spChg>
        <pc:spChg chg="add mod">
          <ac:chgData name="Levin Hinder 3md" userId="a08fd6f0-6d42-492f-97dc-1a5ba9a04ca0" providerId="ADAL" clId="{49AE5F2F-1F16-4962-93B2-7EF6E3258923}" dt="2021-06-17T17:14:53.044" v="1117"/>
          <ac:spMkLst>
            <pc:docMk/>
            <pc:sldMk cId="679502113" sldId="305"/>
            <ac:spMk id="27" creationId="{2622C8FF-B143-46DC-915E-A8CC690FBC6F}"/>
          </ac:spMkLst>
        </pc:spChg>
        <pc:spChg chg="add mod">
          <ac:chgData name="Levin Hinder 3md" userId="a08fd6f0-6d42-492f-97dc-1a5ba9a04ca0" providerId="ADAL" clId="{49AE5F2F-1F16-4962-93B2-7EF6E3258923}" dt="2021-06-17T17:14:53.044" v="1117"/>
          <ac:spMkLst>
            <pc:docMk/>
            <pc:sldMk cId="679502113" sldId="305"/>
            <ac:spMk id="29" creationId="{FA355575-C960-4829-ABAD-501897BA3955}"/>
          </ac:spMkLst>
        </pc:spChg>
        <pc:spChg chg="add mod">
          <ac:chgData name="Levin Hinder 3md" userId="a08fd6f0-6d42-492f-97dc-1a5ba9a04ca0" providerId="ADAL" clId="{49AE5F2F-1F16-4962-93B2-7EF6E3258923}" dt="2021-06-17T17:14:53.044" v="1117"/>
          <ac:spMkLst>
            <pc:docMk/>
            <pc:sldMk cId="679502113" sldId="305"/>
            <ac:spMk id="30" creationId="{4DCEC1E2-7CB2-4812-9343-E1AE0742D373}"/>
          </ac:spMkLst>
        </pc:spChg>
        <pc:spChg chg="add mod">
          <ac:chgData name="Levin Hinder 3md" userId="a08fd6f0-6d42-492f-97dc-1a5ba9a04ca0" providerId="ADAL" clId="{49AE5F2F-1F16-4962-93B2-7EF6E3258923}" dt="2021-06-17T17:15:07.358" v="1119" actId="207"/>
          <ac:spMkLst>
            <pc:docMk/>
            <pc:sldMk cId="679502113" sldId="305"/>
            <ac:spMk id="34" creationId="{6F028D37-F0B6-4154-B662-08E395EC5888}"/>
          </ac:spMkLst>
        </pc:spChg>
        <pc:cxnChg chg="add mod">
          <ac:chgData name="Levin Hinder 3md" userId="a08fd6f0-6d42-492f-97dc-1a5ba9a04ca0" providerId="ADAL" clId="{49AE5F2F-1F16-4962-93B2-7EF6E3258923}" dt="2021-06-17T17:14:53.044" v="1117"/>
          <ac:cxnSpMkLst>
            <pc:docMk/>
            <pc:sldMk cId="679502113" sldId="305"/>
            <ac:cxnSpMk id="8" creationId="{99784C28-AAAB-42B9-91F2-4CBA7EB90ECC}"/>
          </ac:cxnSpMkLst>
        </pc:cxnChg>
        <pc:cxnChg chg="add mod">
          <ac:chgData name="Levin Hinder 3md" userId="a08fd6f0-6d42-492f-97dc-1a5ba9a04ca0" providerId="ADAL" clId="{49AE5F2F-1F16-4962-93B2-7EF6E3258923}" dt="2021-06-17T17:14:53.044" v="1117"/>
          <ac:cxnSpMkLst>
            <pc:docMk/>
            <pc:sldMk cId="679502113" sldId="305"/>
            <ac:cxnSpMk id="9" creationId="{3DAD92BB-6BE2-45C3-9998-C7A49141B847}"/>
          </ac:cxnSpMkLst>
        </pc:cxnChg>
        <pc:cxnChg chg="add mod">
          <ac:chgData name="Levin Hinder 3md" userId="a08fd6f0-6d42-492f-97dc-1a5ba9a04ca0" providerId="ADAL" clId="{49AE5F2F-1F16-4962-93B2-7EF6E3258923}" dt="2021-06-17T17:14:53.044" v="1117"/>
          <ac:cxnSpMkLst>
            <pc:docMk/>
            <pc:sldMk cId="679502113" sldId="305"/>
            <ac:cxnSpMk id="10" creationId="{2BEA2E6A-0B76-4A41-9C77-C2B9BB6D0F9C}"/>
          </ac:cxnSpMkLst>
        </pc:cxnChg>
        <pc:cxnChg chg="add mod">
          <ac:chgData name="Levin Hinder 3md" userId="a08fd6f0-6d42-492f-97dc-1a5ba9a04ca0" providerId="ADAL" clId="{49AE5F2F-1F16-4962-93B2-7EF6E3258923}" dt="2021-06-17T17:14:53.044" v="1117"/>
          <ac:cxnSpMkLst>
            <pc:docMk/>
            <pc:sldMk cId="679502113" sldId="305"/>
            <ac:cxnSpMk id="14" creationId="{943A195A-C1ED-429F-8E5D-91BBC38E339D}"/>
          </ac:cxnSpMkLst>
        </pc:cxnChg>
        <pc:cxnChg chg="add mod">
          <ac:chgData name="Levin Hinder 3md" userId="a08fd6f0-6d42-492f-97dc-1a5ba9a04ca0" providerId="ADAL" clId="{49AE5F2F-1F16-4962-93B2-7EF6E3258923}" dt="2021-06-17T17:14:53.044" v="1117"/>
          <ac:cxnSpMkLst>
            <pc:docMk/>
            <pc:sldMk cId="679502113" sldId="305"/>
            <ac:cxnSpMk id="15" creationId="{7EAEF1C8-D665-42F9-A9C6-BB4A3440131F}"/>
          </ac:cxnSpMkLst>
        </pc:cxnChg>
        <pc:cxnChg chg="add mod">
          <ac:chgData name="Levin Hinder 3md" userId="a08fd6f0-6d42-492f-97dc-1a5ba9a04ca0" providerId="ADAL" clId="{49AE5F2F-1F16-4962-93B2-7EF6E3258923}" dt="2021-06-17T17:14:53.044" v="1117"/>
          <ac:cxnSpMkLst>
            <pc:docMk/>
            <pc:sldMk cId="679502113" sldId="305"/>
            <ac:cxnSpMk id="23" creationId="{4A448914-5132-49BD-8460-94F7F701D318}"/>
          </ac:cxnSpMkLst>
        </pc:cxnChg>
        <pc:cxnChg chg="add mod">
          <ac:chgData name="Levin Hinder 3md" userId="a08fd6f0-6d42-492f-97dc-1a5ba9a04ca0" providerId="ADAL" clId="{49AE5F2F-1F16-4962-93B2-7EF6E3258923}" dt="2021-06-17T17:14:53.044" v="1117"/>
          <ac:cxnSpMkLst>
            <pc:docMk/>
            <pc:sldMk cId="679502113" sldId="305"/>
            <ac:cxnSpMk id="25" creationId="{CA00D81C-7502-471B-920C-573C6A0EFF8E}"/>
          </ac:cxnSpMkLst>
        </pc:cxnChg>
        <pc:cxnChg chg="add mod">
          <ac:chgData name="Levin Hinder 3md" userId="a08fd6f0-6d42-492f-97dc-1a5ba9a04ca0" providerId="ADAL" clId="{49AE5F2F-1F16-4962-93B2-7EF6E3258923}" dt="2021-06-17T17:14:53.044" v="1117"/>
          <ac:cxnSpMkLst>
            <pc:docMk/>
            <pc:sldMk cId="679502113" sldId="305"/>
            <ac:cxnSpMk id="28" creationId="{7F9EA885-87EF-48C3-8E77-5F863DE06668}"/>
          </ac:cxnSpMkLst>
        </pc:cxnChg>
        <pc:cxnChg chg="add mod">
          <ac:chgData name="Levin Hinder 3md" userId="a08fd6f0-6d42-492f-97dc-1a5ba9a04ca0" providerId="ADAL" clId="{49AE5F2F-1F16-4962-93B2-7EF6E3258923}" dt="2021-06-17T17:14:53.044" v="1117"/>
          <ac:cxnSpMkLst>
            <pc:docMk/>
            <pc:sldMk cId="679502113" sldId="305"/>
            <ac:cxnSpMk id="31" creationId="{A7A830D8-1EF7-4C10-BB70-03F044582FB9}"/>
          </ac:cxnSpMkLst>
        </pc:cxnChg>
        <pc:cxnChg chg="add mod">
          <ac:chgData name="Levin Hinder 3md" userId="a08fd6f0-6d42-492f-97dc-1a5ba9a04ca0" providerId="ADAL" clId="{49AE5F2F-1F16-4962-93B2-7EF6E3258923}" dt="2021-06-17T17:14:53.044" v="1117"/>
          <ac:cxnSpMkLst>
            <pc:docMk/>
            <pc:sldMk cId="679502113" sldId="305"/>
            <ac:cxnSpMk id="32" creationId="{0A9B92D4-B737-4A54-AA4B-B675E8788DAD}"/>
          </ac:cxnSpMkLst>
        </pc:cxnChg>
        <pc:cxnChg chg="add mod">
          <ac:chgData name="Levin Hinder 3md" userId="a08fd6f0-6d42-492f-97dc-1a5ba9a04ca0" providerId="ADAL" clId="{49AE5F2F-1F16-4962-93B2-7EF6E3258923}" dt="2021-06-17T17:30:12.738" v="1361" actId="692"/>
          <ac:cxnSpMkLst>
            <pc:docMk/>
            <pc:sldMk cId="679502113" sldId="305"/>
            <ac:cxnSpMk id="33" creationId="{863B2B7B-E8D9-4DD3-BA1B-030C1FAE381D}"/>
          </ac:cxnSpMkLst>
        </pc:cxnChg>
      </pc:sldChg>
      <pc:sldChg chg="addSp delSp modSp new mod">
        <pc:chgData name="Levin Hinder 3md" userId="a08fd6f0-6d42-492f-97dc-1a5ba9a04ca0" providerId="ADAL" clId="{49AE5F2F-1F16-4962-93B2-7EF6E3258923}" dt="2021-06-17T18:43:53.202" v="1820" actId="207"/>
        <pc:sldMkLst>
          <pc:docMk/>
          <pc:sldMk cId="1344925878" sldId="306"/>
        </pc:sldMkLst>
        <pc:spChg chg="mod">
          <ac:chgData name="Levin Hinder 3md" userId="a08fd6f0-6d42-492f-97dc-1a5ba9a04ca0" providerId="ADAL" clId="{49AE5F2F-1F16-4962-93B2-7EF6E3258923}" dt="2021-06-17T17:27:05.780" v="1226"/>
          <ac:spMkLst>
            <pc:docMk/>
            <pc:sldMk cId="1344925878" sldId="306"/>
            <ac:spMk id="2" creationId="{2D7A6A69-BF89-4690-B70B-D880FE61ABFD}"/>
          </ac:spMkLst>
        </pc:spChg>
        <pc:spChg chg="mod">
          <ac:chgData name="Levin Hinder 3md" userId="a08fd6f0-6d42-492f-97dc-1a5ba9a04ca0" providerId="ADAL" clId="{49AE5F2F-1F16-4962-93B2-7EF6E3258923}" dt="2021-06-17T18:12:44.073" v="1566"/>
          <ac:spMkLst>
            <pc:docMk/>
            <pc:sldMk cId="1344925878" sldId="306"/>
            <ac:spMk id="3" creationId="{7DB351B8-A884-4E6A-AA43-F2E50A8BE465}"/>
          </ac:spMkLst>
        </pc:spChg>
        <pc:spChg chg="add mod">
          <ac:chgData name="Levin Hinder 3md" userId="a08fd6f0-6d42-492f-97dc-1a5ba9a04ca0" providerId="ADAL" clId="{49AE5F2F-1F16-4962-93B2-7EF6E3258923}" dt="2021-06-17T17:15:22.469" v="1127"/>
          <ac:spMkLst>
            <pc:docMk/>
            <pc:sldMk cId="1344925878" sldId="306"/>
            <ac:spMk id="4" creationId="{7FB2499B-DB6C-49ED-9427-4FF1C7DC99D3}"/>
          </ac:spMkLst>
        </pc:spChg>
        <pc:spChg chg="add mod">
          <ac:chgData name="Levin Hinder 3md" userId="a08fd6f0-6d42-492f-97dc-1a5ba9a04ca0" providerId="ADAL" clId="{49AE5F2F-1F16-4962-93B2-7EF6E3258923}" dt="2021-06-17T17:15:22.469" v="1127"/>
          <ac:spMkLst>
            <pc:docMk/>
            <pc:sldMk cId="1344925878" sldId="306"/>
            <ac:spMk id="5" creationId="{A49A9C0D-F547-484F-BBBC-430B3B6A8B3E}"/>
          </ac:spMkLst>
        </pc:spChg>
        <pc:spChg chg="add mod">
          <ac:chgData name="Levin Hinder 3md" userId="a08fd6f0-6d42-492f-97dc-1a5ba9a04ca0" providerId="ADAL" clId="{49AE5F2F-1F16-4962-93B2-7EF6E3258923}" dt="2021-06-17T17:15:22.469" v="1127"/>
          <ac:spMkLst>
            <pc:docMk/>
            <pc:sldMk cId="1344925878" sldId="306"/>
            <ac:spMk id="6" creationId="{FD232C81-088B-4355-9BF3-3D69B6131200}"/>
          </ac:spMkLst>
        </pc:spChg>
        <pc:spChg chg="add mod">
          <ac:chgData name="Levin Hinder 3md" userId="a08fd6f0-6d42-492f-97dc-1a5ba9a04ca0" providerId="ADAL" clId="{49AE5F2F-1F16-4962-93B2-7EF6E3258923}" dt="2021-06-17T17:15:22.469" v="1127"/>
          <ac:spMkLst>
            <pc:docMk/>
            <pc:sldMk cId="1344925878" sldId="306"/>
            <ac:spMk id="7" creationId="{F3A07536-6749-4342-8A19-458A56497CB8}"/>
          </ac:spMkLst>
        </pc:spChg>
        <pc:spChg chg="add mod">
          <ac:chgData name="Levin Hinder 3md" userId="a08fd6f0-6d42-492f-97dc-1a5ba9a04ca0" providerId="ADAL" clId="{49AE5F2F-1F16-4962-93B2-7EF6E3258923}" dt="2021-06-17T17:15:22.469" v="1127"/>
          <ac:spMkLst>
            <pc:docMk/>
            <pc:sldMk cId="1344925878" sldId="306"/>
            <ac:spMk id="11" creationId="{359C6FC2-7AD5-48D6-A51A-CCE9E9E88ABD}"/>
          </ac:spMkLst>
        </pc:spChg>
        <pc:spChg chg="add mod">
          <ac:chgData name="Levin Hinder 3md" userId="a08fd6f0-6d42-492f-97dc-1a5ba9a04ca0" providerId="ADAL" clId="{49AE5F2F-1F16-4962-93B2-7EF6E3258923}" dt="2021-06-17T17:15:22.469" v="1127"/>
          <ac:spMkLst>
            <pc:docMk/>
            <pc:sldMk cId="1344925878" sldId="306"/>
            <ac:spMk id="12" creationId="{075B8EE9-71BA-413F-BB08-670AB9E95051}"/>
          </ac:spMkLst>
        </pc:spChg>
        <pc:spChg chg="add mod">
          <ac:chgData name="Levin Hinder 3md" userId="a08fd6f0-6d42-492f-97dc-1a5ba9a04ca0" providerId="ADAL" clId="{49AE5F2F-1F16-4962-93B2-7EF6E3258923}" dt="2021-06-17T17:15:22.469" v="1127"/>
          <ac:spMkLst>
            <pc:docMk/>
            <pc:sldMk cId="1344925878" sldId="306"/>
            <ac:spMk id="13" creationId="{B8FD6A2D-262A-465E-8ED9-9A28039D80EB}"/>
          </ac:spMkLst>
        </pc:spChg>
        <pc:spChg chg="add mod">
          <ac:chgData name="Levin Hinder 3md" userId="a08fd6f0-6d42-492f-97dc-1a5ba9a04ca0" providerId="ADAL" clId="{49AE5F2F-1F16-4962-93B2-7EF6E3258923}" dt="2021-06-17T17:15:22.469" v="1127"/>
          <ac:spMkLst>
            <pc:docMk/>
            <pc:sldMk cId="1344925878" sldId="306"/>
            <ac:spMk id="16" creationId="{3C078963-0D4F-4794-994D-A5554CC85638}"/>
          </ac:spMkLst>
        </pc:spChg>
        <pc:spChg chg="add mod">
          <ac:chgData name="Levin Hinder 3md" userId="a08fd6f0-6d42-492f-97dc-1a5ba9a04ca0" providerId="ADAL" clId="{49AE5F2F-1F16-4962-93B2-7EF6E3258923}" dt="2021-06-17T17:20:03.990" v="1207"/>
          <ac:spMkLst>
            <pc:docMk/>
            <pc:sldMk cId="1344925878" sldId="306"/>
            <ac:spMk id="17" creationId="{6261852F-0CEE-4634-A82B-39DFD1BF7FEA}"/>
          </ac:spMkLst>
        </pc:spChg>
        <pc:spChg chg="add mod">
          <ac:chgData name="Levin Hinder 3md" userId="a08fd6f0-6d42-492f-97dc-1a5ba9a04ca0" providerId="ADAL" clId="{49AE5F2F-1F16-4962-93B2-7EF6E3258923}" dt="2021-06-17T17:15:22.469" v="1127"/>
          <ac:spMkLst>
            <pc:docMk/>
            <pc:sldMk cId="1344925878" sldId="306"/>
            <ac:spMk id="18" creationId="{0B84A1CF-BEF9-4CC1-B85D-37D199B7EC57}"/>
          </ac:spMkLst>
        </pc:spChg>
        <pc:spChg chg="add mod">
          <ac:chgData name="Levin Hinder 3md" userId="a08fd6f0-6d42-492f-97dc-1a5ba9a04ca0" providerId="ADAL" clId="{49AE5F2F-1F16-4962-93B2-7EF6E3258923}" dt="2021-06-17T17:15:31.289" v="1128" actId="207"/>
          <ac:spMkLst>
            <pc:docMk/>
            <pc:sldMk cId="1344925878" sldId="306"/>
            <ac:spMk id="19" creationId="{0E63FF70-118E-41BC-8DD9-9324561A7C77}"/>
          </ac:spMkLst>
        </pc:spChg>
        <pc:spChg chg="add mod">
          <ac:chgData name="Levin Hinder 3md" userId="a08fd6f0-6d42-492f-97dc-1a5ba9a04ca0" providerId="ADAL" clId="{49AE5F2F-1F16-4962-93B2-7EF6E3258923}" dt="2021-06-17T17:15:22.469" v="1127"/>
          <ac:spMkLst>
            <pc:docMk/>
            <pc:sldMk cId="1344925878" sldId="306"/>
            <ac:spMk id="20" creationId="{559BF8E3-0712-4C43-828E-465AEEE80E1D}"/>
          </ac:spMkLst>
        </pc:spChg>
        <pc:spChg chg="add mod">
          <ac:chgData name="Levin Hinder 3md" userId="a08fd6f0-6d42-492f-97dc-1a5ba9a04ca0" providerId="ADAL" clId="{49AE5F2F-1F16-4962-93B2-7EF6E3258923}" dt="2021-06-17T18:32:38.428" v="1797" actId="20577"/>
          <ac:spMkLst>
            <pc:docMk/>
            <pc:sldMk cId="1344925878" sldId="306"/>
            <ac:spMk id="21" creationId="{2AB33B52-34B8-45E6-B4DF-6085534F1A17}"/>
          </ac:spMkLst>
        </pc:spChg>
        <pc:spChg chg="add mod">
          <ac:chgData name="Levin Hinder 3md" userId="a08fd6f0-6d42-492f-97dc-1a5ba9a04ca0" providerId="ADAL" clId="{49AE5F2F-1F16-4962-93B2-7EF6E3258923}" dt="2021-06-17T17:15:22.469" v="1127"/>
          <ac:spMkLst>
            <pc:docMk/>
            <pc:sldMk cId="1344925878" sldId="306"/>
            <ac:spMk id="22" creationId="{52E72F73-16D6-46DB-AFCF-C4305F773704}"/>
          </ac:spMkLst>
        </pc:spChg>
        <pc:spChg chg="add mod">
          <ac:chgData name="Levin Hinder 3md" userId="a08fd6f0-6d42-492f-97dc-1a5ba9a04ca0" providerId="ADAL" clId="{49AE5F2F-1F16-4962-93B2-7EF6E3258923}" dt="2021-06-17T17:15:22.469" v="1127"/>
          <ac:spMkLst>
            <pc:docMk/>
            <pc:sldMk cId="1344925878" sldId="306"/>
            <ac:spMk id="24" creationId="{E8A43DF9-2074-4D77-9928-D36C45BDBE3E}"/>
          </ac:spMkLst>
        </pc:spChg>
        <pc:spChg chg="add mod">
          <ac:chgData name="Levin Hinder 3md" userId="a08fd6f0-6d42-492f-97dc-1a5ba9a04ca0" providerId="ADAL" clId="{49AE5F2F-1F16-4962-93B2-7EF6E3258923}" dt="2021-06-17T17:15:42.269" v="1132" actId="207"/>
          <ac:spMkLst>
            <pc:docMk/>
            <pc:sldMk cId="1344925878" sldId="306"/>
            <ac:spMk id="26" creationId="{DFEA6690-B628-4399-857D-6B4C11A9E092}"/>
          </ac:spMkLst>
        </pc:spChg>
        <pc:spChg chg="add mod">
          <ac:chgData name="Levin Hinder 3md" userId="a08fd6f0-6d42-492f-97dc-1a5ba9a04ca0" providerId="ADAL" clId="{49AE5F2F-1F16-4962-93B2-7EF6E3258923}" dt="2021-06-17T18:43:53.202" v="1820" actId="207"/>
          <ac:spMkLst>
            <pc:docMk/>
            <pc:sldMk cId="1344925878" sldId="306"/>
            <ac:spMk id="27" creationId="{03462EF2-AF3B-425C-9327-6B412C08865C}"/>
          </ac:spMkLst>
        </pc:spChg>
        <pc:spChg chg="add mod">
          <ac:chgData name="Levin Hinder 3md" userId="a08fd6f0-6d42-492f-97dc-1a5ba9a04ca0" providerId="ADAL" clId="{49AE5F2F-1F16-4962-93B2-7EF6E3258923}" dt="2021-06-17T17:15:22.469" v="1127"/>
          <ac:spMkLst>
            <pc:docMk/>
            <pc:sldMk cId="1344925878" sldId="306"/>
            <ac:spMk id="29" creationId="{5E997E0C-2537-4546-B4DD-49B99FAA5207}"/>
          </ac:spMkLst>
        </pc:spChg>
        <pc:spChg chg="add mod">
          <ac:chgData name="Levin Hinder 3md" userId="a08fd6f0-6d42-492f-97dc-1a5ba9a04ca0" providerId="ADAL" clId="{49AE5F2F-1F16-4962-93B2-7EF6E3258923}" dt="2021-06-17T17:15:22.469" v="1127"/>
          <ac:spMkLst>
            <pc:docMk/>
            <pc:sldMk cId="1344925878" sldId="306"/>
            <ac:spMk id="30" creationId="{BFA166ED-3BC2-4012-B3D8-7D0A56A4B485}"/>
          </ac:spMkLst>
        </pc:spChg>
        <pc:spChg chg="add mod">
          <ac:chgData name="Levin Hinder 3md" userId="a08fd6f0-6d42-492f-97dc-1a5ba9a04ca0" providerId="ADAL" clId="{49AE5F2F-1F16-4962-93B2-7EF6E3258923}" dt="2021-06-17T17:15:22.469" v="1127"/>
          <ac:spMkLst>
            <pc:docMk/>
            <pc:sldMk cId="1344925878" sldId="306"/>
            <ac:spMk id="34" creationId="{4BAA7812-13C5-4896-9A40-2CD02798CDF9}"/>
          </ac:spMkLst>
        </pc:spChg>
        <pc:spChg chg="add del">
          <ac:chgData name="Levin Hinder 3md" userId="a08fd6f0-6d42-492f-97dc-1a5ba9a04ca0" providerId="ADAL" clId="{49AE5F2F-1F16-4962-93B2-7EF6E3258923}" dt="2021-06-17T17:20:01.674" v="1206" actId="22"/>
          <ac:spMkLst>
            <pc:docMk/>
            <pc:sldMk cId="1344925878" sldId="306"/>
            <ac:spMk id="36" creationId="{AB4035AD-CE79-449B-9CDD-B79107BC827B}"/>
          </ac:spMkLst>
        </pc:spChg>
        <pc:cxnChg chg="add mod">
          <ac:chgData name="Levin Hinder 3md" userId="a08fd6f0-6d42-492f-97dc-1a5ba9a04ca0" providerId="ADAL" clId="{49AE5F2F-1F16-4962-93B2-7EF6E3258923}" dt="2021-06-17T17:15:22.469" v="1127"/>
          <ac:cxnSpMkLst>
            <pc:docMk/>
            <pc:sldMk cId="1344925878" sldId="306"/>
            <ac:cxnSpMk id="8" creationId="{E259B302-2A49-4271-B2D3-91483B5C6B2E}"/>
          </ac:cxnSpMkLst>
        </pc:cxnChg>
        <pc:cxnChg chg="add mod">
          <ac:chgData name="Levin Hinder 3md" userId="a08fd6f0-6d42-492f-97dc-1a5ba9a04ca0" providerId="ADAL" clId="{49AE5F2F-1F16-4962-93B2-7EF6E3258923}" dt="2021-06-17T17:15:22.469" v="1127"/>
          <ac:cxnSpMkLst>
            <pc:docMk/>
            <pc:sldMk cId="1344925878" sldId="306"/>
            <ac:cxnSpMk id="9" creationId="{35136BC2-17A4-4184-8C3E-A0489425BB89}"/>
          </ac:cxnSpMkLst>
        </pc:cxnChg>
        <pc:cxnChg chg="add mod">
          <ac:chgData name="Levin Hinder 3md" userId="a08fd6f0-6d42-492f-97dc-1a5ba9a04ca0" providerId="ADAL" clId="{49AE5F2F-1F16-4962-93B2-7EF6E3258923}" dt="2021-06-17T17:15:22.469" v="1127"/>
          <ac:cxnSpMkLst>
            <pc:docMk/>
            <pc:sldMk cId="1344925878" sldId="306"/>
            <ac:cxnSpMk id="10" creationId="{FD52B18D-D7AD-4A9A-9F31-ED3820ED643E}"/>
          </ac:cxnSpMkLst>
        </pc:cxnChg>
        <pc:cxnChg chg="add mod">
          <ac:chgData name="Levin Hinder 3md" userId="a08fd6f0-6d42-492f-97dc-1a5ba9a04ca0" providerId="ADAL" clId="{49AE5F2F-1F16-4962-93B2-7EF6E3258923}" dt="2021-06-17T17:15:22.469" v="1127"/>
          <ac:cxnSpMkLst>
            <pc:docMk/>
            <pc:sldMk cId="1344925878" sldId="306"/>
            <ac:cxnSpMk id="14" creationId="{7B85CA79-F7FF-43AD-A8C4-6C5B39D47F97}"/>
          </ac:cxnSpMkLst>
        </pc:cxnChg>
        <pc:cxnChg chg="add mod">
          <ac:chgData name="Levin Hinder 3md" userId="a08fd6f0-6d42-492f-97dc-1a5ba9a04ca0" providerId="ADAL" clId="{49AE5F2F-1F16-4962-93B2-7EF6E3258923}" dt="2021-06-17T17:15:22.469" v="1127"/>
          <ac:cxnSpMkLst>
            <pc:docMk/>
            <pc:sldMk cId="1344925878" sldId="306"/>
            <ac:cxnSpMk id="15" creationId="{50D88402-A176-4B80-A840-43706EA90C63}"/>
          </ac:cxnSpMkLst>
        </pc:cxnChg>
        <pc:cxnChg chg="add mod">
          <ac:chgData name="Levin Hinder 3md" userId="a08fd6f0-6d42-492f-97dc-1a5ba9a04ca0" providerId="ADAL" clId="{49AE5F2F-1F16-4962-93B2-7EF6E3258923}" dt="2021-06-17T17:15:22.469" v="1127"/>
          <ac:cxnSpMkLst>
            <pc:docMk/>
            <pc:sldMk cId="1344925878" sldId="306"/>
            <ac:cxnSpMk id="23" creationId="{426CB681-E1E3-43B0-BE7D-236FC54D7FBB}"/>
          </ac:cxnSpMkLst>
        </pc:cxnChg>
        <pc:cxnChg chg="add mod">
          <ac:chgData name="Levin Hinder 3md" userId="a08fd6f0-6d42-492f-97dc-1a5ba9a04ca0" providerId="ADAL" clId="{49AE5F2F-1F16-4962-93B2-7EF6E3258923}" dt="2021-06-17T17:15:38.750" v="1131" actId="692"/>
          <ac:cxnSpMkLst>
            <pc:docMk/>
            <pc:sldMk cId="1344925878" sldId="306"/>
            <ac:cxnSpMk id="25" creationId="{1390D7CA-6BD9-46F3-858F-B7FF80567D66}"/>
          </ac:cxnSpMkLst>
        </pc:cxnChg>
        <pc:cxnChg chg="add mod">
          <ac:chgData name="Levin Hinder 3md" userId="a08fd6f0-6d42-492f-97dc-1a5ba9a04ca0" providerId="ADAL" clId="{49AE5F2F-1F16-4962-93B2-7EF6E3258923}" dt="2021-06-17T17:15:22.469" v="1127"/>
          <ac:cxnSpMkLst>
            <pc:docMk/>
            <pc:sldMk cId="1344925878" sldId="306"/>
            <ac:cxnSpMk id="28" creationId="{ED8B54B3-A816-4BE3-B2F0-5AD8C1743E69}"/>
          </ac:cxnSpMkLst>
        </pc:cxnChg>
        <pc:cxnChg chg="add mod">
          <ac:chgData name="Levin Hinder 3md" userId="a08fd6f0-6d42-492f-97dc-1a5ba9a04ca0" providerId="ADAL" clId="{49AE5F2F-1F16-4962-93B2-7EF6E3258923}" dt="2021-06-17T17:15:22.469" v="1127"/>
          <ac:cxnSpMkLst>
            <pc:docMk/>
            <pc:sldMk cId="1344925878" sldId="306"/>
            <ac:cxnSpMk id="31" creationId="{921411C8-9B09-47FF-992F-70654908A2A0}"/>
          </ac:cxnSpMkLst>
        </pc:cxnChg>
        <pc:cxnChg chg="add mod">
          <ac:chgData name="Levin Hinder 3md" userId="a08fd6f0-6d42-492f-97dc-1a5ba9a04ca0" providerId="ADAL" clId="{49AE5F2F-1F16-4962-93B2-7EF6E3258923}" dt="2021-06-17T17:15:22.469" v="1127"/>
          <ac:cxnSpMkLst>
            <pc:docMk/>
            <pc:sldMk cId="1344925878" sldId="306"/>
            <ac:cxnSpMk id="32" creationId="{780F112B-2661-446D-A2A4-F5F0D0F772A4}"/>
          </ac:cxnSpMkLst>
        </pc:cxnChg>
        <pc:cxnChg chg="add mod">
          <ac:chgData name="Levin Hinder 3md" userId="a08fd6f0-6d42-492f-97dc-1a5ba9a04ca0" providerId="ADAL" clId="{49AE5F2F-1F16-4962-93B2-7EF6E3258923}" dt="2021-06-17T17:30:16.587" v="1365" actId="692"/>
          <ac:cxnSpMkLst>
            <pc:docMk/>
            <pc:sldMk cId="1344925878" sldId="306"/>
            <ac:cxnSpMk id="33" creationId="{9C7436DB-9AC9-463A-8A34-6D61FEA45EFE}"/>
          </ac:cxnSpMkLst>
        </pc:cxnChg>
      </pc:sldChg>
      <pc:sldChg chg="addSp modSp new del mod">
        <pc:chgData name="Levin Hinder 3md" userId="a08fd6f0-6d42-492f-97dc-1a5ba9a04ca0" providerId="ADAL" clId="{49AE5F2F-1F16-4962-93B2-7EF6E3258923}" dt="2021-06-17T18:44:07.102" v="1821" actId="47"/>
        <pc:sldMkLst>
          <pc:docMk/>
          <pc:sldMk cId="2481266751" sldId="307"/>
        </pc:sldMkLst>
        <pc:spChg chg="mod">
          <ac:chgData name="Levin Hinder 3md" userId="a08fd6f0-6d42-492f-97dc-1a5ba9a04ca0" providerId="ADAL" clId="{49AE5F2F-1F16-4962-93B2-7EF6E3258923}" dt="2021-06-17T17:27:07.579" v="1227"/>
          <ac:spMkLst>
            <pc:docMk/>
            <pc:sldMk cId="2481266751" sldId="307"/>
            <ac:spMk id="2" creationId="{9F36C672-45AB-4022-8760-049CB7B9972A}"/>
          </ac:spMkLst>
        </pc:spChg>
        <pc:spChg chg="mod">
          <ac:chgData name="Levin Hinder 3md" userId="a08fd6f0-6d42-492f-97dc-1a5ba9a04ca0" providerId="ADAL" clId="{49AE5F2F-1F16-4962-93B2-7EF6E3258923}" dt="2021-06-17T18:10:42.081" v="1518"/>
          <ac:spMkLst>
            <pc:docMk/>
            <pc:sldMk cId="2481266751" sldId="307"/>
            <ac:spMk id="3" creationId="{6950E36C-DD93-44D7-B667-412BA5C0132E}"/>
          </ac:spMkLst>
        </pc:spChg>
        <pc:spChg chg="add mod">
          <ac:chgData name="Levin Hinder 3md" userId="a08fd6f0-6d42-492f-97dc-1a5ba9a04ca0" providerId="ADAL" clId="{49AE5F2F-1F16-4962-93B2-7EF6E3258923}" dt="2021-06-17T17:15:51.501" v="1133"/>
          <ac:spMkLst>
            <pc:docMk/>
            <pc:sldMk cId="2481266751" sldId="307"/>
            <ac:spMk id="4" creationId="{9836FF91-40AB-4F73-A050-0661B99953FF}"/>
          </ac:spMkLst>
        </pc:spChg>
        <pc:spChg chg="add mod">
          <ac:chgData name="Levin Hinder 3md" userId="a08fd6f0-6d42-492f-97dc-1a5ba9a04ca0" providerId="ADAL" clId="{49AE5F2F-1F16-4962-93B2-7EF6E3258923}" dt="2021-06-17T17:15:51.501" v="1133"/>
          <ac:spMkLst>
            <pc:docMk/>
            <pc:sldMk cId="2481266751" sldId="307"/>
            <ac:spMk id="5" creationId="{D53CE570-B5F1-4997-87C1-BB88797FA6DE}"/>
          </ac:spMkLst>
        </pc:spChg>
        <pc:spChg chg="add mod">
          <ac:chgData name="Levin Hinder 3md" userId="a08fd6f0-6d42-492f-97dc-1a5ba9a04ca0" providerId="ADAL" clId="{49AE5F2F-1F16-4962-93B2-7EF6E3258923}" dt="2021-06-17T17:15:51.501" v="1133"/>
          <ac:spMkLst>
            <pc:docMk/>
            <pc:sldMk cId="2481266751" sldId="307"/>
            <ac:spMk id="6" creationId="{D1EA3A3A-FE56-484D-9D03-AF75B312A291}"/>
          </ac:spMkLst>
        </pc:spChg>
        <pc:spChg chg="add mod">
          <ac:chgData name="Levin Hinder 3md" userId="a08fd6f0-6d42-492f-97dc-1a5ba9a04ca0" providerId="ADAL" clId="{49AE5F2F-1F16-4962-93B2-7EF6E3258923}" dt="2021-06-17T17:15:51.501" v="1133"/>
          <ac:spMkLst>
            <pc:docMk/>
            <pc:sldMk cId="2481266751" sldId="307"/>
            <ac:spMk id="7" creationId="{4D7DE470-2A71-46EF-8AAF-1B90AF4B5CC9}"/>
          </ac:spMkLst>
        </pc:spChg>
        <pc:spChg chg="add mod">
          <ac:chgData name="Levin Hinder 3md" userId="a08fd6f0-6d42-492f-97dc-1a5ba9a04ca0" providerId="ADAL" clId="{49AE5F2F-1F16-4962-93B2-7EF6E3258923}" dt="2021-06-17T17:15:51.501" v="1133"/>
          <ac:spMkLst>
            <pc:docMk/>
            <pc:sldMk cId="2481266751" sldId="307"/>
            <ac:spMk id="11" creationId="{8A9A077A-E02F-4799-A3F2-AA37A732B5D1}"/>
          </ac:spMkLst>
        </pc:spChg>
        <pc:spChg chg="add mod">
          <ac:chgData name="Levin Hinder 3md" userId="a08fd6f0-6d42-492f-97dc-1a5ba9a04ca0" providerId="ADAL" clId="{49AE5F2F-1F16-4962-93B2-7EF6E3258923}" dt="2021-06-17T17:15:51.501" v="1133"/>
          <ac:spMkLst>
            <pc:docMk/>
            <pc:sldMk cId="2481266751" sldId="307"/>
            <ac:spMk id="12" creationId="{2EACCECA-71F3-4B07-96D5-196316AA97DC}"/>
          </ac:spMkLst>
        </pc:spChg>
        <pc:spChg chg="add mod">
          <ac:chgData name="Levin Hinder 3md" userId="a08fd6f0-6d42-492f-97dc-1a5ba9a04ca0" providerId="ADAL" clId="{49AE5F2F-1F16-4962-93B2-7EF6E3258923}" dt="2021-06-17T17:15:51.501" v="1133"/>
          <ac:spMkLst>
            <pc:docMk/>
            <pc:sldMk cId="2481266751" sldId="307"/>
            <ac:spMk id="13" creationId="{31D12A15-495C-4F93-B21A-2ED8D8B74F07}"/>
          </ac:spMkLst>
        </pc:spChg>
        <pc:spChg chg="add mod">
          <ac:chgData name="Levin Hinder 3md" userId="a08fd6f0-6d42-492f-97dc-1a5ba9a04ca0" providerId="ADAL" clId="{49AE5F2F-1F16-4962-93B2-7EF6E3258923}" dt="2021-06-17T17:15:51.501" v="1133"/>
          <ac:spMkLst>
            <pc:docMk/>
            <pc:sldMk cId="2481266751" sldId="307"/>
            <ac:spMk id="16" creationId="{27FA2929-87B6-4B97-811D-6B583A94AEBC}"/>
          </ac:spMkLst>
        </pc:spChg>
        <pc:spChg chg="add mod">
          <ac:chgData name="Levin Hinder 3md" userId="a08fd6f0-6d42-492f-97dc-1a5ba9a04ca0" providerId="ADAL" clId="{49AE5F2F-1F16-4962-93B2-7EF6E3258923}" dt="2021-06-17T17:20:08.915" v="1208"/>
          <ac:spMkLst>
            <pc:docMk/>
            <pc:sldMk cId="2481266751" sldId="307"/>
            <ac:spMk id="17" creationId="{C7C9C8A5-A89D-4E52-ACF9-A5329680DE7D}"/>
          </ac:spMkLst>
        </pc:spChg>
        <pc:spChg chg="add mod">
          <ac:chgData name="Levin Hinder 3md" userId="a08fd6f0-6d42-492f-97dc-1a5ba9a04ca0" providerId="ADAL" clId="{49AE5F2F-1F16-4962-93B2-7EF6E3258923}" dt="2021-06-17T17:15:51.501" v="1133"/>
          <ac:spMkLst>
            <pc:docMk/>
            <pc:sldMk cId="2481266751" sldId="307"/>
            <ac:spMk id="18" creationId="{3E82681A-CA66-4AFB-9E24-80BAB52C7BC6}"/>
          </ac:spMkLst>
        </pc:spChg>
        <pc:spChg chg="add mod">
          <ac:chgData name="Levin Hinder 3md" userId="a08fd6f0-6d42-492f-97dc-1a5ba9a04ca0" providerId="ADAL" clId="{49AE5F2F-1F16-4962-93B2-7EF6E3258923}" dt="2021-06-17T17:15:51.501" v="1133"/>
          <ac:spMkLst>
            <pc:docMk/>
            <pc:sldMk cId="2481266751" sldId="307"/>
            <ac:spMk id="19" creationId="{42C55B45-2B97-4ABA-9BC7-7B92C05279A9}"/>
          </ac:spMkLst>
        </pc:spChg>
        <pc:spChg chg="add mod">
          <ac:chgData name="Levin Hinder 3md" userId="a08fd6f0-6d42-492f-97dc-1a5ba9a04ca0" providerId="ADAL" clId="{49AE5F2F-1F16-4962-93B2-7EF6E3258923}" dt="2021-06-17T17:15:51.501" v="1133"/>
          <ac:spMkLst>
            <pc:docMk/>
            <pc:sldMk cId="2481266751" sldId="307"/>
            <ac:spMk id="20" creationId="{D12C2353-887D-499F-9620-1D7F40F37C1F}"/>
          </ac:spMkLst>
        </pc:spChg>
        <pc:spChg chg="add mod">
          <ac:chgData name="Levin Hinder 3md" userId="a08fd6f0-6d42-492f-97dc-1a5ba9a04ca0" providerId="ADAL" clId="{49AE5F2F-1F16-4962-93B2-7EF6E3258923}" dt="2021-06-17T18:32:40.324" v="1798" actId="20577"/>
          <ac:spMkLst>
            <pc:docMk/>
            <pc:sldMk cId="2481266751" sldId="307"/>
            <ac:spMk id="21" creationId="{5CFBE800-94EA-493C-B51B-6CF601698A98}"/>
          </ac:spMkLst>
        </pc:spChg>
        <pc:spChg chg="add mod">
          <ac:chgData name="Levin Hinder 3md" userId="a08fd6f0-6d42-492f-97dc-1a5ba9a04ca0" providerId="ADAL" clId="{49AE5F2F-1F16-4962-93B2-7EF6E3258923}" dt="2021-06-17T17:15:51.501" v="1133"/>
          <ac:spMkLst>
            <pc:docMk/>
            <pc:sldMk cId="2481266751" sldId="307"/>
            <ac:spMk id="22" creationId="{963D7879-45E0-4AEE-ADB7-DBD5BB760C0C}"/>
          </ac:spMkLst>
        </pc:spChg>
        <pc:spChg chg="add mod">
          <ac:chgData name="Levin Hinder 3md" userId="a08fd6f0-6d42-492f-97dc-1a5ba9a04ca0" providerId="ADAL" clId="{49AE5F2F-1F16-4962-93B2-7EF6E3258923}" dt="2021-06-17T17:15:51.501" v="1133"/>
          <ac:spMkLst>
            <pc:docMk/>
            <pc:sldMk cId="2481266751" sldId="307"/>
            <ac:spMk id="24" creationId="{28B973EB-41DD-428F-8A3B-E910E5C8F7BC}"/>
          </ac:spMkLst>
        </pc:spChg>
        <pc:spChg chg="add mod">
          <ac:chgData name="Levin Hinder 3md" userId="a08fd6f0-6d42-492f-97dc-1a5ba9a04ca0" providerId="ADAL" clId="{49AE5F2F-1F16-4962-93B2-7EF6E3258923}" dt="2021-06-17T17:16:05.704" v="1137" actId="207"/>
          <ac:spMkLst>
            <pc:docMk/>
            <pc:sldMk cId="2481266751" sldId="307"/>
            <ac:spMk id="26" creationId="{1D797B47-5D82-4F61-93C3-2DE66B9E3E90}"/>
          </ac:spMkLst>
        </pc:spChg>
        <pc:spChg chg="add mod">
          <ac:chgData name="Levin Hinder 3md" userId="a08fd6f0-6d42-492f-97dc-1a5ba9a04ca0" providerId="ADAL" clId="{49AE5F2F-1F16-4962-93B2-7EF6E3258923}" dt="2021-06-17T17:15:58.452" v="1135" actId="20577"/>
          <ac:spMkLst>
            <pc:docMk/>
            <pc:sldMk cId="2481266751" sldId="307"/>
            <ac:spMk id="27" creationId="{7BA915A2-619C-42A7-B1F9-9A862E9A7A70}"/>
          </ac:spMkLst>
        </pc:spChg>
        <pc:spChg chg="add mod">
          <ac:chgData name="Levin Hinder 3md" userId="a08fd6f0-6d42-492f-97dc-1a5ba9a04ca0" providerId="ADAL" clId="{49AE5F2F-1F16-4962-93B2-7EF6E3258923}" dt="2021-06-17T17:15:51.501" v="1133"/>
          <ac:spMkLst>
            <pc:docMk/>
            <pc:sldMk cId="2481266751" sldId="307"/>
            <ac:spMk id="29" creationId="{69E536EE-1388-4F33-8ABA-5FA7755896F0}"/>
          </ac:spMkLst>
        </pc:spChg>
        <pc:spChg chg="add mod">
          <ac:chgData name="Levin Hinder 3md" userId="a08fd6f0-6d42-492f-97dc-1a5ba9a04ca0" providerId="ADAL" clId="{49AE5F2F-1F16-4962-93B2-7EF6E3258923}" dt="2021-06-17T17:15:51.501" v="1133"/>
          <ac:spMkLst>
            <pc:docMk/>
            <pc:sldMk cId="2481266751" sldId="307"/>
            <ac:spMk id="30" creationId="{7D3112E5-F6D3-4692-9074-D164543DC02B}"/>
          </ac:spMkLst>
        </pc:spChg>
        <pc:spChg chg="add mod">
          <ac:chgData name="Levin Hinder 3md" userId="a08fd6f0-6d42-492f-97dc-1a5ba9a04ca0" providerId="ADAL" clId="{49AE5F2F-1F16-4962-93B2-7EF6E3258923}" dt="2021-06-17T17:15:51.501" v="1133"/>
          <ac:spMkLst>
            <pc:docMk/>
            <pc:sldMk cId="2481266751" sldId="307"/>
            <ac:spMk id="34" creationId="{E4CFB91E-A686-4A30-AE60-8798025E05BA}"/>
          </ac:spMkLst>
        </pc:spChg>
        <pc:cxnChg chg="add mod">
          <ac:chgData name="Levin Hinder 3md" userId="a08fd6f0-6d42-492f-97dc-1a5ba9a04ca0" providerId="ADAL" clId="{49AE5F2F-1F16-4962-93B2-7EF6E3258923}" dt="2021-06-17T17:15:51.501" v="1133"/>
          <ac:cxnSpMkLst>
            <pc:docMk/>
            <pc:sldMk cId="2481266751" sldId="307"/>
            <ac:cxnSpMk id="8" creationId="{95B43255-6476-42C4-88F7-0BF6E600210C}"/>
          </ac:cxnSpMkLst>
        </pc:cxnChg>
        <pc:cxnChg chg="add mod">
          <ac:chgData name="Levin Hinder 3md" userId="a08fd6f0-6d42-492f-97dc-1a5ba9a04ca0" providerId="ADAL" clId="{49AE5F2F-1F16-4962-93B2-7EF6E3258923}" dt="2021-06-17T17:15:51.501" v="1133"/>
          <ac:cxnSpMkLst>
            <pc:docMk/>
            <pc:sldMk cId="2481266751" sldId="307"/>
            <ac:cxnSpMk id="9" creationId="{BCC162F9-F3EB-44B4-AB10-C8953AB4E07D}"/>
          </ac:cxnSpMkLst>
        </pc:cxnChg>
        <pc:cxnChg chg="add mod">
          <ac:chgData name="Levin Hinder 3md" userId="a08fd6f0-6d42-492f-97dc-1a5ba9a04ca0" providerId="ADAL" clId="{49AE5F2F-1F16-4962-93B2-7EF6E3258923}" dt="2021-06-17T17:15:51.501" v="1133"/>
          <ac:cxnSpMkLst>
            <pc:docMk/>
            <pc:sldMk cId="2481266751" sldId="307"/>
            <ac:cxnSpMk id="10" creationId="{AF9CC401-84C0-4850-BD23-76C6297EAA85}"/>
          </ac:cxnSpMkLst>
        </pc:cxnChg>
        <pc:cxnChg chg="add mod">
          <ac:chgData name="Levin Hinder 3md" userId="a08fd6f0-6d42-492f-97dc-1a5ba9a04ca0" providerId="ADAL" clId="{49AE5F2F-1F16-4962-93B2-7EF6E3258923}" dt="2021-06-17T17:15:51.501" v="1133"/>
          <ac:cxnSpMkLst>
            <pc:docMk/>
            <pc:sldMk cId="2481266751" sldId="307"/>
            <ac:cxnSpMk id="14" creationId="{58EFA065-6148-4FC4-AFF8-6C9FF36E8582}"/>
          </ac:cxnSpMkLst>
        </pc:cxnChg>
        <pc:cxnChg chg="add mod">
          <ac:chgData name="Levin Hinder 3md" userId="a08fd6f0-6d42-492f-97dc-1a5ba9a04ca0" providerId="ADAL" clId="{49AE5F2F-1F16-4962-93B2-7EF6E3258923}" dt="2021-06-17T17:15:51.501" v="1133"/>
          <ac:cxnSpMkLst>
            <pc:docMk/>
            <pc:sldMk cId="2481266751" sldId="307"/>
            <ac:cxnSpMk id="15" creationId="{EAC6338C-F0BC-446C-937E-B8BB059325DB}"/>
          </ac:cxnSpMkLst>
        </pc:cxnChg>
        <pc:cxnChg chg="add mod">
          <ac:chgData name="Levin Hinder 3md" userId="a08fd6f0-6d42-492f-97dc-1a5ba9a04ca0" providerId="ADAL" clId="{49AE5F2F-1F16-4962-93B2-7EF6E3258923}" dt="2021-06-17T17:15:51.501" v="1133"/>
          <ac:cxnSpMkLst>
            <pc:docMk/>
            <pc:sldMk cId="2481266751" sldId="307"/>
            <ac:cxnSpMk id="23" creationId="{F2CBC431-33B8-4B3E-A25E-2051439CD0CB}"/>
          </ac:cxnSpMkLst>
        </pc:cxnChg>
        <pc:cxnChg chg="add mod">
          <ac:chgData name="Levin Hinder 3md" userId="a08fd6f0-6d42-492f-97dc-1a5ba9a04ca0" providerId="ADAL" clId="{49AE5F2F-1F16-4962-93B2-7EF6E3258923}" dt="2021-06-17T17:16:00.983" v="1136" actId="692"/>
          <ac:cxnSpMkLst>
            <pc:docMk/>
            <pc:sldMk cId="2481266751" sldId="307"/>
            <ac:cxnSpMk id="25" creationId="{9477EB6B-008B-4C49-AAAD-F72F0646A56A}"/>
          </ac:cxnSpMkLst>
        </pc:cxnChg>
        <pc:cxnChg chg="add mod">
          <ac:chgData name="Levin Hinder 3md" userId="a08fd6f0-6d42-492f-97dc-1a5ba9a04ca0" providerId="ADAL" clId="{49AE5F2F-1F16-4962-93B2-7EF6E3258923}" dt="2021-06-17T17:15:51.501" v="1133"/>
          <ac:cxnSpMkLst>
            <pc:docMk/>
            <pc:sldMk cId="2481266751" sldId="307"/>
            <ac:cxnSpMk id="28" creationId="{84678013-83E0-4289-B753-ACE0C97FCB8B}"/>
          </ac:cxnSpMkLst>
        </pc:cxnChg>
        <pc:cxnChg chg="add mod">
          <ac:chgData name="Levin Hinder 3md" userId="a08fd6f0-6d42-492f-97dc-1a5ba9a04ca0" providerId="ADAL" clId="{49AE5F2F-1F16-4962-93B2-7EF6E3258923}" dt="2021-06-17T17:15:51.501" v="1133"/>
          <ac:cxnSpMkLst>
            <pc:docMk/>
            <pc:sldMk cId="2481266751" sldId="307"/>
            <ac:cxnSpMk id="31" creationId="{E0CECDD9-8BFA-4150-BBF0-4D9B4BF21023}"/>
          </ac:cxnSpMkLst>
        </pc:cxnChg>
        <pc:cxnChg chg="add mod">
          <ac:chgData name="Levin Hinder 3md" userId="a08fd6f0-6d42-492f-97dc-1a5ba9a04ca0" providerId="ADAL" clId="{49AE5F2F-1F16-4962-93B2-7EF6E3258923}" dt="2021-06-17T17:15:51.501" v="1133"/>
          <ac:cxnSpMkLst>
            <pc:docMk/>
            <pc:sldMk cId="2481266751" sldId="307"/>
            <ac:cxnSpMk id="32" creationId="{9F8C69B7-3A3D-4381-B3A6-064E6B259873}"/>
          </ac:cxnSpMkLst>
        </pc:cxnChg>
        <pc:cxnChg chg="add mod">
          <ac:chgData name="Levin Hinder 3md" userId="a08fd6f0-6d42-492f-97dc-1a5ba9a04ca0" providerId="ADAL" clId="{49AE5F2F-1F16-4962-93B2-7EF6E3258923}" dt="2021-06-17T17:30:20.759" v="1369" actId="692"/>
          <ac:cxnSpMkLst>
            <pc:docMk/>
            <pc:sldMk cId="2481266751" sldId="307"/>
            <ac:cxnSpMk id="33" creationId="{C2A1E9CB-985B-418A-B099-D67A41959AEB}"/>
          </ac:cxnSpMkLst>
        </pc:cxnChg>
      </pc:sldChg>
      <pc:sldChg chg="addSp modSp new mod">
        <pc:chgData name="Levin Hinder 3md" userId="a08fd6f0-6d42-492f-97dc-1a5ba9a04ca0" providerId="ADAL" clId="{49AE5F2F-1F16-4962-93B2-7EF6E3258923}" dt="2021-06-17T18:44:12.064" v="1823" actId="6549"/>
        <pc:sldMkLst>
          <pc:docMk/>
          <pc:sldMk cId="2125931480" sldId="308"/>
        </pc:sldMkLst>
        <pc:spChg chg="mod">
          <ac:chgData name="Levin Hinder 3md" userId="a08fd6f0-6d42-492f-97dc-1a5ba9a04ca0" providerId="ADAL" clId="{49AE5F2F-1F16-4962-93B2-7EF6E3258923}" dt="2021-06-17T17:27:08.918" v="1228"/>
          <ac:spMkLst>
            <pc:docMk/>
            <pc:sldMk cId="2125931480" sldId="308"/>
            <ac:spMk id="2" creationId="{B50761F2-5110-4CBF-A3C4-69AFF46F2DEC}"/>
          </ac:spMkLst>
        </pc:spChg>
        <pc:spChg chg="mod">
          <ac:chgData name="Levin Hinder 3md" userId="a08fd6f0-6d42-492f-97dc-1a5ba9a04ca0" providerId="ADAL" clId="{49AE5F2F-1F16-4962-93B2-7EF6E3258923}" dt="2021-06-17T18:12:46.463" v="1567"/>
          <ac:spMkLst>
            <pc:docMk/>
            <pc:sldMk cId="2125931480" sldId="308"/>
            <ac:spMk id="3" creationId="{21BCBE99-03C1-4C19-B6C3-5CBA12340BB3}"/>
          </ac:spMkLst>
        </pc:spChg>
        <pc:spChg chg="add mod">
          <ac:chgData name="Levin Hinder 3md" userId="a08fd6f0-6d42-492f-97dc-1a5ba9a04ca0" providerId="ADAL" clId="{49AE5F2F-1F16-4962-93B2-7EF6E3258923}" dt="2021-06-17T17:16:14.142" v="1139"/>
          <ac:spMkLst>
            <pc:docMk/>
            <pc:sldMk cId="2125931480" sldId="308"/>
            <ac:spMk id="4" creationId="{4814E13E-A212-4A25-BBBD-0528BE4C5A3A}"/>
          </ac:spMkLst>
        </pc:spChg>
        <pc:spChg chg="add mod">
          <ac:chgData name="Levin Hinder 3md" userId="a08fd6f0-6d42-492f-97dc-1a5ba9a04ca0" providerId="ADAL" clId="{49AE5F2F-1F16-4962-93B2-7EF6E3258923}" dt="2021-06-17T17:16:14.142" v="1139"/>
          <ac:spMkLst>
            <pc:docMk/>
            <pc:sldMk cId="2125931480" sldId="308"/>
            <ac:spMk id="5" creationId="{A83657DC-ACEB-4E1A-9850-53F64FAE6861}"/>
          </ac:spMkLst>
        </pc:spChg>
        <pc:spChg chg="add mod">
          <ac:chgData name="Levin Hinder 3md" userId="a08fd6f0-6d42-492f-97dc-1a5ba9a04ca0" providerId="ADAL" clId="{49AE5F2F-1F16-4962-93B2-7EF6E3258923}" dt="2021-06-17T17:16:14.142" v="1139"/>
          <ac:spMkLst>
            <pc:docMk/>
            <pc:sldMk cId="2125931480" sldId="308"/>
            <ac:spMk id="6" creationId="{EF0B67E4-91A3-480A-919D-115A2AD20137}"/>
          </ac:spMkLst>
        </pc:spChg>
        <pc:spChg chg="add mod">
          <ac:chgData name="Levin Hinder 3md" userId="a08fd6f0-6d42-492f-97dc-1a5ba9a04ca0" providerId="ADAL" clId="{49AE5F2F-1F16-4962-93B2-7EF6E3258923}" dt="2021-06-17T17:16:14.142" v="1139"/>
          <ac:spMkLst>
            <pc:docMk/>
            <pc:sldMk cId="2125931480" sldId="308"/>
            <ac:spMk id="7" creationId="{3A44EAC6-6BB5-43CA-B2B5-8ADD1E2FF4D9}"/>
          </ac:spMkLst>
        </pc:spChg>
        <pc:spChg chg="add mod">
          <ac:chgData name="Levin Hinder 3md" userId="a08fd6f0-6d42-492f-97dc-1a5ba9a04ca0" providerId="ADAL" clId="{49AE5F2F-1F16-4962-93B2-7EF6E3258923}" dt="2021-06-17T17:16:14.142" v="1139"/>
          <ac:spMkLst>
            <pc:docMk/>
            <pc:sldMk cId="2125931480" sldId="308"/>
            <ac:spMk id="11" creationId="{61850E46-153F-4475-8248-3AF350F7C225}"/>
          </ac:spMkLst>
        </pc:spChg>
        <pc:spChg chg="add mod">
          <ac:chgData name="Levin Hinder 3md" userId="a08fd6f0-6d42-492f-97dc-1a5ba9a04ca0" providerId="ADAL" clId="{49AE5F2F-1F16-4962-93B2-7EF6E3258923}" dt="2021-06-17T17:16:14.142" v="1139"/>
          <ac:spMkLst>
            <pc:docMk/>
            <pc:sldMk cId="2125931480" sldId="308"/>
            <ac:spMk id="12" creationId="{C2C91792-2E30-4461-A83C-CA75DF1E904D}"/>
          </ac:spMkLst>
        </pc:spChg>
        <pc:spChg chg="add mod">
          <ac:chgData name="Levin Hinder 3md" userId="a08fd6f0-6d42-492f-97dc-1a5ba9a04ca0" providerId="ADAL" clId="{49AE5F2F-1F16-4962-93B2-7EF6E3258923}" dt="2021-06-17T17:16:14.142" v="1139"/>
          <ac:spMkLst>
            <pc:docMk/>
            <pc:sldMk cId="2125931480" sldId="308"/>
            <ac:spMk id="13" creationId="{3EFA6A61-177B-486F-86A6-5E883DC483DA}"/>
          </ac:spMkLst>
        </pc:spChg>
        <pc:spChg chg="add mod">
          <ac:chgData name="Levin Hinder 3md" userId="a08fd6f0-6d42-492f-97dc-1a5ba9a04ca0" providerId="ADAL" clId="{49AE5F2F-1F16-4962-93B2-7EF6E3258923}" dt="2021-06-17T17:16:14.142" v="1139"/>
          <ac:spMkLst>
            <pc:docMk/>
            <pc:sldMk cId="2125931480" sldId="308"/>
            <ac:spMk id="16" creationId="{C815A726-09C1-4BF3-822F-824BE39F9504}"/>
          </ac:spMkLst>
        </pc:spChg>
        <pc:spChg chg="add mod">
          <ac:chgData name="Levin Hinder 3md" userId="a08fd6f0-6d42-492f-97dc-1a5ba9a04ca0" providerId="ADAL" clId="{49AE5F2F-1F16-4962-93B2-7EF6E3258923}" dt="2021-06-17T17:20:14.755" v="1211"/>
          <ac:spMkLst>
            <pc:docMk/>
            <pc:sldMk cId="2125931480" sldId="308"/>
            <ac:spMk id="17" creationId="{472A6785-D5DF-4900-A64C-7688132C0148}"/>
          </ac:spMkLst>
        </pc:spChg>
        <pc:spChg chg="add mod">
          <ac:chgData name="Levin Hinder 3md" userId="a08fd6f0-6d42-492f-97dc-1a5ba9a04ca0" providerId="ADAL" clId="{49AE5F2F-1F16-4962-93B2-7EF6E3258923}" dt="2021-06-17T17:16:14.142" v="1139"/>
          <ac:spMkLst>
            <pc:docMk/>
            <pc:sldMk cId="2125931480" sldId="308"/>
            <ac:spMk id="18" creationId="{5A0982AA-91DE-4A0F-84DC-00413DAD35B7}"/>
          </ac:spMkLst>
        </pc:spChg>
        <pc:spChg chg="add mod">
          <ac:chgData name="Levin Hinder 3md" userId="a08fd6f0-6d42-492f-97dc-1a5ba9a04ca0" providerId="ADAL" clId="{49AE5F2F-1F16-4962-93B2-7EF6E3258923}" dt="2021-06-17T17:16:14.142" v="1139"/>
          <ac:spMkLst>
            <pc:docMk/>
            <pc:sldMk cId="2125931480" sldId="308"/>
            <ac:spMk id="19" creationId="{86A272C0-DD24-49A2-9CBB-3CE3137FD6AB}"/>
          </ac:spMkLst>
        </pc:spChg>
        <pc:spChg chg="add mod">
          <ac:chgData name="Levin Hinder 3md" userId="a08fd6f0-6d42-492f-97dc-1a5ba9a04ca0" providerId="ADAL" clId="{49AE5F2F-1F16-4962-93B2-7EF6E3258923}" dt="2021-06-17T17:16:14.142" v="1139"/>
          <ac:spMkLst>
            <pc:docMk/>
            <pc:sldMk cId="2125931480" sldId="308"/>
            <ac:spMk id="20" creationId="{74D00B7D-58E8-4DA3-A18B-509D9695E8C8}"/>
          </ac:spMkLst>
        </pc:spChg>
        <pc:spChg chg="add mod">
          <ac:chgData name="Levin Hinder 3md" userId="a08fd6f0-6d42-492f-97dc-1a5ba9a04ca0" providerId="ADAL" clId="{49AE5F2F-1F16-4962-93B2-7EF6E3258923}" dt="2021-06-17T18:32:42.725" v="1799" actId="20577"/>
          <ac:spMkLst>
            <pc:docMk/>
            <pc:sldMk cId="2125931480" sldId="308"/>
            <ac:spMk id="21" creationId="{D15F4F35-2A81-472E-A25A-4F39955B6BAD}"/>
          </ac:spMkLst>
        </pc:spChg>
        <pc:spChg chg="add mod">
          <ac:chgData name="Levin Hinder 3md" userId="a08fd6f0-6d42-492f-97dc-1a5ba9a04ca0" providerId="ADAL" clId="{49AE5F2F-1F16-4962-93B2-7EF6E3258923}" dt="2021-06-17T17:16:14.142" v="1139"/>
          <ac:spMkLst>
            <pc:docMk/>
            <pc:sldMk cId="2125931480" sldId="308"/>
            <ac:spMk id="22" creationId="{4B7228B7-1FD6-4778-AD43-56AADD4B9A13}"/>
          </ac:spMkLst>
        </pc:spChg>
        <pc:spChg chg="add mod">
          <ac:chgData name="Levin Hinder 3md" userId="a08fd6f0-6d42-492f-97dc-1a5ba9a04ca0" providerId="ADAL" clId="{49AE5F2F-1F16-4962-93B2-7EF6E3258923}" dt="2021-06-17T17:16:14.142" v="1139"/>
          <ac:spMkLst>
            <pc:docMk/>
            <pc:sldMk cId="2125931480" sldId="308"/>
            <ac:spMk id="24" creationId="{3DF98753-1363-4EFA-9182-E4CF7771D6B0}"/>
          </ac:spMkLst>
        </pc:spChg>
        <pc:spChg chg="add mod">
          <ac:chgData name="Levin Hinder 3md" userId="a08fd6f0-6d42-492f-97dc-1a5ba9a04ca0" providerId="ADAL" clId="{49AE5F2F-1F16-4962-93B2-7EF6E3258923}" dt="2021-06-17T17:16:14.142" v="1139"/>
          <ac:spMkLst>
            <pc:docMk/>
            <pc:sldMk cId="2125931480" sldId="308"/>
            <ac:spMk id="26" creationId="{11307401-A8C2-4DDB-8FB2-D0C43EB0FE4C}"/>
          </ac:spMkLst>
        </pc:spChg>
        <pc:spChg chg="add mod">
          <ac:chgData name="Levin Hinder 3md" userId="a08fd6f0-6d42-492f-97dc-1a5ba9a04ca0" providerId="ADAL" clId="{49AE5F2F-1F16-4962-93B2-7EF6E3258923}" dt="2021-06-17T18:44:12.064" v="1823" actId="6549"/>
          <ac:spMkLst>
            <pc:docMk/>
            <pc:sldMk cId="2125931480" sldId="308"/>
            <ac:spMk id="27" creationId="{77A3AE9A-AE0F-4D62-B375-A7DA649623B2}"/>
          </ac:spMkLst>
        </pc:spChg>
        <pc:spChg chg="add mod">
          <ac:chgData name="Levin Hinder 3md" userId="a08fd6f0-6d42-492f-97dc-1a5ba9a04ca0" providerId="ADAL" clId="{49AE5F2F-1F16-4962-93B2-7EF6E3258923}" dt="2021-06-17T17:16:30.900" v="1144" actId="207"/>
          <ac:spMkLst>
            <pc:docMk/>
            <pc:sldMk cId="2125931480" sldId="308"/>
            <ac:spMk id="29" creationId="{3D4480AD-7148-468F-AD2A-7B22A3341070}"/>
          </ac:spMkLst>
        </pc:spChg>
        <pc:spChg chg="add mod">
          <ac:chgData name="Levin Hinder 3md" userId="a08fd6f0-6d42-492f-97dc-1a5ba9a04ca0" providerId="ADAL" clId="{49AE5F2F-1F16-4962-93B2-7EF6E3258923}" dt="2021-06-17T17:16:14.142" v="1139"/>
          <ac:spMkLst>
            <pc:docMk/>
            <pc:sldMk cId="2125931480" sldId="308"/>
            <ac:spMk id="30" creationId="{544C4223-6F81-4E20-8DCC-AFF55EA63522}"/>
          </ac:spMkLst>
        </pc:spChg>
        <pc:spChg chg="add mod">
          <ac:chgData name="Levin Hinder 3md" userId="a08fd6f0-6d42-492f-97dc-1a5ba9a04ca0" providerId="ADAL" clId="{49AE5F2F-1F16-4962-93B2-7EF6E3258923}" dt="2021-06-17T17:16:14.142" v="1139"/>
          <ac:spMkLst>
            <pc:docMk/>
            <pc:sldMk cId="2125931480" sldId="308"/>
            <ac:spMk id="34" creationId="{11BABE33-DDCD-4E7E-ABF4-C375765AC8E9}"/>
          </ac:spMkLst>
        </pc:spChg>
        <pc:cxnChg chg="add mod">
          <ac:chgData name="Levin Hinder 3md" userId="a08fd6f0-6d42-492f-97dc-1a5ba9a04ca0" providerId="ADAL" clId="{49AE5F2F-1F16-4962-93B2-7EF6E3258923}" dt="2021-06-17T17:16:14.142" v="1139"/>
          <ac:cxnSpMkLst>
            <pc:docMk/>
            <pc:sldMk cId="2125931480" sldId="308"/>
            <ac:cxnSpMk id="8" creationId="{A54C3220-102A-4C8E-B707-2BE0561C5B05}"/>
          </ac:cxnSpMkLst>
        </pc:cxnChg>
        <pc:cxnChg chg="add mod">
          <ac:chgData name="Levin Hinder 3md" userId="a08fd6f0-6d42-492f-97dc-1a5ba9a04ca0" providerId="ADAL" clId="{49AE5F2F-1F16-4962-93B2-7EF6E3258923}" dt="2021-06-17T17:16:14.142" v="1139"/>
          <ac:cxnSpMkLst>
            <pc:docMk/>
            <pc:sldMk cId="2125931480" sldId="308"/>
            <ac:cxnSpMk id="9" creationId="{41BD6F0B-AB4D-4EA1-83BB-742BB0BF41ED}"/>
          </ac:cxnSpMkLst>
        </pc:cxnChg>
        <pc:cxnChg chg="add mod">
          <ac:chgData name="Levin Hinder 3md" userId="a08fd6f0-6d42-492f-97dc-1a5ba9a04ca0" providerId="ADAL" clId="{49AE5F2F-1F16-4962-93B2-7EF6E3258923}" dt="2021-06-17T17:16:14.142" v="1139"/>
          <ac:cxnSpMkLst>
            <pc:docMk/>
            <pc:sldMk cId="2125931480" sldId="308"/>
            <ac:cxnSpMk id="10" creationId="{A48D16F6-F0FF-4602-B78C-D6D5DBBC6857}"/>
          </ac:cxnSpMkLst>
        </pc:cxnChg>
        <pc:cxnChg chg="add mod">
          <ac:chgData name="Levin Hinder 3md" userId="a08fd6f0-6d42-492f-97dc-1a5ba9a04ca0" providerId="ADAL" clId="{49AE5F2F-1F16-4962-93B2-7EF6E3258923}" dt="2021-06-17T17:16:14.142" v="1139"/>
          <ac:cxnSpMkLst>
            <pc:docMk/>
            <pc:sldMk cId="2125931480" sldId="308"/>
            <ac:cxnSpMk id="14" creationId="{6C28D6C9-1A09-4654-B137-8FCD25DAAD67}"/>
          </ac:cxnSpMkLst>
        </pc:cxnChg>
        <pc:cxnChg chg="add mod">
          <ac:chgData name="Levin Hinder 3md" userId="a08fd6f0-6d42-492f-97dc-1a5ba9a04ca0" providerId="ADAL" clId="{49AE5F2F-1F16-4962-93B2-7EF6E3258923}" dt="2021-06-17T17:16:14.142" v="1139"/>
          <ac:cxnSpMkLst>
            <pc:docMk/>
            <pc:sldMk cId="2125931480" sldId="308"/>
            <ac:cxnSpMk id="15" creationId="{6AC94FF8-A004-4332-8F42-70CEA99B12AF}"/>
          </ac:cxnSpMkLst>
        </pc:cxnChg>
        <pc:cxnChg chg="add mod">
          <ac:chgData name="Levin Hinder 3md" userId="a08fd6f0-6d42-492f-97dc-1a5ba9a04ca0" providerId="ADAL" clId="{49AE5F2F-1F16-4962-93B2-7EF6E3258923}" dt="2021-06-17T17:16:14.142" v="1139"/>
          <ac:cxnSpMkLst>
            <pc:docMk/>
            <pc:sldMk cId="2125931480" sldId="308"/>
            <ac:cxnSpMk id="23" creationId="{623283E2-8417-43CF-AD57-D0CA94907AF5}"/>
          </ac:cxnSpMkLst>
        </pc:cxnChg>
        <pc:cxnChg chg="add mod">
          <ac:chgData name="Levin Hinder 3md" userId="a08fd6f0-6d42-492f-97dc-1a5ba9a04ca0" providerId="ADAL" clId="{49AE5F2F-1F16-4962-93B2-7EF6E3258923}" dt="2021-06-17T17:16:14.142" v="1139"/>
          <ac:cxnSpMkLst>
            <pc:docMk/>
            <pc:sldMk cId="2125931480" sldId="308"/>
            <ac:cxnSpMk id="25" creationId="{058620A5-2DC3-4E15-B978-EAA28C1E91DD}"/>
          </ac:cxnSpMkLst>
        </pc:cxnChg>
        <pc:cxnChg chg="add mod">
          <ac:chgData name="Levin Hinder 3md" userId="a08fd6f0-6d42-492f-97dc-1a5ba9a04ca0" providerId="ADAL" clId="{49AE5F2F-1F16-4962-93B2-7EF6E3258923}" dt="2021-06-17T17:16:26.678" v="1143" actId="692"/>
          <ac:cxnSpMkLst>
            <pc:docMk/>
            <pc:sldMk cId="2125931480" sldId="308"/>
            <ac:cxnSpMk id="28" creationId="{6159597C-B584-41AB-8BDE-AD13B5DFE1A4}"/>
          </ac:cxnSpMkLst>
        </pc:cxnChg>
        <pc:cxnChg chg="add mod">
          <ac:chgData name="Levin Hinder 3md" userId="a08fd6f0-6d42-492f-97dc-1a5ba9a04ca0" providerId="ADAL" clId="{49AE5F2F-1F16-4962-93B2-7EF6E3258923}" dt="2021-06-17T17:16:14.142" v="1139"/>
          <ac:cxnSpMkLst>
            <pc:docMk/>
            <pc:sldMk cId="2125931480" sldId="308"/>
            <ac:cxnSpMk id="31" creationId="{900D6B50-09B1-424E-9A46-652FB3F489A6}"/>
          </ac:cxnSpMkLst>
        </pc:cxnChg>
        <pc:cxnChg chg="add mod">
          <ac:chgData name="Levin Hinder 3md" userId="a08fd6f0-6d42-492f-97dc-1a5ba9a04ca0" providerId="ADAL" clId="{49AE5F2F-1F16-4962-93B2-7EF6E3258923}" dt="2021-06-17T17:16:14.142" v="1139"/>
          <ac:cxnSpMkLst>
            <pc:docMk/>
            <pc:sldMk cId="2125931480" sldId="308"/>
            <ac:cxnSpMk id="32" creationId="{8D8490E5-05A6-4FFD-B096-F64E88BC8729}"/>
          </ac:cxnSpMkLst>
        </pc:cxnChg>
        <pc:cxnChg chg="add mod">
          <ac:chgData name="Levin Hinder 3md" userId="a08fd6f0-6d42-492f-97dc-1a5ba9a04ca0" providerId="ADAL" clId="{49AE5F2F-1F16-4962-93B2-7EF6E3258923}" dt="2021-06-17T17:30:24.954" v="1373" actId="692"/>
          <ac:cxnSpMkLst>
            <pc:docMk/>
            <pc:sldMk cId="2125931480" sldId="308"/>
            <ac:cxnSpMk id="33" creationId="{D0186027-92D7-44FD-886E-C7EAF7F2EC41}"/>
          </ac:cxnSpMkLst>
        </pc:cxnChg>
      </pc:sldChg>
      <pc:sldChg chg="addSp modSp new mod">
        <pc:chgData name="Levin Hinder 3md" userId="a08fd6f0-6d42-492f-97dc-1a5ba9a04ca0" providerId="ADAL" clId="{49AE5F2F-1F16-4962-93B2-7EF6E3258923}" dt="2021-06-17T18:44:15.956" v="1824" actId="6549"/>
        <pc:sldMkLst>
          <pc:docMk/>
          <pc:sldMk cId="252082583" sldId="309"/>
        </pc:sldMkLst>
        <pc:spChg chg="mod">
          <ac:chgData name="Levin Hinder 3md" userId="a08fd6f0-6d42-492f-97dc-1a5ba9a04ca0" providerId="ADAL" clId="{49AE5F2F-1F16-4962-93B2-7EF6E3258923}" dt="2021-06-17T17:27:10.770" v="1229"/>
          <ac:spMkLst>
            <pc:docMk/>
            <pc:sldMk cId="252082583" sldId="309"/>
            <ac:spMk id="2" creationId="{28B259D5-F429-4087-93AF-92431E3FFCFD}"/>
          </ac:spMkLst>
        </pc:spChg>
        <pc:spChg chg="mod">
          <ac:chgData name="Levin Hinder 3md" userId="a08fd6f0-6d42-492f-97dc-1a5ba9a04ca0" providerId="ADAL" clId="{49AE5F2F-1F16-4962-93B2-7EF6E3258923}" dt="2021-06-17T18:10:44.120" v="1519"/>
          <ac:spMkLst>
            <pc:docMk/>
            <pc:sldMk cId="252082583" sldId="309"/>
            <ac:spMk id="3" creationId="{F48D7A9B-E7E4-404A-958B-7B2632861010}"/>
          </ac:spMkLst>
        </pc:spChg>
        <pc:spChg chg="add mod">
          <ac:chgData name="Levin Hinder 3md" userId="a08fd6f0-6d42-492f-97dc-1a5ba9a04ca0" providerId="ADAL" clId="{49AE5F2F-1F16-4962-93B2-7EF6E3258923}" dt="2021-06-17T17:16:42.333" v="1146"/>
          <ac:spMkLst>
            <pc:docMk/>
            <pc:sldMk cId="252082583" sldId="309"/>
            <ac:spMk id="4" creationId="{737264CC-B484-41AF-89C8-C7A229325666}"/>
          </ac:spMkLst>
        </pc:spChg>
        <pc:spChg chg="add mod">
          <ac:chgData name="Levin Hinder 3md" userId="a08fd6f0-6d42-492f-97dc-1a5ba9a04ca0" providerId="ADAL" clId="{49AE5F2F-1F16-4962-93B2-7EF6E3258923}" dt="2021-06-17T17:16:42.333" v="1146"/>
          <ac:spMkLst>
            <pc:docMk/>
            <pc:sldMk cId="252082583" sldId="309"/>
            <ac:spMk id="5" creationId="{98E3C464-9E17-4805-AC42-95F3BB7D07FA}"/>
          </ac:spMkLst>
        </pc:spChg>
        <pc:spChg chg="add mod">
          <ac:chgData name="Levin Hinder 3md" userId="a08fd6f0-6d42-492f-97dc-1a5ba9a04ca0" providerId="ADAL" clId="{49AE5F2F-1F16-4962-93B2-7EF6E3258923}" dt="2021-06-17T17:16:57.651" v="1150" actId="20577"/>
          <ac:spMkLst>
            <pc:docMk/>
            <pc:sldMk cId="252082583" sldId="309"/>
            <ac:spMk id="6" creationId="{A9A0D775-0229-450A-9CA5-076704ABE597}"/>
          </ac:spMkLst>
        </pc:spChg>
        <pc:spChg chg="add mod">
          <ac:chgData name="Levin Hinder 3md" userId="a08fd6f0-6d42-492f-97dc-1a5ba9a04ca0" providerId="ADAL" clId="{49AE5F2F-1F16-4962-93B2-7EF6E3258923}" dt="2021-06-17T17:16:42.333" v="1146"/>
          <ac:spMkLst>
            <pc:docMk/>
            <pc:sldMk cId="252082583" sldId="309"/>
            <ac:spMk id="7" creationId="{83800C87-001A-4BAF-B060-FBB9B1ADD232}"/>
          </ac:spMkLst>
        </pc:spChg>
        <pc:spChg chg="add mod">
          <ac:chgData name="Levin Hinder 3md" userId="a08fd6f0-6d42-492f-97dc-1a5ba9a04ca0" providerId="ADAL" clId="{49AE5F2F-1F16-4962-93B2-7EF6E3258923}" dt="2021-06-17T17:16:42.333" v="1146"/>
          <ac:spMkLst>
            <pc:docMk/>
            <pc:sldMk cId="252082583" sldId="309"/>
            <ac:spMk id="11" creationId="{5D3C9DF3-8DB8-46C5-8222-D53DBCF44F8B}"/>
          </ac:spMkLst>
        </pc:spChg>
        <pc:spChg chg="add mod">
          <ac:chgData name="Levin Hinder 3md" userId="a08fd6f0-6d42-492f-97dc-1a5ba9a04ca0" providerId="ADAL" clId="{49AE5F2F-1F16-4962-93B2-7EF6E3258923}" dt="2021-06-17T17:16:42.333" v="1146"/>
          <ac:spMkLst>
            <pc:docMk/>
            <pc:sldMk cId="252082583" sldId="309"/>
            <ac:spMk id="12" creationId="{B7E83716-80FA-4810-97B0-DF7FECB7A905}"/>
          </ac:spMkLst>
        </pc:spChg>
        <pc:spChg chg="add mod">
          <ac:chgData name="Levin Hinder 3md" userId="a08fd6f0-6d42-492f-97dc-1a5ba9a04ca0" providerId="ADAL" clId="{49AE5F2F-1F16-4962-93B2-7EF6E3258923}" dt="2021-06-17T17:16:42.333" v="1146"/>
          <ac:spMkLst>
            <pc:docMk/>
            <pc:sldMk cId="252082583" sldId="309"/>
            <ac:spMk id="13" creationId="{F615057D-A66C-45C1-8546-44A18F23BA65}"/>
          </ac:spMkLst>
        </pc:spChg>
        <pc:spChg chg="add mod">
          <ac:chgData name="Levin Hinder 3md" userId="a08fd6f0-6d42-492f-97dc-1a5ba9a04ca0" providerId="ADAL" clId="{49AE5F2F-1F16-4962-93B2-7EF6E3258923}" dt="2021-06-17T17:16:42.333" v="1146"/>
          <ac:spMkLst>
            <pc:docMk/>
            <pc:sldMk cId="252082583" sldId="309"/>
            <ac:spMk id="16" creationId="{3AAAE3A7-2505-45A9-9E6A-B0B3D791073B}"/>
          </ac:spMkLst>
        </pc:spChg>
        <pc:spChg chg="add mod">
          <ac:chgData name="Levin Hinder 3md" userId="a08fd6f0-6d42-492f-97dc-1a5ba9a04ca0" providerId="ADAL" clId="{49AE5F2F-1F16-4962-93B2-7EF6E3258923}" dt="2021-06-17T17:20:18.859" v="1212"/>
          <ac:spMkLst>
            <pc:docMk/>
            <pc:sldMk cId="252082583" sldId="309"/>
            <ac:spMk id="17" creationId="{B926F549-B9EE-4BB3-950A-36AD3B4DCF9C}"/>
          </ac:spMkLst>
        </pc:spChg>
        <pc:spChg chg="add mod">
          <ac:chgData name="Levin Hinder 3md" userId="a08fd6f0-6d42-492f-97dc-1a5ba9a04ca0" providerId="ADAL" clId="{49AE5F2F-1F16-4962-93B2-7EF6E3258923}" dt="2021-06-17T17:16:42.333" v="1146"/>
          <ac:spMkLst>
            <pc:docMk/>
            <pc:sldMk cId="252082583" sldId="309"/>
            <ac:spMk id="18" creationId="{8038312C-0909-47AF-8E67-390A3AA1CF05}"/>
          </ac:spMkLst>
        </pc:spChg>
        <pc:spChg chg="add mod">
          <ac:chgData name="Levin Hinder 3md" userId="a08fd6f0-6d42-492f-97dc-1a5ba9a04ca0" providerId="ADAL" clId="{49AE5F2F-1F16-4962-93B2-7EF6E3258923}" dt="2021-06-17T17:16:42.333" v="1146"/>
          <ac:spMkLst>
            <pc:docMk/>
            <pc:sldMk cId="252082583" sldId="309"/>
            <ac:spMk id="19" creationId="{116B1EF8-8B07-400E-B01B-64715BCC1378}"/>
          </ac:spMkLst>
        </pc:spChg>
        <pc:spChg chg="add mod">
          <ac:chgData name="Levin Hinder 3md" userId="a08fd6f0-6d42-492f-97dc-1a5ba9a04ca0" providerId="ADAL" clId="{49AE5F2F-1F16-4962-93B2-7EF6E3258923}" dt="2021-06-17T17:16:42.333" v="1146"/>
          <ac:spMkLst>
            <pc:docMk/>
            <pc:sldMk cId="252082583" sldId="309"/>
            <ac:spMk id="20" creationId="{5E5DC523-FC76-4367-8B09-94E38361E2FD}"/>
          </ac:spMkLst>
        </pc:spChg>
        <pc:spChg chg="add mod">
          <ac:chgData name="Levin Hinder 3md" userId="a08fd6f0-6d42-492f-97dc-1a5ba9a04ca0" providerId="ADAL" clId="{49AE5F2F-1F16-4962-93B2-7EF6E3258923}" dt="2021-06-17T18:32:47.025" v="1801" actId="20577"/>
          <ac:spMkLst>
            <pc:docMk/>
            <pc:sldMk cId="252082583" sldId="309"/>
            <ac:spMk id="21" creationId="{8624C0CF-8688-4BA2-8816-58AF03011A90}"/>
          </ac:spMkLst>
        </pc:spChg>
        <pc:spChg chg="add mod">
          <ac:chgData name="Levin Hinder 3md" userId="a08fd6f0-6d42-492f-97dc-1a5ba9a04ca0" providerId="ADAL" clId="{49AE5F2F-1F16-4962-93B2-7EF6E3258923}" dt="2021-06-17T17:16:42.333" v="1146"/>
          <ac:spMkLst>
            <pc:docMk/>
            <pc:sldMk cId="252082583" sldId="309"/>
            <ac:spMk id="22" creationId="{6A4F6898-DF51-46D5-9CEC-E0BBDFB9B924}"/>
          </ac:spMkLst>
        </pc:spChg>
        <pc:spChg chg="add mod">
          <ac:chgData name="Levin Hinder 3md" userId="a08fd6f0-6d42-492f-97dc-1a5ba9a04ca0" providerId="ADAL" clId="{49AE5F2F-1F16-4962-93B2-7EF6E3258923}" dt="2021-06-17T17:16:42.333" v="1146"/>
          <ac:spMkLst>
            <pc:docMk/>
            <pc:sldMk cId="252082583" sldId="309"/>
            <ac:spMk id="24" creationId="{D311E966-9A12-4A83-BB43-36BC74AC87F6}"/>
          </ac:spMkLst>
        </pc:spChg>
        <pc:spChg chg="add mod">
          <ac:chgData name="Levin Hinder 3md" userId="a08fd6f0-6d42-492f-97dc-1a5ba9a04ca0" providerId="ADAL" clId="{49AE5F2F-1F16-4962-93B2-7EF6E3258923}" dt="2021-06-17T17:16:42.333" v="1146"/>
          <ac:spMkLst>
            <pc:docMk/>
            <pc:sldMk cId="252082583" sldId="309"/>
            <ac:spMk id="26" creationId="{EE52F53A-09DD-4059-B370-2AA52BA4F331}"/>
          </ac:spMkLst>
        </pc:spChg>
        <pc:spChg chg="add mod">
          <ac:chgData name="Levin Hinder 3md" userId="a08fd6f0-6d42-492f-97dc-1a5ba9a04ca0" providerId="ADAL" clId="{49AE5F2F-1F16-4962-93B2-7EF6E3258923}" dt="2021-06-17T18:44:15.956" v="1824" actId="6549"/>
          <ac:spMkLst>
            <pc:docMk/>
            <pc:sldMk cId="252082583" sldId="309"/>
            <ac:spMk id="27" creationId="{18DDEE75-5EC1-4A7C-812B-C7D9C860B47A}"/>
          </ac:spMkLst>
        </pc:spChg>
        <pc:spChg chg="add mod">
          <ac:chgData name="Levin Hinder 3md" userId="a08fd6f0-6d42-492f-97dc-1a5ba9a04ca0" providerId="ADAL" clId="{49AE5F2F-1F16-4962-93B2-7EF6E3258923}" dt="2021-06-17T17:16:47.569" v="1147" actId="207"/>
          <ac:spMkLst>
            <pc:docMk/>
            <pc:sldMk cId="252082583" sldId="309"/>
            <ac:spMk id="29" creationId="{131B3FFC-8A62-4E0D-A704-319B703DB5F8}"/>
          </ac:spMkLst>
        </pc:spChg>
        <pc:spChg chg="add mod">
          <ac:chgData name="Levin Hinder 3md" userId="a08fd6f0-6d42-492f-97dc-1a5ba9a04ca0" providerId="ADAL" clId="{49AE5F2F-1F16-4962-93B2-7EF6E3258923}" dt="2021-06-17T17:16:42.333" v="1146"/>
          <ac:spMkLst>
            <pc:docMk/>
            <pc:sldMk cId="252082583" sldId="309"/>
            <ac:spMk id="30" creationId="{734B0C68-F7AF-4756-9E83-95B5A5B8C4A5}"/>
          </ac:spMkLst>
        </pc:spChg>
        <pc:spChg chg="add mod">
          <ac:chgData name="Levin Hinder 3md" userId="a08fd6f0-6d42-492f-97dc-1a5ba9a04ca0" providerId="ADAL" clId="{49AE5F2F-1F16-4962-93B2-7EF6E3258923}" dt="2021-06-17T17:16:42.333" v="1146"/>
          <ac:spMkLst>
            <pc:docMk/>
            <pc:sldMk cId="252082583" sldId="309"/>
            <ac:spMk id="34" creationId="{B9BC3FD0-614E-4BE6-845E-D640E81B03A4}"/>
          </ac:spMkLst>
        </pc:spChg>
        <pc:cxnChg chg="add mod">
          <ac:chgData name="Levin Hinder 3md" userId="a08fd6f0-6d42-492f-97dc-1a5ba9a04ca0" providerId="ADAL" clId="{49AE5F2F-1F16-4962-93B2-7EF6E3258923}" dt="2021-06-17T17:16:42.333" v="1146"/>
          <ac:cxnSpMkLst>
            <pc:docMk/>
            <pc:sldMk cId="252082583" sldId="309"/>
            <ac:cxnSpMk id="8" creationId="{67B5DC05-B0BE-46AE-820B-51B69D5A1F36}"/>
          </ac:cxnSpMkLst>
        </pc:cxnChg>
        <pc:cxnChg chg="add mod">
          <ac:chgData name="Levin Hinder 3md" userId="a08fd6f0-6d42-492f-97dc-1a5ba9a04ca0" providerId="ADAL" clId="{49AE5F2F-1F16-4962-93B2-7EF6E3258923}" dt="2021-06-17T17:16:42.333" v="1146"/>
          <ac:cxnSpMkLst>
            <pc:docMk/>
            <pc:sldMk cId="252082583" sldId="309"/>
            <ac:cxnSpMk id="9" creationId="{ED9F782C-3FCA-4483-B5E5-06F7B9711B4E}"/>
          </ac:cxnSpMkLst>
        </pc:cxnChg>
        <pc:cxnChg chg="add mod">
          <ac:chgData name="Levin Hinder 3md" userId="a08fd6f0-6d42-492f-97dc-1a5ba9a04ca0" providerId="ADAL" clId="{49AE5F2F-1F16-4962-93B2-7EF6E3258923}" dt="2021-06-17T17:16:42.333" v="1146"/>
          <ac:cxnSpMkLst>
            <pc:docMk/>
            <pc:sldMk cId="252082583" sldId="309"/>
            <ac:cxnSpMk id="10" creationId="{DCD8A22A-0979-4896-9B10-4BCE2CA4D65D}"/>
          </ac:cxnSpMkLst>
        </pc:cxnChg>
        <pc:cxnChg chg="add mod">
          <ac:chgData name="Levin Hinder 3md" userId="a08fd6f0-6d42-492f-97dc-1a5ba9a04ca0" providerId="ADAL" clId="{49AE5F2F-1F16-4962-93B2-7EF6E3258923}" dt="2021-06-17T17:16:42.333" v="1146"/>
          <ac:cxnSpMkLst>
            <pc:docMk/>
            <pc:sldMk cId="252082583" sldId="309"/>
            <ac:cxnSpMk id="14" creationId="{01EF3970-5FC0-43F3-B472-1ED5E49407CE}"/>
          </ac:cxnSpMkLst>
        </pc:cxnChg>
        <pc:cxnChg chg="add mod">
          <ac:chgData name="Levin Hinder 3md" userId="a08fd6f0-6d42-492f-97dc-1a5ba9a04ca0" providerId="ADAL" clId="{49AE5F2F-1F16-4962-93B2-7EF6E3258923}" dt="2021-06-17T17:16:42.333" v="1146"/>
          <ac:cxnSpMkLst>
            <pc:docMk/>
            <pc:sldMk cId="252082583" sldId="309"/>
            <ac:cxnSpMk id="15" creationId="{0BD2FBE2-C538-43B7-A1AB-4D1877855ACF}"/>
          </ac:cxnSpMkLst>
        </pc:cxnChg>
        <pc:cxnChg chg="add mod">
          <ac:chgData name="Levin Hinder 3md" userId="a08fd6f0-6d42-492f-97dc-1a5ba9a04ca0" providerId="ADAL" clId="{49AE5F2F-1F16-4962-93B2-7EF6E3258923}" dt="2021-06-17T17:16:42.333" v="1146"/>
          <ac:cxnSpMkLst>
            <pc:docMk/>
            <pc:sldMk cId="252082583" sldId="309"/>
            <ac:cxnSpMk id="23" creationId="{44A9F47F-712C-4281-A59E-FD975DF28CB7}"/>
          </ac:cxnSpMkLst>
        </pc:cxnChg>
        <pc:cxnChg chg="add mod">
          <ac:chgData name="Levin Hinder 3md" userId="a08fd6f0-6d42-492f-97dc-1a5ba9a04ca0" providerId="ADAL" clId="{49AE5F2F-1F16-4962-93B2-7EF6E3258923}" dt="2021-06-17T17:16:42.333" v="1146"/>
          <ac:cxnSpMkLst>
            <pc:docMk/>
            <pc:sldMk cId="252082583" sldId="309"/>
            <ac:cxnSpMk id="25" creationId="{919F34D3-33E3-49E0-8750-9CD0C8255070}"/>
          </ac:cxnSpMkLst>
        </pc:cxnChg>
        <pc:cxnChg chg="add mod">
          <ac:chgData name="Levin Hinder 3md" userId="a08fd6f0-6d42-492f-97dc-1a5ba9a04ca0" providerId="ADAL" clId="{49AE5F2F-1F16-4962-93B2-7EF6E3258923}" dt="2021-06-17T17:16:51.641" v="1148" actId="692"/>
          <ac:cxnSpMkLst>
            <pc:docMk/>
            <pc:sldMk cId="252082583" sldId="309"/>
            <ac:cxnSpMk id="28" creationId="{0A074D0B-7DF1-4E33-AB05-F332893A50BC}"/>
          </ac:cxnSpMkLst>
        </pc:cxnChg>
        <pc:cxnChg chg="add mod">
          <ac:chgData name="Levin Hinder 3md" userId="a08fd6f0-6d42-492f-97dc-1a5ba9a04ca0" providerId="ADAL" clId="{49AE5F2F-1F16-4962-93B2-7EF6E3258923}" dt="2021-06-17T17:16:42.333" v="1146"/>
          <ac:cxnSpMkLst>
            <pc:docMk/>
            <pc:sldMk cId="252082583" sldId="309"/>
            <ac:cxnSpMk id="31" creationId="{F098D629-EDD1-486D-AC89-7FC728D6775F}"/>
          </ac:cxnSpMkLst>
        </pc:cxnChg>
        <pc:cxnChg chg="add mod">
          <ac:chgData name="Levin Hinder 3md" userId="a08fd6f0-6d42-492f-97dc-1a5ba9a04ca0" providerId="ADAL" clId="{49AE5F2F-1F16-4962-93B2-7EF6E3258923}" dt="2021-06-17T17:16:42.333" v="1146"/>
          <ac:cxnSpMkLst>
            <pc:docMk/>
            <pc:sldMk cId="252082583" sldId="309"/>
            <ac:cxnSpMk id="32" creationId="{25C7CC11-D0F4-4EB3-A9FD-4481D5250C12}"/>
          </ac:cxnSpMkLst>
        </pc:cxnChg>
        <pc:cxnChg chg="add mod">
          <ac:chgData name="Levin Hinder 3md" userId="a08fd6f0-6d42-492f-97dc-1a5ba9a04ca0" providerId="ADAL" clId="{49AE5F2F-1F16-4962-93B2-7EF6E3258923}" dt="2021-06-17T17:30:29.154" v="1377" actId="692"/>
          <ac:cxnSpMkLst>
            <pc:docMk/>
            <pc:sldMk cId="252082583" sldId="309"/>
            <ac:cxnSpMk id="33" creationId="{7E6549C5-97E0-415D-A10C-4B81BD9ECB98}"/>
          </ac:cxnSpMkLst>
        </pc:cxnChg>
      </pc:sldChg>
      <pc:sldChg chg="modSp add mod">
        <pc:chgData name="Levin Hinder 3md" userId="a08fd6f0-6d42-492f-97dc-1a5ba9a04ca0" providerId="ADAL" clId="{49AE5F2F-1F16-4962-93B2-7EF6E3258923}" dt="2021-06-17T18:44:20.105" v="1825" actId="6549"/>
        <pc:sldMkLst>
          <pc:docMk/>
          <pc:sldMk cId="1067220985" sldId="310"/>
        </pc:sldMkLst>
        <pc:spChg chg="mod">
          <ac:chgData name="Levin Hinder 3md" userId="a08fd6f0-6d42-492f-97dc-1a5ba9a04ca0" providerId="ADAL" clId="{49AE5F2F-1F16-4962-93B2-7EF6E3258923}" dt="2021-06-17T17:27:13.042" v="1231"/>
          <ac:spMkLst>
            <pc:docMk/>
            <pc:sldMk cId="1067220985" sldId="310"/>
            <ac:spMk id="2" creationId="{28B259D5-F429-4087-93AF-92431E3FFCFD}"/>
          </ac:spMkLst>
        </pc:spChg>
        <pc:spChg chg="mod">
          <ac:chgData name="Levin Hinder 3md" userId="a08fd6f0-6d42-492f-97dc-1a5ba9a04ca0" providerId="ADAL" clId="{49AE5F2F-1F16-4962-93B2-7EF6E3258923}" dt="2021-06-17T18:10:46.208" v="1520"/>
          <ac:spMkLst>
            <pc:docMk/>
            <pc:sldMk cId="1067220985" sldId="310"/>
            <ac:spMk id="3" creationId="{F48D7A9B-E7E4-404A-958B-7B2632861010}"/>
          </ac:spMkLst>
        </pc:spChg>
        <pc:spChg chg="mod">
          <ac:chgData name="Levin Hinder 3md" userId="a08fd6f0-6d42-492f-97dc-1a5ba9a04ca0" providerId="ADAL" clId="{49AE5F2F-1F16-4962-93B2-7EF6E3258923}" dt="2021-06-17T17:17:14.660" v="1159" actId="20577"/>
          <ac:spMkLst>
            <pc:docMk/>
            <pc:sldMk cId="1067220985" sldId="310"/>
            <ac:spMk id="6" creationId="{A9A0D775-0229-450A-9CA5-076704ABE597}"/>
          </ac:spMkLst>
        </pc:spChg>
        <pc:spChg chg="mod">
          <ac:chgData name="Levin Hinder 3md" userId="a08fd6f0-6d42-492f-97dc-1a5ba9a04ca0" providerId="ADAL" clId="{49AE5F2F-1F16-4962-93B2-7EF6E3258923}" dt="2021-06-17T17:20:23.011" v="1213"/>
          <ac:spMkLst>
            <pc:docMk/>
            <pc:sldMk cId="1067220985" sldId="310"/>
            <ac:spMk id="17" creationId="{B926F549-B9EE-4BB3-950A-36AD3B4DCF9C}"/>
          </ac:spMkLst>
        </pc:spChg>
        <pc:spChg chg="mod">
          <ac:chgData name="Levin Hinder 3md" userId="a08fd6f0-6d42-492f-97dc-1a5ba9a04ca0" providerId="ADAL" clId="{49AE5F2F-1F16-4962-93B2-7EF6E3258923}" dt="2021-06-17T18:32:50.660" v="1802" actId="20577"/>
          <ac:spMkLst>
            <pc:docMk/>
            <pc:sldMk cId="1067220985" sldId="310"/>
            <ac:spMk id="21" creationId="{8624C0CF-8688-4BA2-8816-58AF03011A90}"/>
          </ac:spMkLst>
        </pc:spChg>
        <pc:spChg chg="mod">
          <ac:chgData name="Levin Hinder 3md" userId="a08fd6f0-6d42-492f-97dc-1a5ba9a04ca0" providerId="ADAL" clId="{49AE5F2F-1F16-4962-93B2-7EF6E3258923}" dt="2021-06-17T18:44:20.105" v="1825" actId="6549"/>
          <ac:spMkLst>
            <pc:docMk/>
            <pc:sldMk cId="1067220985" sldId="310"/>
            <ac:spMk id="27" creationId="{18DDEE75-5EC1-4A7C-812B-C7D9C860B47A}"/>
          </ac:spMkLst>
        </pc:spChg>
        <pc:cxnChg chg="mod">
          <ac:chgData name="Levin Hinder 3md" userId="a08fd6f0-6d42-492f-97dc-1a5ba9a04ca0" providerId="ADAL" clId="{49AE5F2F-1F16-4962-93B2-7EF6E3258923}" dt="2021-06-17T17:30:33.150" v="1381" actId="692"/>
          <ac:cxnSpMkLst>
            <pc:docMk/>
            <pc:sldMk cId="1067220985" sldId="310"/>
            <ac:cxnSpMk id="33" creationId="{7E6549C5-97E0-415D-A10C-4B81BD9ECB98}"/>
          </ac:cxnSpMkLst>
        </pc:cxnChg>
      </pc:sldChg>
      <pc:sldChg chg="modSp add mod">
        <pc:chgData name="Levin Hinder 3md" userId="a08fd6f0-6d42-492f-97dc-1a5ba9a04ca0" providerId="ADAL" clId="{49AE5F2F-1F16-4962-93B2-7EF6E3258923}" dt="2021-06-17T18:44:22.156" v="1826" actId="6549"/>
        <pc:sldMkLst>
          <pc:docMk/>
          <pc:sldMk cId="1429802071" sldId="311"/>
        </pc:sldMkLst>
        <pc:spChg chg="mod">
          <ac:chgData name="Levin Hinder 3md" userId="a08fd6f0-6d42-492f-97dc-1a5ba9a04ca0" providerId="ADAL" clId="{49AE5F2F-1F16-4962-93B2-7EF6E3258923}" dt="2021-06-17T17:27:14.588" v="1232"/>
          <ac:spMkLst>
            <pc:docMk/>
            <pc:sldMk cId="1429802071" sldId="311"/>
            <ac:spMk id="2" creationId="{28B259D5-F429-4087-93AF-92431E3FFCFD}"/>
          </ac:spMkLst>
        </pc:spChg>
        <pc:spChg chg="mod">
          <ac:chgData name="Levin Hinder 3md" userId="a08fd6f0-6d42-492f-97dc-1a5ba9a04ca0" providerId="ADAL" clId="{49AE5F2F-1F16-4962-93B2-7EF6E3258923}" dt="2021-06-17T18:10:47.594" v="1521"/>
          <ac:spMkLst>
            <pc:docMk/>
            <pc:sldMk cId="1429802071" sldId="311"/>
            <ac:spMk id="3" creationId="{F48D7A9B-E7E4-404A-958B-7B2632861010}"/>
          </ac:spMkLst>
        </pc:spChg>
        <pc:spChg chg="mod">
          <ac:chgData name="Levin Hinder 3md" userId="a08fd6f0-6d42-492f-97dc-1a5ba9a04ca0" providerId="ADAL" clId="{49AE5F2F-1F16-4962-93B2-7EF6E3258923}" dt="2021-06-17T17:17:18.947" v="1160" actId="20577"/>
          <ac:spMkLst>
            <pc:docMk/>
            <pc:sldMk cId="1429802071" sldId="311"/>
            <ac:spMk id="6" creationId="{A9A0D775-0229-450A-9CA5-076704ABE597}"/>
          </ac:spMkLst>
        </pc:spChg>
        <pc:spChg chg="mod">
          <ac:chgData name="Levin Hinder 3md" userId="a08fd6f0-6d42-492f-97dc-1a5ba9a04ca0" providerId="ADAL" clId="{49AE5F2F-1F16-4962-93B2-7EF6E3258923}" dt="2021-06-17T17:20:26.427" v="1214"/>
          <ac:spMkLst>
            <pc:docMk/>
            <pc:sldMk cId="1429802071" sldId="311"/>
            <ac:spMk id="17" creationId="{B926F549-B9EE-4BB3-950A-36AD3B4DCF9C}"/>
          </ac:spMkLst>
        </pc:spChg>
        <pc:spChg chg="mod">
          <ac:chgData name="Levin Hinder 3md" userId="a08fd6f0-6d42-492f-97dc-1a5ba9a04ca0" providerId="ADAL" clId="{49AE5F2F-1F16-4962-93B2-7EF6E3258923}" dt="2021-06-17T18:32:54.606" v="1803" actId="20577"/>
          <ac:spMkLst>
            <pc:docMk/>
            <pc:sldMk cId="1429802071" sldId="311"/>
            <ac:spMk id="21" creationId="{8624C0CF-8688-4BA2-8816-58AF03011A90}"/>
          </ac:spMkLst>
        </pc:spChg>
        <pc:spChg chg="mod">
          <ac:chgData name="Levin Hinder 3md" userId="a08fd6f0-6d42-492f-97dc-1a5ba9a04ca0" providerId="ADAL" clId="{49AE5F2F-1F16-4962-93B2-7EF6E3258923}" dt="2021-06-17T18:44:22.156" v="1826" actId="6549"/>
          <ac:spMkLst>
            <pc:docMk/>
            <pc:sldMk cId="1429802071" sldId="311"/>
            <ac:spMk id="27" creationId="{18DDEE75-5EC1-4A7C-812B-C7D9C860B47A}"/>
          </ac:spMkLst>
        </pc:spChg>
        <pc:cxnChg chg="mod">
          <ac:chgData name="Levin Hinder 3md" userId="a08fd6f0-6d42-492f-97dc-1a5ba9a04ca0" providerId="ADAL" clId="{49AE5F2F-1F16-4962-93B2-7EF6E3258923}" dt="2021-06-17T17:30:37.856" v="1385" actId="692"/>
          <ac:cxnSpMkLst>
            <pc:docMk/>
            <pc:sldMk cId="1429802071" sldId="311"/>
            <ac:cxnSpMk id="33" creationId="{7E6549C5-97E0-415D-A10C-4B81BD9ECB98}"/>
          </ac:cxnSpMkLst>
        </pc:cxnChg>
      </pc:sldChg>
      <pc:sldChg chg="modSp add mod">
        <pc:chgData name="Levin Hinder 3md" userId="a08fd6f0-6d42-492f-97dc-1a5ba9a04ca0" providerId="ADAL" clId="{49AE5F2F-1F16-4962-93B2-7EF6E3258923}" dt="2021-06-17T18:44:24.796" v="1827" actId="6549"/>
        <pc:sldMkLst>
          <pc:docMk/>
          <pc:sldMk cId="4089199034" sldId="312"/>
        </pc:sldMkLst>
        <pc:spChg chg="mod">
          <ac:chgData name="Levin Hinder 3md" userId="a08fd6f0-6d42-492f-97dc-1a5ba9a04ca0" providerId="ADAL" clId="{49AE5F2F-1F16-4962-93B2-7EF6E3258923}" dt="2021-06-17T17:27:16.378" v="1233"/>
          <ac:spMkLst>
            <pc:docMk/>
            <pc:sldMk cId="4089199034" sldId="312"/>
            <ac:spMk id="2" creationId="{28B259D5-F429-4087-93AF-92431E3FFCFD}"/>
          </ac:spMkLst>
        </pc:spChg>
        <pc:spChg chg="mod">
          <ac:chgData name="Levin Hinder 3md" userId="a08fd6f0-6d42-492f-97dc-1a5ba9a04ca0" providerId="ADAL" clId="{49AE5F2F-1F16-4962-93B2-7EF6E3258923}" dt="2021-06-17T18:10:49.145" v="1522"/>
          <ac:spMkLst>
            <pc:docMk/>
            <pc:sldMk cId="4089199034" sldId="312"/>
            <ac:spMk id="3" creationId="{F48D7A9B-E7E4-404A-958B-7B2632861010}"/>
          </ac:spMkLst>
        </pc:spChg>
        <pc:spChg chg="mod">
          <ac:chgData name="Levin Hinder 3md" userId="a08fd6f0-6d42-492f-97dc-1a5ba9a04ca0" providerId="ADAL" clId="{49AE5F2F-1F16-4962-93B2-7EF6E3258923}" dt="2021-06-17T17:17:22.435" v="1161" actId="20577"/>
          <ac:spMkLst>
            <pc:docMk/>
            <pc:sldMk cId="4089199034" sldId="312"/>
            <ac:spMk id="6" creationId="{A9A0D775-0229-450A-9CA5-076704ABE597}"/>
          </ac:spMkLst>
        </pc:spChg>
        <pc:spChg chg="mod">
          <ac:chgData name="Levin Hinder 3md" userId="a08fd6f0-6d42-492f-97dc-1a5ba9a04ca0" providerId="ADAL" clId="{49AE5F2F-1F16-4962-93B2-7EF6E3258923}" dt="2021-06-17T17:20:28.635" v="1215"/>
          <ac:spMkLst>
            <pc:docMk/>
            <pc:sldMk cId="4089199034" sldId="312"/>
            <ac:spMk id="17" creationId="{B926F549-B9EE-4BB3-950A-36AD3B4DCF9C}"/>
          </ac:spMkLst>
        </pc:spChg>
        <pc:spChg chg="mod">
          <ac:chgData name="Levin Hinder 3md" userId="a08fd6f0-6d42-492f-97dc-1a5ba9a04ca0" providerId="ADAL" clId="{49AE5F2F-1F16-4962-93B2-7EF6E3258923}" dt="2021-06-17T18:32:56.886" v="1804" actId="20577"/>
          <ac:spMkLst>
            <pc:docMk/>
            <pc:sldMk cId="4089199034" sldId="312"/>
            <ac:spMk id="21" creationId="{8624C0CF-8688-4BA2-8816-58AF03011A90}"/>
          </ac:spMkLst>
        </pc:spChg>
        <pc:spChg chg="mod">
          <ac:chgData name="Levin Hinder 3md" userId="a08fd6f0-6d42-492f-97dc-1a5ba9a04ca0" providerId="ADAL" clId="{49AE5F2F-1F16-4962-93B2-7EF6E3258923}" dt="2021-06-17T18:44:24.796" v="1827" actId="6549"/>
          <ac:spMkLst>
            <pc:docMk/>
            <pc:sldMk cId="4089199034" sldId="312"/>
            <ac:spMk id="27" creationId="{18DDEE75-5EC1-4A7C-812B-C7D9C860B47A}"/>
          </ac:spMkLst>
        </pc:spChg>
        <pc:cxnChg chg="mod">
          <ac:chgData name="Levin Hinder 3md" userId="a08fd6f0-6d42-492f-97dc-1a5ba9a04ca0" providerId="ADAL" clId="{49AE5F2F-1F16-4962-93B2-7EF6E3258923}" dt="2021-06-17T17:30:41.047" v="1389" actId="692"/>
          <ac:cxnSpMkLst>
            <pc:docMk/>
            <pc:sldMk cId="4089199034" sldId="312"/>
            <ac:cxnSpMk id="33" creationId="{7E6549C5-97E0-415D-A10C-4B81BD9ECB98}"/>
          </ac:cxnSpMkLst>
        </pc:cxnChg>
      </pc:sldChg>
      <pc:sldChg chg="modSp add mod">
        <pc:chgData name="Levin Hinder 3md" userId="a08fd6f0-6d42-492f-97dc-1a5ba9a04ca0" providerId="ADAL" clId="{49AE5F2F-1F16-4962-93B2-7EF6E3258923}" dt="2021-06-17T18:44:27.155" v="1828" actId="6549"/>
        <pc:sldMkLst>
          <pc:docMk/>
          <pc:sldMk cId="1530447386" sldId="313"/>
        </pc:sldMkLst>
        <pc:spChg chg="mod">
          <ac:chgData name="Levin Hinder 3md" userId="a08fd6f0-6d42-492f-97dc-1a5ba9a04ca0" providerId="ADAL" clId="{49AE5F2F-1F16-4962-93B2-7EF6E3258923}" dt="2021-06-17T17:27:18.159" v="1234"/>
          <ac:spMkLst>
            <pc:docMk/>
            <pc:sldMk cId="1530447386" sldId="313"/>
            <ac:spMk id="2" creationId="{28B259D5-F429-4087-93AF-92431E3FFCFD}"/>
          </ac:spMkLst>
        </pc:spChg>
        <pc:spChg chg="mod">
          <ac:chgData name="Levin Hinder 3md" userId="a08fd6f0-6d42-492f-97dc-1a5ba9a04ca0" providerId="ADAL" clId="{49AE5F2F-1F16-4962-93B2-7EF6E3258923}" dt="2021-06-17T18:10:50.608" v="1523"/>
          <ac:spMkLst>
            <pc:docMk/>
            <pc:sldMk cId="1530447386" sldId="313"/>
            <ac:spMk id="3" creationId="{F48D7A9B-E7E4-404A-958B-7B2632861010}"/>
          </ac:spMkLst>
        </pc:spChg>
        <pc:spChg chg="mod">
          <ac:chgData name="Levin Hinder 3md" userId="a08fd6f0-6d42-492f-97dc-1a5ba9a04ca0" providerId="ADAL" clId="{49AE5F2F-1F16-4962-93B2-7EF6E3258923}" dt="2021-06-17T17:17:26.363" v="1162" actId="20577"/>
          <ac:spMkLst>
            <pc:docMk/>
            <pc:sldMk cId="1530447386" sldId="313"/>
            <ac:spMk id="6" creationId="{A9A0D775-0229-450A-9CA5-076704ABE597}"/>
          </ac:spMkLst>
        </pc:spChg>
        <pc:spChg chg="mod">
          <ac:chgData name="Levin Hinder 3md" userId="a08fd6f0-6d42-492f-97dc-1a5ba9a04ca0" providerId="ADAL" clId="{49AE5F2F-1F16-4962-93B2-7EF6E3258923}" dt="2021-06-17T17:20:32.436" v="1216"/>
          <ac:spMkLst>
            <pc:docMk/>
            <pc:sldMk cId="1530447386" sldId="313"/>
            <ac:spMk id="17" creationId="{B926F549-B9EE-4BB3-950A-36AD3B4DCF9C}"/>
          </ac:spMkLst>
        </pc:spChg>
        <pc:spChg chg="mod">
          <ac:chgData name="Levin Hinder 3md" userId="a08fd6f0-6d42-492f-97dc-1a5ba9a04ca0" providerId="ADAL" clId="{49AE5F2F-1F16-4962-93B2-7EF6E3258923}" dt="2021-06-17T18:33:01.129" v="1806" actId="20577"/>
          <ac:spMkLst>
            <pc:docMk/>
            <pc:sldMk cId="1530447386" sldId="313"/>
            <ac:spMk id="21" creationId="{8624C0CF-8688-4BA2-8816-58AF03011A90}"/>
          </ac:spMkLst>
        </pc:spChg>
        <pc:spChg chg="mod">
          <ac:chgData name="Levin Hinder 3md" userId="a08fd6f0-6d42-492f-97dc-1a5ba9a04ca0" providerId="ADAL" clId="{49AE5F2F-1F16-4962-93B2-7EF6E3258923}" dt="2021-06-17T18:44:27.155" v="1828" actId="6549"/>
          <ac:spMkLst>
            <pc:docMk/>
            <pc:sldMk cId="1530447386" sldId="313"/>
            <ac:spMk id="27" creationId="{18DDEE75-5EC1-4A7C-812B-C7D9C860B47A}"/>
          </ac:spMkLst>
        </pc:spChg>
        <pc:cxnChg chg="mod">
          <ac:chgData name="Levin Hinder 3md" userId="a08fd6f0-6d42-492f-97dc-1a5ba9a04ca0" providerId="ADAL" clId="{49AE5F2F-1F16-4962-93B2-7EF6E3258923}" dt="2021-06-17T17:30:45.081" v="1393" actId="692"/>
          <ac:cxnSpMkLst>
            <pc:docMk/>
            <pc:sldMk cId="1530447386" sldId="313"/>
            <ac:cxnSpMk id="33" creationId="{7E6549C5-97E0-415D-A10C-4B81BD9ECB98}"/>
          </ac:cxnSpMkLst>
        </pc:cxnChg>
      </pc:sldChg>
      <pc:sldChg chg="modSp add mod">
        <pc:chgData name="Levin Hinder 3md" userId="a08fd6f0-6d42-492f-97dc-1a5ba9a04ca0" providerId="ADAL" clId="{49AE5F2F-1F16-4962-93B2-7EF6E3258923}" dt="2021-06-17T18:44:33.297" v="1831" actId="20577"/>
        <pc:sldMkLst>
          <pc:docMk/>
          <pc:sldMk cId="3134572323" sldId="314"/>
        </pc:sldMkLst>
        <pc:spChg chg="mod">
          <ac:chgData name="Levin Hinder 3md" userId="a08fd6f0-6d42-492f-97dc-1a5ba9a04ca0" providerId="ADAL" clId="{49AE5F2F-1F16-4962-93B2-7EF6E3258923}" dt="2021-06-17T17:27:22.146" v="1236"/>
          <ac:spMkLst>
            <pc:docMk/>
            <pc:sldMk cId="3134572323" sldId="314"/>
            <ac:spMk id="2" creationId="{28B259D5-F429-4087-93AF-92431E3FFCFD}"/>
          </ac:spMkLst>
        </pc:spChg>
        <pc:spChg chg="mod">
          <ac:chgData name="Levin Hinder 3md" userId="a08fd6f0-6d42-492f-97dc-1a5ba9a04ca0" providerId="ADAL" clId="{49AE5F2F-1F16-4962-93B2-7EF6E3258923}" dt="2021-06-17T18:10:52.237" v="1524"/>
          <ac:spMkLst>
            <pc:docMk/>
            <pc:sldMk cId="3134572323" sldId="314"/>
            <ac:spMk id="3" creationId="{F48D7A9B-E7E4-404A-958B-7B2632861010}"/>
          </ac:spMkLst>
        </pc:spChg>
        <pc:spChg chg="mod">
          <ac:chgData name="Levin Hinder 3md" userId="a08fd6f0-6d42-492f-97dc-1a5ba9a04ca0" providerId="ADAL" clId="{49AE5F2F-1F16-4962-93B2-7EF6E3258923}" dt="2021-06-17T17:17:29.163" v="1163" actId="20577"/>
          <ac:spMkLst>
            <pc:docMk/>
            <pc:sldMk cId="3134572323" sldId="314"/>
            <ac:spMk id="6" creationId="{A9A0D775-0229-450A-9CA5-076704ABE597}"/>
          </ac:spMkLst>
        </pc:spChg>
        <pc:spChg chg="mod">
          <ac:chgData name="Levin Hinder 3md" userId="a08fd6f0-6d42-492f-97dc-1a5ba9a04ca0" providerId="ADAL" clId="{49AE5F2F-1F16-4962-93B2-7EF6E3258923}" dt="2021-06-17T17:20:36.019" v="1217"/>
          <ac:spMkLst>
            <pc:docMk/>
            <pc:sldMk cId="3134572323" sldId="314"/>
            <ac:spMk id="17" creationId="{B926F549-B9EE-4BB3-950A-36AD3B4DCF9C}"/>
          </ac:spMkLst>
        </pc:spChg>
        <pc:spChg chg="mod">
          <ac:chgData name="Levin Hinder 3md" userId="a08fd6f0-6d42-492f-97dc-1a5ba9a04ca0" providerId="ADAL" clId="{49AE5F2F-1F16-4962-93B2-7EF6E3258923}" dt="2021-06-17T18:33:05.661" v="1807" actId="20577"/>
          <ac:spMkLst>
            <pc:docMk/>
            <pc:sldMk cId="3134572323" sldId="314"/>
            <ac:spMk id="21" creationId="{8624C0CF-8688-4BA2-8816-58AF03011A90}"/>
          </ac:spMkLst>
        </pc:spChg>
        <pc:spChg chg="mod">
          <ac:chgData name="Levin Hinder 3md" userId="a08fd6f0-6d42-492f-97dc-1a5ba9a04ca0" providerId="ADAL" clId="{49AE5F2F-1F16-4962-93B2-7EF6E3258923}" dt="2021-06-17T18:44:33.297" v="1831" actId="20577"/>
          <ac:spMkLst>
            <pc:docMk/>
            <pc:sldMk cId="3134572323" sldId="314"/>
            <ac:spMk id="27" creationId="{18DDEE75-5EC1-4A7C-812B-C7D9C860B47A}"/>
          </ac:spMkLst>
        </pc:spChg>
        <pc:cxnChg chg="mod">
          <ac:chgData name="Levin Hinder 3md" userId="a08fd6f0-6d42-492f-97dc-1a5ba9a04ca0" providerId="ADAL" clId="{49AE5F2F-1F16-4962-93B2-7EF6E3258923}" dt="2021-06-17T17:30:49.059" v="1397" actId="692"/>
          <ac:cxnSpMkLst>
            <pc:docMk/>
            <pc:sldMk cId="3134572323" sldId="314"/>
            <ac:cxnSpMk id="33" creationId="{7E6549C5-97E0-415D-A10C-4B81BD9ECB98}"/>
          </ac:cxnSpMkLst>
        </pc:cxnChg>
      </pc:sldChg>
      <pc:sldChg chg="modSp add mod">
        <pc:chgData name="Levin Hinder 3md" userId="a08fd6f0-6d42-492f-97dc-1a5ba9a04ca0" providerId="ADAL" clId="{49AE5F2F-1F16-4962-93B2-7EF6E3258923}" dt="2021-06-17T18:44:36.565" v="1832" actId="20577"/>
        <pc:sldMkLst>
          <pc:docMk/>
          <pc:sldMk cId="1383717830" sldId="315"/>
        </pc:sldMkLst>
        <pc:spChg chg="mod">
          <ac:chgData name="Levin Hinder 3md" userId="a08fd6f0-6d42-492f-97dc-1a5ba9a04ca0" providerId="ADAL" clId="{49AE5F2F-1F16-4962-93B2-7EF6E3258923}" dt="2021-06-17T17:27:20.729" v="1235"/>
          <ac:spMkLst>
            <pc:docMk/>
            <pc:sldMk cId="1383717830" sldId="315"/>
            <ac:spMk id="2" creationId="{28B259D5-F429-4087-93AF-92431E3FFCFD}"/>
          </ac:spMkLst>
        </pc:spChg>
        <pc:spChg chg="mod">
          <ac:chgData name="Levin Hinder 3md" userId="a08fd6f0-6d42-492f-97dc-1a5ba9a04ca0" providerId="ADAL" clId="{49AE5F2F-1F16-4962-93B2-7EF6E3258923}" dt="2021-06-17T18:10:53.663" v="1525"/>
          <ac:spMkLst>
            <pc:docMk/>
            <pc:sldMk cId="1383717830" sldId="315"/>
            <ac:spMk id="3" creationId="{F48D7A9B-E7E4-404A-958B-7B2632861010}"/>
          </ac:spMkLst>
        </pc:spChg>
        <pc:spChg chg="mod">
          <ac:chgData name="Levin Hinder 3md" userId="a08fd6f0-6d42-492f-97dc-1a5ba9a04ca0" providerId="ADAL" clId="{49AE5F2F-1F16-4962-93B2-7EF6E3258923}" dt="2021-06-17T17:17:32.203" v="1164" actId="20577"/>
          <ac:spMkLst>
            <pc:docMk/>
            <pc:sldMk cId="1383717830" sldId="315"/>
            <ac:spMk id="6" creationId="{A9A0D775-0229-450A-9CA5-076704ABE597}"/>
          </ac:spMkLst>
        </pc:spChg>
        <pc:spChg chg="mod">
          <ac:chgData name="Levin Hinder 3md" userId="a08fd6f0-6d42-492f-97dc-1a5ba9a04ca0" providerId="ADAL" clId="{49AE5F2F-1F16-4962-93B2-7EF6E3258923}" dt="2021-06-17T17:20:39.388" v="1218"/>
          <ac:spMkLst>
            <pc:docMk/>
            <pc:sldMk cId="1383717830" sldId="315"/>
            <ac:spMk id="17" creationId="{B926F549-B9EE-4BB3-950A-36AD3B4DCF9C}"/>
          </ac:spMkLst>
        </pc:spChg>
        <pc:spChg chg="mod">
          <ac:chgData name="Levin Hinder 3md" userId="a08fd6f0-6d42-492f-97dc-1a5ba9a04ca0" providerId="ADAL" clId="{49AE5F2F-1F16-4962-93B2-7EF6E3258923}" dt="2021-06-17T18:33:08.429" v="1808" actId="20577"/>
          <ac:spMkLst>
            <pc:docMk/>
            <pc:sldMk cId="1383717830" sldId="315"/>
            <ac:spMk id="21" creationId="{8624C0CF-8688-4BA2-8816-58AF03011A90}"/>
          </ac:spMkLst>
        </pc:spChg>
        <pc:spChg chg="mod">
          <ac:chgData name="Levin Hinder 3md" userId="a08fd6f0-6d42-492f-97dc-1a5ba9a04ca0" providerId="ADAL" clId="{49AE5F2F-1F16-4962-93B2-7EF6E3258923}" dt="2021-06-17T18:44:36.565" v="1832" actId="20577"/>
          <ac:spMkLst>
            <pc:docMk/>
            <pc:sldMk cId="1383717830" sldId="315"/>
            <ac:spMk id="27" creationId="{18DDEE75-5EC1-4A7C-812B-C7D9C860B47A}"/>
          </ac:spMkLst>
        </pc:spChg>
        <pc:cxnChg chg="mod">
          <ac:chgData name="Levin Hinder 3md" userId="a08fd6f0-6d42-492f-97dc-1a5ba9a04ca0" providerId="ADAL" clId="{49AE5F2F-1F16-4962-93B2-7EF6E3258923}" dt="2021-06-17T17:30:52.892" v="1401" actId="692"/>
          <ac:cxnSpMkLst>
            <pc:docMk/>
            <pc:sldMk cId="1383717830" sldId="315"/>
            <ac:cxnSpMk id="33" creationId="{7E6549C5-97E0-415D-A10C-4B81BD9ECB98}"/>
          </ac:cxnSpMkLst>
        </pc:cxnChg>
      </pc:sldChg>
      <pc:sldChg chg="modSp add mod">
        <pc:chgData name="Levin Hinder 3md" userId="a08fd6f0-6d42-492f-97dc-1a5ba9a04ca0" providerId="ADAL" clId="{49AE5F2F-1F16-4962-93B2-7EF6E3258923}" dt="2021-06-17T18:44:39.829" v="1833" actId="20577"/>
        <pc:sldMkLst>
          <pc:docMk/>
          <pc:sldMk cId="3284440892" sldId="316"/>
        </pc:sldMkLst>
        <pc:spChg chg="mod">
          <ac:chgData name="Levin Hinder 3md" userId="a08fd6f0-6d42-492f-97dc-1a5ba9a04ca0" providerId="ADAL" clId="{49AE5F2F-1F16-4962-93B2-7EF6E3258923}" dt="2021-06-17T17:27:24.098" v="1237"/>
          <ac:spMkLst>
            <pc:docMk/>
            <pc:sldMk cId="3284440892" sldId="316"/>
            <ac:spMk id="2" creationId="{28B259D5-F429-4087-93AF-92431E3FFCFD}"/>
          </ac:spMkLst>
        </pc:spChg>
        <pc:spChg chg="mod">
          <ac:chgData name="Levin Hinder 3md" userId="a08fd6f0-6d42-492f-97dc-1a5ba9a04ca0" providerId="ADAL" clId="{49AE5F2F-1F16-4962-93B2-7EF6E3258923}" dt="2021-06-17T18:10:55.105" v="1526"/>
          <ac:spMkLst>
            <pc:docMk/>
            <pc:sldMk cId="3284440892" sldId="316"/>
            <ac:spMk id="3" creationId="{F48D7A9B-E7E4-404A-958B-7B2632861010}"/>
          </ac:spMkLst>
        </pc:spChg>
        <pc:spChg chg="mod">
          <ac:chgData name="Levin Hinder 3md" userId="a08fd6f0-6d42-492f-97dc-1a5ba9a04ca0" providerId="ADAL" clId="{49AE5F2F-1F16-4962-93B2-7EF6E3258923}" dt="2021-06-17T17:17:36.676" v="1165" actId="20577"/>
          <ac:spMkLst>
            <pc:docMk/>
            <pc:sldMk cId="3284440892" sldId="316"/>
            <ac:spMk id="6" creationId="{A9A0D775-0229-450A-9CA5-076704ABE597}"/>
          </ac:spMkLst>
        </pc:spChg>
        <pc:spChg chg="mod">
          <ac:chgData name="Levin Hinder 3md" userId="a08fd6f0-6d42-492f-97dc-1a5ba9a04ca0" providerId="ADAL" clId="{49AE5F2F-1F16-4962-93B2-7EF6E3258923}" dt="2021-06-17T17:20:42.051" v="1219"/>
          <ac:spMkLst>
            <pc:docMk/>
            <pc:sldMk cId="3284440892" sldId="316"/>
            <ac:spMk id="17" creationId="{B926F549-B9EE-4BB3-950A-36AD3B4DCF9C}"/>
          </ac:spMkLst>
        </pc:spChg>
        <pc:spChg chg="mod">
          <ac:chgData name="Levin Hinder 3md" userId="a08fd6f0-6d42-492f-97dc-1a5ba9a04ca0" providerId="ADAL" clId="{49AE5F2F-1F16-4962-93B2-7EF6E3258923}" dt="2021-06-17T18:33:10.421" v="1809" actId="20577"/>
          <ac:spMkLst>
            <pc:docMk/>
            <pc:sldMk cId="3284440892" sldId="316"/>
            <ac:spMk id="21" creationId="{8624C0CF-8688-4BA2-8816-58AF03011A90}"/>
          </ac:spMkLst>
        </pc:spChg>
        <pc:spChg chg="mod">
          <ac:chgData name="Levin Hinder 3md" userId="a08fd6f0-6d42-492f-97dc-1a5ba9a04ca0" providerId="ADAL" clId="{49AE5F2F-1F16-4962-93B2-7EF6E3258923}" dt="2021-06-17T18:44:39.829" v="1833" actId="20577"/>
          <ac:spMkLst>
            <pc:docMk/>
            <pc:sldMk cId="3284440892" sldId="316"/>
            <ac:spMk id="27" creationId="{18DDEE75-5EC1-4A7C-812B-C7D9C860B47A}"/>
          </ac:spMkLst>
        </pc:spChg>
        <pc:cxnChg chg="mod">
          <ac:chgData name="Levin Hinder 3md" userId="a08fd6f0-6d42-492f-97dc-1a5ba9a04ca0" providerId="ADAL" clId="{49AE5F2F-1F16-4962-93B2-7EF6E3258923}" dt="2021-06-17T17:30:57.211" v="1405" actId="692"/>
          <ac:cxnSpMkLst>
            <pc:docMk/>
            <pc:sldMk cId="3284440892" sldId="316"/>
            <ac:cxnSpMk id="33" creationId="{7E6549C5-97E0-415D-A10C-4B81BD9ECB98}"/>
          </ac:cxnSpMkLst>
        </pc:cxnChg>
      </pc:sldChg>
      <pc:sldChg chg="modSp add mod">
        <pc:chgData name="Levin Hinder 3md" userId="a08fd6f0-6d42-492f-97dc-1a5ba9a04ca0" providerId="ADAL" clId="{49AE5F2F-1F16-4962-93B2-7EF6E3258923}" dt="2021-06-17T18:44:42.744" v="1834" actId="20577"/>
        <pc:sldMkLst>
          <pc:docMk/>
          <pc:sldMk cId="1735745106" sldId="317"/>
        </pc:sldMkLst>
        <pc:spChg chg="mod">
          <ac:chgData name="Levin Hinder 3md" userId="a08fd6f0-6d42-492f-97dc-1a5ba9a04ca0" providerId="ADAL" clId="{49AE5F2F-1F16-4962-93B2-7EF6E3258923}" dt="2021-06-17T17:27:25.779" v="1238"/>
          <ac:spMkLst>
            <pc:docMk/>
            <pc:sldMk cId="1735745106" sldId="317"/>
            <ac:spMk id="2" creationId="{28B259D5-F429-4087-93AF-92431E3FFCFD}"/>
          </ac:spMkLst>
        </pc:spChg>
        <pc:spChg chg="mod">
          <ac:chgData name="Levin Hinder 3md" userId="a08fd6f0-6d42-492f-97dc-1a5ba9a04ca0" providerId="ADAL" clId="{49AE5F2F-1F16-4962-93B2-7EF6E3258923}" dt="2021-06-17T18:13:04.691" v="1586" actId="20577"/>
          <ac:spMkLst>
            <pc:docMk/>
            <pc:sldMk cId="1735745106" sldId="317"/>
            <ac:spMk id="3" creationId="{F48D7A9B-E7E4-404A-958B-7B2632861010}"/>
          </ac:spMkLst>
        </pc:spChg>
        <pc:spChg chg="mod">
          <ac:chgData name="Levin Hinder 3md" userId="a08fd6f0-6d42-492f-97dc-1a5ba9a04ca0" providerId="ADAL" clId="{49AE5F2F-1F16-4962-93B2-7EF6E3258923}" dt="2021-06-17T17:17:41.593" v="1167" actId="207"/>
          <ac:spMkLst>
            <pc:docMk/>
            <pc:sldMk cId="1735745106" sldId="317"/>
            <ac:spMk id="6" creationId="{A9A0D775-0229-450A-9CA5-076704ABE597}"/>
          </ac:spMkLst>
        </pc:spChg>
        <pc:spChg chg="mod">
          <ac:chgData name="Levin Hinder 3md" userId="a08fd6f0-6d42-492f-97dc-1a5ba9a04ca0" providerId="ADAL" clId="{49AE5F2F-1F16-4962-93B2-7EF6E3258923}" dt="2021-06-17T17:17:55.913" v="1175" actId="207"/>
          <ac:spMkLst>
            <pc:docMk/>
            <pc:sldMk cId="1735745106" sldId="317"/>
            <ac:spMk id="13" creationId="{F615057D-A66C-45C1-8546-44A18F23BA65}"/>
          </ac:spMkLst>
        </pc:spChg>
        <pc:spChg chg="mod">
          <ac:chgData name="Levin Hinder 3md" userId="a08fd6f0-6d42-492f-97dc-1a5ba9a04ca0" providerId="ADAL" clId="{49AE5F2F-1F16-4962-93B2-7EF6E3258923}" dt="2021-06-17T17:20:47.443" v="1222"/>
          <ac:spMkLst>
            <pc:docMk/>
            <pc:sldMk cId="1735745106" sldId="317"/>
            <ac:spMk id="17" creationId="{B926F549-B9EE-4BB3-950A-36AD3B4DCF9C}"/>
          </ac:spMkLst>
        </pc:spChg>
        <pc:spChg chg="mod">
          <ac:chgData name="Levin Hinder 3md" userId="a08fd6f0-6d42-492f-97dc-1a5ba9a04ca0" providerId="ADAL" clId="{49AE5F2F-1F16-4962-93B2-7EF6E3258923}" dt="2021-06-17T18:33:13.438" v="1810" actId="20577"/>
          <ac:spMkLst>
            <pc:docMk/>
            <pc:sldMk cId="1735745106" sldId="317"/>
            <ac:spMk id="21" creationId="{8624C0CF-8688-4BA2-8816-58AF03011A90}"/>
          </ac:spMkLst>
        </pc:spChg>
        <pc:spChg chg="mod">
          <ac:chgData name="Levin Hinder 3md" userId="a08fd6f0-6d42-492f-97dc-1a5ba9a04ca0" providerId="ADAL" clId="{49AE5F2F-1F16-4962-93B2-7EF6E3258923}" dt="2021-06-17T18:44:42.744" v="1834" actId="20577"/>
          <ac:spMkLst>
            <pc:docMk/>
            <pc:sldMk cId="1735745106" sldId="317"/>
            <ac:spMk id="27" creationId="{18DDEE75-5EC1-4A7C-812B-C7D9C860B47A}"/>
          </ac:spMkLst>
        </pc:spChg>
        <pc:cxnChg chg="mod">
          <ac:chgData name="Levin Hinder 3md" userId="a08fd6f0-6d42-492f-97dc-1a5ba9a04ca0" providerId="ADAL" clId="{49AE5F2F-1F16-4962-93B2-7EF6E3258923}" dt="2021-06-17T17:17:59.064" v="1176" actId="692"/>
          <ac:cxnSpMkLst>
            <pc:docMk/>
            <pc:sldMk cId="1735745106" sldId="317"/>
            <ac:cxnSpMk id="9" creationId="{ED9F782C-3FCA-4483-B5E5-06F7B9711B4E}"/>
          </ac:cxnSpMkLst>
        </pc:cxnChg>
        <pc:cxnChg chg="mod">
          <ac:chgData name="Levin Hinder 3md" userId="a08fd6f0-6d42-492f-97dc-1a5ba9a04ca0" providerId="ADAL" clId="{49AE5F2F-1F16-4962-93B2-7EF6E3258923}" dt="2021-06-17T17:31:02.710" v="1409" actId="692"/>
          <ac:cxnSpMkLst>
            <pc:docMk/>
            <pc:sldMk cId="1735745106" sldId="317"/>
            <ac:cxnSpMk id="33" creationId="{7E6549C5-97E0-415D-A10C-4B81BD9ECB98}"/>
          </ac:cxnSpMkLst>
        </pc:cxnChg>
      </pc:sldChg>
      <pc:sldChg chg="addSp modSp new mod">
        <pc:chgData name="Levin Hinder 3md" userId="a08fd6f0-6d42-492f-97dc-1a5ba9a04ca0" providerId="ADAL" clId="{49AE5F2F-1F16-4962-93B2-7EF6E3258923}" dt="2021-06-17T18:44:45.452" v="1835" actId="20577"/>
        <pc:sldMkLst>
          <pc:docMk/>
          <pc:sldMk cId="2769905867" sldId="318"/>
        </pc:sldMkLst>
        <pc:spChg chg="mod">
          <ac:chgData name="Levin Hinder 3md" userId="a08fd6f0-6d42-492f-97dc-1a5ba9a04ca0" providerId="ADAL" clId="{49AE5F2F-1F16-4962-93B2-7EF6E3258923}" dt="2021-06-17T17:27:27.484" v="1239"/>
          <ac:spMkLst>
            <pc:docMk/>
            <pc:sldMk cId="2769905867" sldId="318"/>
            <ac:spMk id="2" creationId="{F484317E-CF26-4467-8AE8-68537CA87EF8}"/>
          </ac:spMkLst>
        </pc:spChg>
        <pc:spChg chg="add mod">
          <ac:chgData name="Levin Hinder 3md" userId="a08fd6f0-6d42-492f-97dc-1a5ba9a04ca0" providerId="ADAL" clId="{49AE5F2F-1F16-4962-93B2-7EF6E3258923}" dt="2021-06-17T17:18:07.470" v="1178"/>
          <ac:spMkLst>
            <pc:docMk/>
            <pc:sldMk cId="2769905867" sldId="318"/>
            <ac:spMk id="4" creationId="{CE6AE98E-1531-46C0-B3F1-206FE367D5CB}"/>
          </ac:spMkLst>
        </pc:spChg>
        <pc:spChg chg="add mod">
          <ac:chgData name="Levin Hinder 3md" userId="a08fd6f0-6d42-492f-97dc-1a5ba9a04ca0" providerId="ADAL" clId="{49AE5F2F-1F16-4962-93B2-7EF6E3258923}" dt="2021-06-17T17:18:07.470" v="1178"/>
          <ac:spMkLst>
            <pc:docMk/>
            <pc:sldMk cId="2769905867" sldId="318"/>
            <ac:spMk id="5" creationId="{20C1893A-E117-4613-8C65-BA6B1AEAD9A7}"/>
          </ac:spMkLst>
        </pc:spChg>
        <pc:spChg chg="add mod">
          <ac:chgData name="Levin Hinder 3md" userId="a08fd6f0-6d42-492f-97dc-1a5ba9a04ca0" providerId="ADAL" clId="{49AE5F2F-1F16-4962-93B2-7EF6E3258923}" dt="2021-06-17T17:18:12.774" v="1179" actId="207"/>
          <ac:spMkLst>
            <pc:docMk/>
            <pc:sldMk cId="2769905867" sldId="318"/>
            <ac:spMk id="6" creationId="{0B649746-48BB-49DB-A915-8ED323F1D35A}"/>
          </ac:spMkLst>
        </pc:spChg>
        <pc:spChg chg="add mod">
          <ac:chgData name="Levin Hinder 3md" userId="a08fd6f0-6d42-492f-97dc-1a5ba9a04ca0" providerId="ADAL" clId="{49AE5F2F-1F16-4962-93B2-7EF6E3258923}" dt="2021-06-17T17:18:07.470" v="1178"/>
          <ac:spMkLst>
            <pc:docMk/>
            <pc:sldMk cId="2769905867" sldId="318"/>
            <ac:spMk id="7" creationId="{C8BCFC38-52F2-4FD0-A1D1-7EA2109AFE95}"/>
          </ac:spMkLst>
        </pc:spChg>
        <pc:spChg chg="add mod">
          <ac:chgData name="Levin Hinder 3md" userId="a08fd6f0-6d42-492f-97dc-1a5ba9a04ca0" providerId="ADAL" clId="{49AE5F2F-1F16-4962-93B2-7EF6E3258923}" dt="2021-06-17T17:18:07.470" v="1178"/>
          <ac:spMkLst>
            <pc:docMk/>
            <pc:sldMk cId="2769905867" sldId="318"/>
            <ac:spMk id="11" creationId="{B791C3DB-AD2A-4FED-A6F5-1CBC9ECE62AC}"/>
          </ac:spMkLst>
        </pc:spChg>
        <pc:spChg chg="add mod">
          <ac:chgData name="Levin Hinder 3md" userId="a08fd6f0-6d42-492f-97dc-1a5ba9a04ca0" providerId="ADAL" clId="{49AE5F2F-1F16-4962-93B2-7EF6E3258923}" dt="2021-06-17T17:18:07.470" v="1178"/>
          <ac:spMkLst>
            <pc:docMk/>
            <pc:sldMk cId="2769905867" sldId="318"/>
            <ac:spMk id="12" creationId="{D2C4BC46-8644-470C-BDED-9E2C5817D099}"/>
          </ac:spMkLst>
        </pc:spChg>
        <pc:spChg chg="add mod">
          <ac:chgData name="Levin Hinder 3md" userId="a08fd6f0-6d42-492f-97dc-1a5ba9a04ca0" providerId="ADAL" clId="{49AE5F2F-1F16-4962-93B2-7EF6E3258923}" dt="2021-06-17T17:18:17.230" v="1182" actId="20577"/>
          <ac:spMkLst>
            <pc:docMk/>
            <pc:sldMk cId="2769905867" sldId="318"/>
            <ac:spMk id="13" creationId="{58C06E6B-BAAE-435B-BBBA-ADC6E1B9AA04}"/>
          </ac:spMkLst>
        </pc:spChg>
        <pc:spChg chg="add mod">
          <ac:chgData name="Levin Hinder 3md" userId="a08fd6f0-6d42-492f-97dc-1a5ba9a04ca0" providerId="ADAL" clId="{49AE5F2F-1F16-4962-93B2-7EF6E3258923}" dt="2021-06-17T17:18:07.470" v="1178"/>
          <ac:spMkLst>
            <pc:docMk/>
            <pc:sldMk cId="2769905867" sldId="318"/>
            <ac:spMk id="16" creationId="{A0DDA32E-15FC-48D1-B871-F69A86205372}"/>
          </ac:spMkLst>
        </pc:spChg>
        <pc:spChg chg="add mod">
          <ac:chgData name="Levin Hinder 3md" userId="a08fd6f0-6d42-492f-97dc-1a5ba9a04ca0" providerId="ADAL" clId="{49AE5F2F-1F16-4962-93B2-7EF6E3258923}" dt="2021-06-17T17:20:50.163" v="1223"/>
          <ac:spMkLst>
            <pc:docMk/>
            <pc:sldMk cId="2769905867" sldId="318"/>
            <ac:spMk id="17" creationId="{53D0E228-55D8-4563-83A3-A01131B92859}"/>
          </ac:spMkLst>
        </pc:spChg>
        <pc:spChg chg="add mod">
          <ac:chgData name="Levin Hinder 3md" userId="a08fd6f0-6d42-492f-97dc-1a5ba9a04ca0" providerId="ADAL" clId="{49AE5F2F-1F16-4962-93B2-7EF6E3258923}" dt="2021-06-17T17:18:07.470" v="1178"/>
          <ac:spMkLst>
            <pc:docMk/>
            <pc:sldMk cId="2769905867" sldId="318"/>
            <ac:spMk id="18" creationId="{91BBCBF7-F9C4-455A-8CF7-52A4C98D10CA}"/>
          </ac:spMkLst>
        </pc:spChg>
        <pc:spChg chg="add mod">
          <ac:chgData name="Levin Hinder 3md" userId="a08fd6f0-6d42-492f-97dc-1a5ba9a04ca0" providerId="ADAL" clId="{49AE5F2F-1F16-4962-93B2-7EF6E3258923}" dt="2021-06-17T17:18:07.470" v="1178"/>
          <ac:spMkLst>
            <pc:docMk/>
            <pc:sldMk cId="2769905867" sldId="318"/>
            <ac:spMk id="19" creationId="{4969FEA4-1502-4475-92CA-A31C50A2E8CB}"/>
          </ac:spMkLst>
        </pc:spChg>
        <pc:spChg chg="add mod">
          <ac:chgData name="Levin Hinder 3md" userId="a08fd6f0-6d42-492f-97dc-1a5ba9a04ca0" providerId="ADAL" clId="{49AE5F2F-1F16-4962-93B2-7EF6E3258923}" dt="2021-06-17T17:18:07.470" v="1178"/>
          <ac:spMkLst>
            <pc:docMk/>
            <pc:sldMk cId="2769905867" sldId="318"/>
            <ac:spMk id="20" creationId="{449979CE-443E-4B6B-9826-0A00DDF50EC5}"/>
          </ac:spMkLst>
        </pc:spChg>
        <pc:spChg chg="add mod">
          <ac:chgData name="Levin Hinder 3md" userId="a08fd6f0-6d42-492f-97dc-1a5ba9a04ca0" providerId="ADAL" clId="{49AE5F2F-1F16-4962-93B2-7EF6E3258923}" dt="2021-06-17T18:33:15.518" v="1811" actId="20577"/>
          <ac:spMkLst>
            <pc:docMk/>
            <pc:sldMk cId="2769905867" sldId="318"/>
            <ac:spMk id="21" creationId="{7108A176-D879-4A42-8D08-46A6D0642DD5}"/>
          </ac:spMkLst>
        </pc:spChg>
        <pc:spChg chg="add mod">
          <ac:chgData name="Levin Hinder 3md" userId="a08fd6f0-6d42-492f-97dc-1a5ba9a04ca0" providerId="ADAL" clId="{49AE5F2F-1F16-4962-93B2-7EF6E3258923}" dt="2021-06-17T17:18:07.470" v="1178"/>
          <ac:spMkLst>
            <pc:docMk/>
            <pc:sldMk cId="2769905867" sldId="318"/>
            <ac:spMk id="22" creationId="{F7F0EE70-F8F8-431E-90CC-05DC533926D5}"/>
          </ac:spMkLst>
        </pc:spChg>
        <pc:spChg chg="add mod">
          <ac:chgData name="Levin Hinder 3md" userId="a08fd6f0-6d42-492f-97dc-1a5ba9a04ca0" providerId="ADAL" clId="{49AE5F2F-1F16-4962-93B2-7EF6E3258923}" dt="2021-06-17T17:18:07.470" v="1178"/>
          <ac:spMkLst>
            <pc:docMk/>
            <pc:sldMk cId="2769905867" sldId="318"/>
            <ac:spMk id="24" creationId="{F5171BB2-9998-4D4D-8184-71B82301E980}"/>
          </ac:spMkLst>
        </pc:spChg>
        <pc:spChg chg="add mod">
          <ac:chgData name="Levin Hinder 3md" userId="a08fd6f0-6d42-492f-97dc-1a5ba9a04ca0" providerId="ADAL" clId="{49AE5F2F-1F16-4962-93B2-7EF6E3258923}" dt="2021-06-17T17:18:07.470" v="1178"/>
          <ac:spMkLst>
            <pc:docMk/>
            <pc:sldMk cId="2769905867" sldId="318"/>
            <ac:spMk id="26" creationId="{BA6001CB-59D5-47DC-90DE-25D8057834DD}"/>
          </ac:spMkLst>
        </pc:spChg>
        <pc:spChg chg="add mod">
          <ac:chgData name="Levin Hinder 3md" userId="a08fd6f0-6d42-492f-97dc-1a5ba9a04ca0" providerId="ADAL" clId="{49AE5F2F-1F16-4962-93B2-7EF6E3258923}" dt="2021-06-17T18:44:45.452" v="1835" actId="20577"/>
          <ac:spMkLst>
            <pc:docMk/>
            <pc:sldMk cId="2769905867" sldId="318"/>
            <ac:spMk id="27" creationId="{872D8110-6DE3-43FF-B1BE-9EF743303727}"/>
          </ac:spMkLst>
        </pc:spChg>
        <pc:spChg chg="add mod">
          <ac:chgData name="Levin Hinder 3md" userId="a08fd6f0-6d42-492f-97dc-1a5ba9a04ca0" providerId="ADAL" clId="{49AE5F2F-1F16-4962-93B2-7EF6E3258923}" dt="2021-06-17T17:18:07.470" v="1178"/>
          <ac:spMkLst>
            <pc:docMk/>
            <pc:sldMk cId="2769905867" sldId="318"/>
            <ac:spMk id="29" creationId="{CC0B3101-B919-4112-AC02-289593D9F6B3}"/>
          </ac:spMkLst>
        </pc:spChg>
        <pc:spChg chg="add mod">
          <ac:chgData name="Levin Hinder 3md" userId="a08fd6f0-6d42-492f-97dc-1a5ba9a04ca0" providerId="ADAL" clId="{49AE5F2F-1F16-4962-93B2-7EF6E3258923}" dt="2021-06-17T17:18:07.470" v="1178"/>
          <ac:spMkLst>
            <pc:docMk/>
            <pc:sldMk cId="2769905867" sldId="318"/>
            <ac:spMk id="30" creationId="{09FD550B-39F6-415A-A56D-39060B37A349}"/>
          </ac:spMkLst>
        </pc:spChg>
        <pc:spChg chg="add mod">
          <ac:chgData name="Levin Hinder 3md" userId="a08fd6f0-6d42-492f-97dc-1a5ba9a04ca0" providerId="ADAL" clId="{49AE5F2F-1F16-4962-93B2-7EF6E3258923}" dt="2021-06-17T17:18:07.470" v="1178"/>
          <ac:spMkLst>
            <pc:docMk/>
            <pc:sldMk cId="2769905867" sldId="318"/>
            <ac:spMk id="34" creationId="{6B984BBF-DEA6-4EB7-94F4-3A58407BEAE7}"/>
          </ac:spMkLst>
        </pc:spChg>
        <pc:cxnChg chg="add mod">
          <ac:chgData name="Levin Hinder 3md" userId="a08fd6f0-6d42-492f-97dc-1a5ba9a04ca0" providerId="ADAL" clId="{49AE5F2F-1F16-4962-93B2-7EF6E3258923}" dt="2021-06-17T17:18:07.470" v="1178"/>
          <ac:cxnSpMkLst>
            <pc:docMk/>
            <pc:sldMk cId="2769905867" sldId="318"/>
            <ac:cxnSpMk id="8" creationId="{4C49AF42-86D0-4BE3-A8AA-B400D80A3905}"/>
          </ac:cxnSpMkLst>
        </pc:cxnChg>
        <pc:cxnChg chg="add mod">
          <ac:chgData name="Levin Hinder 3md" userId="a08fd6f0-6d42-492f-97dc-1a5ba9a04ca0" providerId="ADAL" clId="{49AE5F2F-1F16-4962-93B2-7EF6E3258923}" dt="2021-06-17T17:18:21.137" v="1183" actId="692"/>
          <ac:cxnSpMkLst>
            <pc:docMk/>
            <pc:sldMk cId="2769905867" sldId="318"/>
            <ac:cxnSpMk id="9" creationId="{DCD8F4C9-BF5A-44C9-9796-CA1C7848D207}"/>
          </ac:cxnSpMkLst>
        </pc:cxnChg>
        <pc:cxnChg chg="add mod">
          <ac:chgData name="Levin Hinder 3md" userId="a08fd6f0-6d42-492f-97dc-1a5ba9a04ca0" providerId="ADAL" clId="{49AE5F2F-1F16-4962-93B2-7EF6E3258923}" dt="2021-06-17T17:18:07.470" v="1178"/>
          <ac:cxnSpMkLst>
            <pc:docMk/>
            <pc:sldMk cId="2769905867" sldId="318"/>
            <ac:cxnSpMk id="10" creationId="{ACBDF368-4612-40DE-8305-EE41FCB74CA8}"/>
          </ac:cxnSpMkLst>
        </pc:cxnChg>
        <pc:cxnChg chg="add mod">
          <ac:chgData name="Levin Hinder 3md" userId="a08fd6f0-6d42-492f-97dc-1a5ba9a04ca0" providerId="ADAL" clId="{49AE5F2F-1F16-4962-93B2-7EF6E3258923}" dt="2021-06-17T17:18:07.470" v="1178"/>
          <ac:cxnSpMkLst>
            <pc:docMk/>
            <pc:sldMk cId="2769905867" sldId="318"/>
            <ac:cxnSpMk id="14" creationId="{AACC7E94-D02A-4343-AF43-DCAF1A3FD6FA}"/>
          </ac:cxnSpMkLst>
        </pc:cxnChg>
        <pc:cxnChg chg="add mod">
          <ac:chgData name="Levin Hinder 3md" userId="a08fd6f0-6d42-492f-97dc-1a5ba9a04ca0" providerId="ADAL" clId="{49AE5F2F-1F16-4962-93B2-7EF6E3258923}" dt="2021-06-17T17:18:07.470" v="1178"/>
          <ac:cxnSpMkLst>
            <pc:docMk/>
            <pc:sldMk cId="2769905867" sldId="318"/>
            <ac:cxnSpMk id="15" creationId="{F082829C-7C6D-494D-B00C-DB80947DE871}"/>
          </ac:cxnSpMkLst>
        </pc:cxnChg>
        <pc:cxnChg chg="add mod">
          <ac:chgData name="Levin Hinder 3md" userId="a08fd6f0-6d42-492f-97dc-1a5ba9a04ca0" providerId="ADAL" clId="{49AE5F2F-1F16-4962-93B2-7EF6E3258923}" dt="2021-06-17T17:18:07.470" v="1178"/>
          <ac:cxnSpMkLst>
            <pc:docMk/>
            <pc:sldMk cId="2769905867" sldId="318"/>
            <ac:cxnSpMk id="23" creationId="{1A961716-77BB-4AB7-9E21-54DBA6C3BE4A}"/>
          </ac:cxnSpMkLst>
        </pc:cxnChg>
        <pc:cxnChg chg="add mod">
          <ac:chgData name="Levin Hinder 3md" userId="a08fd6f0-6d42-492f-97dc-1a5ba9a04ca0" providerId="ADAL" clId="{49AE5F2F-1F16-4962-93B2-7EF6E3258923}" dt="2021-06-17T17:18:07.470" v="1178"/>
          <ac:cxnSpMkLst>
            <pc:docMk/>
            <pc:sldMk cId="2769905867" sldId="318"/>
            <ac:cxnSpMk id="25" creationId="{74BCB200-430A-4A0A-AD28-4BD0BD640FBC}"/>
          </ac:cxnSpMkLst>
        </pc:cxnChg>
        <pc:cxnChg chg="add mod">
          <ac:chgData name="Levin Hinder 3md" userId="a08fd6f0-6d42-492f-97dc-1a5ba9a04ca0" providerId="ADAL" clId="{49AE5F2F-1F16-4962-93B2-7EF6E3258923}" dt="2021-06-17T17:18:07.470" v="1178"/>
          <ac:cxnSpMkLst>
            <pc:docMk/>
            <pc:sldMk cId="2769905867" sldId="318"/>
            <ac:cxnSpMk id="28" creationId="{50999A98-F65F-4EB9-A5F9-EBB54AD2289F}"/>
          </ac:cxnSpMkLst>
        </pc:cxnChg>
        <pc:cxnChg chg="add mod">
          <ac:chgData name="Levin Hinder 3md" userId="a08fd6f0-6d42-492f-97dc-1a5ba9a04ca0" providerId="ADAL" clId="{49AE5F2F-1F16-4962-93B2-7EF6E3258923}" dt="2021-06-17T17:18:07.470" v="1178"/>
          <ac:cxnSpMkLst>
            <pc:docMk/>
            <pc:sldMk cId="2769905867" sldId="318"/>
            <ac:cxnSpMk id="31" creationId="{692969F8-162E-4A41-AE40-6E68911FC7D9}"/>
          </ac:cxnSpMkLst>
        </pc:cxnChg>
        <pc:cxnChg chg="add mod">
          <ac:chgData name="Levin Hinder 3md" userId="a08fd6f0-6d42-492f-97dc-1a5ba9a04ca0" providerId="ADAL" clId="{49AE5F2F-1F16-4962-93B2-7EF6E3258923}" dt="2021-06-17T17:18:07.470" v="1178"/>
          <ac:cxnSpMkLst>
            <pc:docMk/>
            <pc:sldMk cId="2769905867" sldId="318"/>
            <ac:cxnSpMk id="32" creationId="{361FDB42-95CA-4EC3-89FE-D3FC7B0FFC82}"/>
          </ac:cxnSpMkLst>
        </pc:cxnChg>
        <pc:cxnChg chg="add mod">
          <ac:chgData name="Levin Hinder 3md" userId="a08fd6f0-6d42-492f-97dc-1a5ba9a04ca0" providerId="ADAL" clId="{49AE5F2F-1F16-4962-93B2-7EF6E3258923}" dt="2021-06-17T17:31:08.436" v="1413" actId="692"/>
          <ac:cxnSpMkLst>
            <pc:docMk/>
            <pc:sldMk cId="2769905867" sldId="318"/>
            <ac:cxnSpMk id="33" creationId="{CB04240A-B166-4139-B85A-5D230ADB6335}"/>
          </ac:cxnSpMkLst>
        </pc:cxnChg>
      </pc:sldChg>
      <pc:sldChg chg="addSp modSp new del">
        <pc:chgData name="Levin Hinder 3md" userId="a08fd6f0-6d42-492f-97dc-1a5ba9a04ca0" providerId="ADAL" clId="{49AE5F2F-1F16-4962-93B2-7EF6E3258923}" dt="2021-06-17T17:20:55.934" v="1224" actId="47"/>
        <pc:sldMkLst>
          <pc:docMk/>
          <pc:sldMk cId="1675695334" sldId="319"/>
        </pc:sldMkLst>
        <pc:spChg chg="add mod">
          <ac:chgData name="Levin Hinder 3md" userId="a08fd6f0-6d42-492f-97dc-1a5ba9a04ca0" providerId="ADAL" clId="{49AE5F2F-1F16-4962-93B2-7EF6E3258923}" dt="2021-06-17T17:18:30.861" v="1185"/>
          <ac:spMkLst>
            <pc:docMk/>
            <pc:sldMk cId="1675695334" sldId="319"/>
            <ac:spMk id="4" creationId="{B9776E98-2BB2-437D-A7DD-12CA939D0024}"/>
          </ac:spMkLst>
        </pc:spChg>
        <pc:spChg chg="add mod">
          <ac:chgData name="Levin Hinder 3md" userId="a08fd6f0-6d42-492f-97dc-1a5ba9a04ca0" providerId="ADAL" clId="{49AE5F2F-1F16-4962-93B2-7EF6E3258923}" dt="2021-06-17T17:18:30.861" v="1185"/>
          <ac:spMkLst>
            <pc:docMk/>
            <pc:sldMk cId="1675695334" sldId="319"/>
            <ac:spMk id="5" creationId="{1D112E6F-45AE-4FD6-A4B6-DAB5E43A7C62}"/>
          </ac:spMkLst>
        </pc:spChg>
        <pc:spChg chg="add mod">
          <ac:chgData name="Levin Hinder 3md" userId="a08fd6f0-6d42-492f-97dc-1a5ba9a04ca0" providerId="ADAL" clId="{49AE5F2F-1F16-4962-93B2-7EF6E3258923}" dt="2021-06-17T17:18:30.861" v="1185"/>
          <ac:spMkLst>
            <pc:docMk/>
            <pc:sldMk cId="1675695334" sldId="319"/>
            <ac:spMk id="6" creationId="{5E44CA6D-19FD-41BE-8BCF-7FAE1D3C06A8}"/>
          </ac:spMkLst>
        </pc:spChg>
        <pc:spChg chg="add mod">
          <ac:chgData name="Levin Hinder 3md" userId="a08fd6f0-6d42-492f-97dc-1a5ba9a04ca0" providerId="ADAL" clId="{49AE5F2F-1F16-4962-93B2-7EF6E3258923}" dt="2021-06-17T17:18:30.861" v="1185"/>
          <ac:spMkLst>
            <pc:docMk/>
            <pc:sldMk cId="1675695334" sldId="319"/>
            <ac:spMk id="7" creationId="{1DB5A878-B1B6-465C-8CD8-6ABE568C090D}"/>
          </ac:spMkLst>
        </pc:spChg>
        <pc:spChg chg="add mod">
          <ac:chgData name="Levin Hinder 3md" userId="a08fd6f0-6d42-492f-97dc-1a5ba9a04ca0" providerId="ADAL" clId="{49AE5F2F-1F16-4962-93B2-7EF6E3258923}" dt="2021-06-17T17:18:30.861" v="1185"/>
          <ac:spMkLst>
            <pc:docMk/>
            <pc:sldMk cId="1675695334" sldId="319"/>
            <ac:spMk id="11" creationId="{2F60FAF1-E503-4BB7-BBD1-EB0AEB86FCDD}"/>
          </ac:spMkLst>
        </pc:spChg>
        <pc:spChg chg="add mod">
          <ac:chgData name="Levin Hinder 3md" userId="a08fd6f0-6d42-492f-97dc-1a5ba9a04ca0" providerId="ADAL" clId="{49AE5F2F-1F16-4962-93B2-7EF6E3258923}" dt="2021-06-17T17:18:30.861" v="1185"/>
          <ac:spMkLst>
            <pc:docMk/>
            <pc:sldMk cId="1675695334" sldId="319"/>
            <ac:spMk id="12" creationId="{55F43316-70D2-4BF8-8AB0-147279D068E8}"/>
          </ac:spMkLst>
        </pc:spChg>
        <pc:spChg chg="add mod">
          <ac:chgData name="Levin Hinder 3md" userId="a08fd6f0-6d42-492f-97dc-1a5ba9a04ca0" providerId="ADAL" clId="{49AE5F2F-1F16-4962-93B2-7EF6E3258923}" dt="2021-06-17T17:18:30.861" v="1185"/>
          <ac:spMkLst>
            <pc:docMk/>
            <pc:sldMk cId="1675695334" sldId="319"/>
            <ac:spMk id="13" creationId="{F3C0F98A-B570-44AB-9A87-814A6FDE6FA5}"/>
          </ac:spMkLst>
        </pc:spChg>
        <pc:spChg chg="add mod">
          <ac:chgData name="Levin Hinder 3md" userId="a08fd6f0-6d42-492f-97dc-1a5ba9a04ca0" providerId="ADAL" clId="{49AE5F2F-1F16-4962-93B2-7EF6E3258923}" dt="2021-06-17T17:18:30.861" v="1185"/>
          <ac:spMkLst>
            <pc:docMk/>
            <pc:sldMk cId="1675695334" sldId="319"/>
            <ac:spMk id="16" creationId="{83B246B2-CFD9-4AAF-A44D-839C2E8C2235}"/>
          </ac:spMkLst>
        </pc:spChg>
        <pc:spChg chg="add mod">
          <ac:chgData name="Levin Hinder 3md" userId="a08fd6f0-6d42-492f-97dc-1a5ba9a04ca0" providerId="ADAL" clId="{49AE5F2F-1F16-4962-93B2-7EF6E3258923}" dt="2021-06-17T17:18:30.861" v="1185"/>
          <ac:spMkLst>
            <pc:docMk/>
            <pc:sldMk cId="1675695334" sldId="319"/>
            <ac:spMk id="17" creationId="{C3B7C92A-35D9-4D59-9885-B0309B4C7274}"/>
          </ac:spMkLst>
        </pc:spChg>
        <pc:spChg chg="add mod">
          <ac:chgData name="Levin Hinder 3md" userId="a08fd6f0-6d42-492f-97dc-1a5ba9a04ca0" providerId="ADAL" clId="{49AE5F2F-1F16-4962-93B2-7EF6E3258923}" dt="2021-06-17T17:18:30.861" v="1185"/>
          <ac:spMkLst>
            <pc:docMk/>
            <pc:sldMk cId="1675695334" sldId="319"/>
            <ac:spMk id="18" creationId="{6B168DB4-082B-4F26-AA39-78DF4205ECA3}"/>
          </ac:spMkLst>
        </pc:spChg>
        <pc:spChg chg="add mod">
          <ac:chgData name="Levin Hinder 3md" userId="a08fd6f0-6d42-492f-97dc-1a5ba9a04ca0" providerId="ADAL" clId="{49AE5F2F-1F16-4962-93B2-7EF6E3258923}" dt="2021-06-17T17:18:30.861" v="1185"/>
          <ac:spMkLst>
            <pc:docMk/>
            <pc:sldMk cId="1675695334" sldId="319"/>
            <ac:spMk id="19" creationId="{93887857-A6B1-43BB-B5E2-00E4494AD480}"/>
          </ac:spMkLst>
        </pc:spChg>
        <pc:spChg chg="add mod">
          <ac:chgData name="Levin Hinder 3md" userId="a08fd6f0-6d42-492f-97dc-1a5ba9a04ca0" providerId="ADAL" clId="{49AE5F2F-1F16-4962-93B2-7EF6E3258923}" dt="2021-06-17T17:18:30.861" v="1185"/>
          <ac:spMkLst>
            <pc:docMk/>
            <pc:sldMk cId="1675695334" sldId="319"/>
            <ac:spMk id="20" creationId="{6406F6AD-C2C2-4119-8764-A7191B0D3A67}"/>
          </ac:spMkLst>
        </pc:spChg>
        <pc:spChg chg="add mod">
          <ac:chgData name="Levin Hinder 3md" userId="a08fd6f0-6d42-492f-97dc-1a5ba9a04ca0" providerId="ADAL" clId="{49AE5F2F-1F16-4962-93B2-7EF6E3258923}" dt="2021-06-17T17:18:30.861" v="1185"/>
          <ac:spMkLst>
            <pc:docMk/>
            <pc:sldMk cId="1675695334" sldId="319"/>
            <ac:spMk id="21" creationId="{7707FB9E-2F5C-4C2B-B483-E3E979D958F3}"/>
          </ac:spMkLst>
        </pc:spChg>
        <pc:spChg chg="add mod">
          <ac:chgData name="Levin Hinder 3md" userId="a08fd6f0-6d42-492f-97dc-1a5ba9a04ca0" providerId="ADAL" clId="{49AE5F2F-1F16-4962-93B2-7EF6E3258923}" dt="2021-06-17T17:18:30.861" v="1185"/>
          <ac:spMkLst>
            <pc:docMk/>
            <pc:sldMk cId="1675695334" sldId="319"/>
            <ac:spMk id="22" creationId="{464C362C-CCA1-431C-9A75-611A1F2587D9}"/>
          </ac:spMkLst>
        </pc:spChg>
        <pc:spChg chg="add mod">
          <ac:chgData name="Levin Hinder 3md" userId="a08fd6f0-6d42-492f-97dc-1a5ba9a04ca0" providerId="ADAL" clId="{49AE5F2F-1F16-4962-93B2-7EF6E3258923}" dt="2021-06-17T17:18:30.861" v="1185"/>
          <ac:spMkLst>
            <pc:docMk/>
            <pc:sldMk cId="1675695334" sldId="319"/>
            <ac:spMk id="24" creationId="{7ECDBFEE-E94A-4B35-8707-A01D8F970D36}"/>
          </ac:spMkLst>
        </pc:spChg>
        <pc:spChg chg="add mod">
          <ac:chgData name="Levin Hinder 3md" userId="a08fd6f0-6d42-492f-97dc-1a5ba9a04ca0" providerId="ADAL" clId="{49AE5F2F-1F16-4962-93B2-7EF6E3258923}" dt="2021-06-17T17:18:30.861" v="1185"/>
          <ac:spMkLst>
            <pc:docMk/>
            <pc:sldMk cId="1675695334" sldId="319"/>
            <ac:spMk id="26" creationId="{B923698D-E727-4615-9FDD-C28A32356CDC}"/>
          </ac:spMkLst>
        </pc:spChg>
        <pc:spChg chg="add mod">
          <ac:chgData name="Levin Hinder 3md" userId="a08fd6f0-6d42-492f-97dc-1a5ba9a04ca0" providerId="ADAL" clId="{49AE5F2F-1F16-4962-93B2-7EF6E3258923}" dt="2021-06-17T17:18:30.861" v="1185"/>
          <ac:spMkLst>
            <pc:docMk/>
            <pc:sldMk cId="1675695334" sldId="319"/>
            <ac:spMk id="27" creationId="{B30862C2-FCF4-4C8F-A1EB-DBF6FD67A4EC}"/>
          </ac:spMkLst>
        </pc:spChg>
        <pc:spChg chg="add mod">
          <ac:chgData name="Levin Hinder 3md" userId="a08fd6f0-6d42-492f-97dc-1a5ba9a04ca0" providerId="ADAL" clId="{49AE5F2F-1F16-4962-93B2-7EF6E3258923}" dt="2021-06-17T17:18:30.861" v="1185"/>
          <ac:spMkLst>
            <pc:docMk/>
            <pc:sldMk cId="1675695334" sldId="319"/>
            <ac:spMk id="29" creationId="{A0BD4093-6254-4A00-83A4-9D2FBDF27F0B}"/>
          </ac:spMkLst>
        </pc:spChg>
        <pc:spChg chg="add mod">
          <ac:chgData name="Levin Hinder 3md" userId="a08fd6f0-6d42-492f-97dc-1a5ba9a04ca0" providerId="ADAL" clId="{49AE5F2F-1F16-4962-93B2-7EF6E3258923}" dt="2021-06-17T17:18:30.861" v="1185"/>
          <ac:spMkLst>
            <pc:docMk/>
            <pc:sldMk cId="1675695334" sldId="319"/>
            <ac:spMk id="30" creationId="{CDFCA2B4-6E4D-4DBC-9B79-A79AC6375B3A}"/>
          </ac:spMkLst>
        </pc:spChg>
        <pc:spChg chg="add mod">
          <ac:chgData name="Levin Hinder 3md" userId="a08fd6f0-6d42-492f-97dc-1a5ba9a04ca0" providerId="ADAL" clId="{49AE5F2F-1F16-4962-93B2-7EF6E3258923}" dt="2021-06-17T17:18:30.861" v="1185"/>
          <ac:spMkLst>
            <pc:docMk/>
            <pc:sldMk cId="1675695334" sldId="319"/>
            <ac:spMk id="34" creationId="{2C9416A9-71FD-4C57-8C8B-EB9B773A426C}"/>
          </ac:spMkLst>
        </pc:spChg>
        <pc:cxnChg chg="add mod">
          <ac:chgData name="Levin Hinder 3md" userId="a08fd6f0-6d42-492f-97dc-1a5ba9a04ca0" providerId="ADAL" clId="{49AE5F2F-1F16-4962-93B2-7EF6E3258923}" dt="2021-06-17T17:18:30.861" v="1185"/>
          <ac:cxnSpMkLst>
            <pc:docMk/>
            <pc:sldMk cId="1675695334" sldId="319"/>
            <ac:cxnSpMk id="8" creationId="{E24B423C-A69F-41D8-BE01-EC994AD58060}"/>
          </ac:cxnSpMkLst>
        </pc:cxnChg>
        <pc:cxnChg chg="add mod">
          <ac:chgData name="Levin Hinder 3md" userId="a08fd6f0-6d42-492f-97dc-1a5ba9a04ca0" providerId="ADAL" clId="{49AE5F2F-1F16-4962-93B2-7EF6E3258923}" dt="2021-06-17T17:18:30.861" v="1185"/>
          <ac:cxnSpMkLst>
            <pc:docMk/>
            <pc:sldMk cId="1675695334" sldId="319"/>
            <ac:cxnSpMk id="9" creationId="{35513373-3637-401F-9686-FBBD61A25AC9}"/>
          </ac:cxnSpMkLst>
        </pc:cxnChg>
        <pc:cxnChg chg="add mod">
          <ac:chgData name="Levin Hinder 3md" userId="a08fd6f0-6d42-492f-97dc-1a5ba9a04ca0" providerId="ADAL" clId="{49AE5F2F-1F16-4962-93B2-7EF6E3258923}" dt="2021-06-17T17:18:30.861" v="1185"/>
          <ac:cxnSpMkLst>
            <pc:docMk/>
            <pc:sldMk cId="1675695334" sldId="319"/>
            <ac:cxnSpMk id="10" creationId="{EB4603D4-5965-4736-BE56-1BF265FA56CF}"/>
          </ac:cxnSpMkLst>
        </pc:cxnChg>
        <pc:cxnChg chg="add mod">
          <ac:chgData name="Levin Hinder 3md" userId="a08fd6f0-6d42-492f-97dc-1a5ba9a04ca0" providerId="ADAL" clId="{49AE5F2F-1F16-4962-93B2-7EF6E3258923}" dt="2021-06-17T17:18:30.861" v="1185"/>
          <ac:cxnSpMkLst>
            <pc:docMk/>
            <pc:sldMk cId="1675695334" sldId="319"/>
            <ac:cxnSpMk id="14" creationId="{60D3F990-5B9F-4204-9540-F533CC3CC0B5}"/>
          </ac:cxnSpMkLst>
        </pc:cxnChg>
        <pc:cxnChg chg="add mod">
          <ac:chgData name="Levin Hinder 3md" userId="a08fd6f0-6d42-492f-97dc-1a5ba9a04ca0" providerId="ADAL" clId="{49AE5F2F-1F16-4962-93B2-7EF6E3258923}" dt="2021-06-17T17:18:30.861" v="1185"/>
          <ac:cxnSpMkLst>
            <pc:docMk/>
            <pc:sldMk cId="1675695334" sldId="319"/>
            <ac:cxnSpMk id="15" creationId="{94348777-6FF6-4293-B6ED-9CE824BDD6C7}"/>
          </ac:cxnSpMkLst>
        </pc:cxnChg>
        <pc:cxnChg chg="add mod">
          <ac:chgData name="Levin Hinder 3md" userId="a08fd6f0-6d42-492f-97dc-1a5ba9a04ca0" providerId="ADAL" clId="{49AE5F2F-1F16-4962-93B2-7EF6E3258923}" dt="2021-06-17T17:18:30.861" v="1185"/>
          <ac:cxnSpMkLst>
            <pc:docMk/>
            <pc:sldMk cId="1675695334" sldId="319"/>
            <ac:cxnSpMk id="23" creationId="{E1328E9A-34DF-41F0-9DEC-21B5D4B06BAF}"/>
          </ac:cxnSpMkLst>
        </pc:cxnChg>
        <pc:cxnChg chg="add mod">
          <ac:chgData name="Levin Hinder 3md" userId="a08fd6f0-6d42-492f-97dc-1a5ba9a04ca0" providerId="ADAL" clId="{49AE5F2F-1F16-4962-93B2-7EF6E3258923}" dt="2021-06-17T17:18:30.861" v="1185"/>
          <ac:cxnSpMkLst>
            <pc:docMk/>
            <pc:sldMk cId="1675695334" sldId="319"/>
            <ac:cxnSpMk id="25" creationId="{BE4BC238-F2EA-442A-99ED-5959BDFFD285}"/>
          </ac:cxnSpMkLst>
        </pc:cxnChg>
        <pc:cxnChg chg="add mod">
          <ac:chgData name="Levin Hinder 3md" userId="a08fd6f0-6d42-492f-97dc-1a5ba9a04ca0" providerId="ADAL" clId="{49AE5F2F-1F16-4962-93B2-7EF6E3258923}" dt="2021-06-17T17:18:30.861" v="1185"/>
          <ac:cxnSpMkLst>
            <pc:docMk/>
            <pc:sldMk cId="1675695334" sldId="319"/>
            <ac:cxnSpMk id="28" creationId="{A254E21E-9A66-4EA4-8D29-06BD021931CE}"/>
          </ac:cxnSpMkLst>
        </pc:cxnChg>
        <pc:cxnChg chg="add mod">
          <ac:chgData name="Levin Hinder 3md" userId="a08fd6f0-6d42-492f-97dc-1a5ba9a04ca0" providerId="ADAL" clId="{49AE5F2F-1F16-4962-93B2-7EF6E3258923}" dt="2021-06-17T17:18:30.861" v="1185"/>
          <ac:cxnSpMkLst>
            <pc:docMk/>
            <pc:sldMk cId="1675695334" sldId="319"/>
            <ac:cxnSpMk id="31" creationId="{3E925F1A-BFB7-467C-A045-B741BC809AE6}"/>
          </ac:cxnSpMkLst>
        </pc:cxnChg>
        <pc:cxnChg chg="add mod">
          <ac:chgData name="Levin Hinder 3md" userId="a08fd6f0-6d42-492f-97dc-1a5ba9a04ca0" providerId="ADAL" clId="{49AE5F2F-1F16-4962-93B2-7EF6E3258923}" dt="2021-06-17T17:18:30.861" v="1185"/>
          <ac:cxnSpMkLst>
            <pc:docMk/>
            <pc:sldMk cId="1675695334" sldId="319"/>
            <ac:cxnSpMk id="32" creationId="{391DCBA5-804D-4BD5-9B59-5C05AADC46CA}"/>
          </ac:cxnSpMkLst>
        </pc:cxnChg>
        <pc:cxnChg chg="add mod">
          <ac:chgData name="Levin Hinder 3md" userId="a08fd6f0-6d42-492f-97dc-1a5ba9a04ca0" providerId="ADAL" clId="{49AE5F2F-1F16-4962-93B2-7EF6E3258923}" dt="2021-06-17T17:18:30.861" v="1185"/>
          <ac:cxnSpMkLst>
            <pc:docMk/>
            <pc:sldMk cId="1675695334" sldId="319"/>
            <ac:cxnSpMk id="33" creationId="{56C34656-05FE-4958-8497-DAF94124F3EC}"/>
          </ac:cxnSpMkLst>
        </pc:cxnChg>
      </pc:sldChg>
      <pc:sldChg chg="addSp modSp new mod">
        <pc:chgData name="Levin Hinder 3md" userId="a08fd6f0-6d42-492f-97dc-1a5ba9a04ca0" providerId="ADAL" clId="{49AE5F2F-1F16-4962-93B2-7EF6E3258923}" dt="2021-06-17T18:32:08.055" v="1790"/>
        <pc:sldMkLst>
          <pc:docMk/>
          <pc:sldMk cId="4202417877" sldId="319"/>
        </pc:sldMkLst>
        <pc:spChg chg="mod">
          <ac:chgData name="Levin Hinder 3md" userId="a08fd6f0-6d42-492f-97dc-1a5ba9a04ca0" providerId="ADAL" clId="{49AE5F2F-1F16-4962-93B2-7EF6E3258923}" dt="2021-06-17T18:31:47.102" v="1782"/>
          <ac:spMkLst>
            <pc:docMk/>
            <pc:sldMk cId="4202417877" sldId="319"/>
            <ac:spMk id="2" creationId="{DD4E28DD-093A-484D-B161-12CCC0D04B71}"/>
          </ac:spMkLst>
        </pc:spChg>
        <pc:spChg chg="mod">
          <ac:chgData name="Levin Hinder 3md" userId="a08fd6f0-6d42-492f-97dc-1a5ba9a04ca0" providerId="ADAL" clId="{49AE5F2F-1F16-4962-93B2-7EF6E3258923}" dt="2021-06-17T18:32:08.055" v="1790"/>
          <ac:spMkLst>
            <pc:docMk/>
            <pc:sldMk cId="4202417877" sldId="319"/>
            <ac:spMk id="3" creationId="{E55A3835-FD83-4FF1-9488-FBBAAAA21E77}"/>
          </ac:spMkLst>
        </pc:spChg>
        <pc:spChg chg="add mod">
          <ac:chgData name="Levin Hinder 3md" userId="a08fd6f0-6d42-492f-97dc-1a5ba9a04ca0" providerId="ADAL" clId="{49AE5F2F-1F16-4962-93B2-7EF6E3258923}" dt="2021-06-17T18:31:52.744" v="1783"/>
          <ac:spMkLst>
            <pc:docMk/>
            <pc:sldMk cId="4202417877" sldId="319"/>
            <ac:spMk id="4" creationId="{F19EBEC1-A622-4BCB-86FA-DB71C50C90B8}"/>
          </ac:spMkLst>
        </pc:spChg>
        <pc:spChg chg="add mod">
          <ac:chgData name="Levin Hinder 3md" userId="a08fd6f0-6d42-492f-97dc-1a5ba9a04ca0" providerId="ADAL" clId="{49AE5F2F-1F16-4962-93B2-7EF6E3258923}" dt="2021-06-17T18:31:52.744" v="1783"/>
          <ac:spMkLst>
            <pc:docMk/>
            <pc:sldMk cId="4202417877" sldId="319"/>
            <ac:spMk id="5" creationId="{8A619669-8680-4296-9DFF-77BD51BAFC75}"/>
          </ac:spMkLst>
        </pc:spChg>
        <pc:spChg chg="add mod">
          <ac:chgData name="Levin Hinder 3md" userId="a08fd6f0-6d42-492f-97dc-1a5ba9a04ca0" providerId="ADAL" clId="{49AE5F2F-1F16-4962-93B2-7EF6E3258923}" dt="2021-06-17T18:31:52.744" v="1783"/>
          <ac:spMkLst>
            <pc:docMk/>
            <pc:sldMk cId="4202417877" sldId="319"/>
            <ac:spMk id="6" creationId="{2EFB7C28-4B67-4F0D-962A-313F35849AB2}"/>
          </ac:spMkLst>
        </pc:spChg>
        <pc:spChg chg="add mod">
          <ac:chgData name="Levin Hinder 3md" userId="a08fd6f0-6d42-492f-97dc-1a5ba9a04ca0" providerId="ADAL" clId="{49AE5F2F-1F16-4962-93B2-7EF6E3258923}" dt="2021-06-17T18:31:52.744" v="1783"/>
          <ac:spMkLst>
            <pc:docMk/>
            <pc:sldMk cId="4202417877" sldId="319"/>
            <ac:spMk id="7" creationId="{383AFD6B-7507-4348-A898-075D156F516E}"/>
          </ac:spMkLst>
        </pc:spChg>
        <pc:spChg chg="add mod">
          <ac:chgData name="Levin Hinder 3md" userId="a08fd6f0-6d42-492f-97dc-1a5ba9a04ca0" providerId="ADAL" clId="{49AE5F2F-1F16-4962-93B2-7EF6E3258923}" dt="2021-06-17T18:31:52.744" v="1783"/>
          <ac:spMkLst>
            <pc:docMk/>
            <pc:sldMk cId="4202417877" sldId="319"/>
            <ac:spMk id="11" creationId="{BB3860B7-3725-481E-A0CC-B0FF8E9A8C01}"/>
          </ac:spMkLst>
        </pc:spChg>
        <pc:spChg chg="add mod">
          <ac:chgData name="Levin Hinder 3md" userId="a08fd6f0-6d42-492f-97dc-1a5ba9a04ca0" providerId="ADAL" clId="{49AE5F2F-1F16-4962-93B2-7EF6E3258923}" dt="2021-06-17T18:31:52.744" v="1783"/>
          <ac:spMkLst>
            <pc:docMk/>
            <pc:sldMk cId="4202417877" sldId="319"/>
            <ac:spMk id="12" creationId="{E9B8881F-CD8D-43BF-B250-ADB598E3604B}"/>
          </ac:spMkLst>
        </pc:spChg>
        <pc:spChg chg="add mod">
          <ac:chgData name="Levin Hinder 3md" userId="a08fd6f0-6d42-492f-97dc-1a5ba9a04ca0" providerId="ADAL" clId="{49AE5F2F-1F16-4962-93B2-7EF6E3258923}" dt="2021-06-17T18:31:52.744" v="1783"/>
          <ac:spMkLst>
            <pc:docMk/>
            <pc:sldMk cId="4202417877" sldId="319"/>
            <ac:spMk id="13" creationId="{1413A214-07E2-4808-9267-F2ECDAE5CE6B}"/>
          </ac:spMkLst>
        </pc:spChg>
        <pc:spChg chg="add mod">
          <ac:chgData name="Levin Hinder 3md" userId="a08fd6f0-6d42-492f-97dc-1a5ba9a04ca0" providerId="ADAL" clId="{49AE5F2F-1F16-4962-93B2-7EF6E3258923}" dt="2021-06-17T18:31:52.744" v="1783"/>
          <ac:spMkLst>
            <pc:docMk/>
            <pc:sldMk cId="4202417877" sldId="319"/>
            <ac:spMk id="16" creationId="{CD86F4B3-95F4-482F-8C7B-4058011EDA04}"/>
          </ac:spMkLst>
        </pc:spChg>
        <pc:spChg chg="add mod">
          <ac:chgData name="Levin Hinder 3md" userId="a08fd6f0-6d42-492f-97dc-1a5ba9a04ca0" providerId="ADAL" clId="{49AE5F2F-1F16-4962-93B2-7EF6E3258923}" dt="2021-06-17T18:31:52.744" v="1783"/>
          <ac:spMkLst>
            <pc:docMk/>
            <pc:sldMk cId="4202417877" sldId="319"/>
            <ac:spMk id="17" creationId="{76AB7C84-1D1D-45E8-9BF6-AEF44A2B07F5}"/>
          </ac:spMkLst>
        </pc:spChg>
        <pc:spChg chg="add mod">
          <ac:chgData name="Levin Hinder 3md" userId="a08fd6f0-6d42-492f-97dc-1a5ba9a04ca0" providerId="ADAL" clId="{49AE5F2F-1F16-4962-93B2-7EF6E3258923}" dt="2021-06-17T18:31:52.744" v="1783"/>
          <ac:spMkLst>
            <pc:docMk/>
            <pc:sldMk cId="4202417877" sldId="319"/>
            <ac:spMk id="18" creationId="{2A63746C-0E8B-4190-AD6F-3F6208D2C47A}"/>
          </ac:spMkLst>
        </pc:spChg>
        <pc:spChg chg="add mod">
          <ac:chgData name="Levin Hinder 3md" userId="a08fd6f0-6d42-492f-97dc-1a5ba9a04ca0" providerId="ADAL" clId="{49AE5F2F-1F16-4962-93B2-7EF6E3258923}" dt="2021-06-17T18:31:52.744" v="1783"/>
          <ac:spMkLst>
            <pc:docMk/>
            <pc:sldMk cId="4202417877" sldId="319"/>
            <ac:spMk id="19" creationId="{39334B0D-035F-4D99-BCEB-BB2D84B371FE}"/>
          </ac:spMkLst>
        </pc:spChg>
        <pc:spChg chg="add mod">
          <ac:chgData name="Levin Hinder 3md" userId="a08fd6f0-6d42-492f-97dc-1a5ba9a04ca0" providerId="ADAL" clId="{49AE5F2F-1F16-4962-93B2-7EF6E3258923}" dt="2021-06-17T18:31:52.744" v="1783"/>
          <ac:spMkLst>
            <pc:docMk/>
            <pc:sldMk cId="4202417877" sldId="319"/>
            <ac:spMk id="20" creationId="{30FACA68-CD2F-49E0-AD11-16B2EFB9F53C}"/>
          </ac:spMkLst>
        </pc:spChg>
        <pc:spChg chg="add mod">
          <ac:chgData name="Levin Hinder 3md" userId="a08fd6f0-6d42-492f-97dc-1a5ba9a04ca0" providerId="ADAL" clId="{49AE5F2F-1F16-4962-93B2-7EF6E3258923}" dt="2021-06-17T18:31:59.305" v="1789" actId="6549"/>
          <ac:spMkLst>
            <pc:docMk/>
            <pc:sldMk cId="4202417877" sldId="319"/>
            <ac:spMk id="21" creationId="{68075A11-5E52-4DF2-87EA-FCA2D1488985}"/>
          </ac:spMkLst>
        </pc:spChg>
        <pc:spChg chg="add mod">
          <ac:chgData name="Levin Hinder 3md" userId="a08fd6f0-6d42-492f-97dc-1a5ba9a04ca0" providerId="ADAL" clId="{49AE5F2F-1F16-4962-93B2-7EF6E3258923}" dt="2021-06-17T18:31:52.744" v="1783"/>
          <ac:spMkLst>
            <pc:docMk/>
            <pc:sldMk cId="4202417877" sldId="319"/>
            <ac:spMk id="22" creationId="{183BF840-641D-4CBF-830B-17D93F6A1D61}"/>
          </ac:spMkLst>
        </pc:spChg>
        <pc:spChg chg="add mod">
          <ac:chgData name="Levin Hinder 3md" userId="a08fd6f0-6d42-492f-97dc-1a5ba9a04ca0" providerId="ADAL" clId="{49AE5F2F-1F16-4962-93B2-7EF6E3258923}" dt="2021-06-17T18:31:52.744" v="1783"/>
          <ac:spMkLst>
            <pc:docMk/>
            <pc:sldMk cId="4202417877" sldId="319"/>
            <ac:spMk id="24" creationId="{08FFF47F-24AB-41E1-A7FB-10FEFED2DF85}"/>
          </ac:spMkLst>
        </pc:spChg>
        <pc:spChg chg="add mod">
          <ac:chgData name="Levin Hinder 3md" userId="a08fd6f0-6d42-492f-97dc-1a5ba9a04ca0" providerId="ADAL" clId="{49AE5F2F-1F16-4962-93B2-7EF6E3258923}" dt="2021-06-17T18:31:52.744" v="1783"/>
          <ac:spMkLst>
            <pc:docMk/>
            <pc:sldMk cId="4202417877" sldId="319"/>
            <ac:spMk id="26" creationId="{C3EFDF82-0C30-48A1-9B31-0F3151E8929E}"/>
          </ac:spMkLst>
        </pc:spChg>
        <pc:spChg chg="add mod">
          <ac:chgData name="Levin Hinder 3md" userId="a08fd6f0-6d42-492f-97dc-1a5ba9a04ca0" providerId="ADAL" clId="{49AE5F2F-1F16-4962-93B2-7EF6E3258923}" dt="2021-06-17T18:31:52.744" v="1783"/>
          <ac:spMkLst>
            <pc:docMk/>
            <pc:sldMk cId="4202417877" sldId="319"/>
            <ac:spMk id="27" creationId="{A97B1DFB-01C2-4709-A263-A113FB41BA28}"/>
          </ac:spMkLst>
        </pc:spChg>
        <pc:spChg chg="add mod">
          <ac:chgData name="Levin Hinder 3md" userId="a08fd6f0-6d42-492f-97dc-1a5ba9a04ca0" providerId="ADAL" clId="{49AE5F2F-1F16-4962-93B2-7EF6E3258923}" dt="2021-06-17T18:31:52.744" v="1783"/>
          <ac:spMkLst>
            <pc:docMk/>
            <pc:sldMk cId="4202417877" sldId="319"/>
            <ac:spMk id="29" creationId="{477BCF20-0A86-4902-A924-8CFD3D547D3D}"/>
          </ac:spMkLst>
        </pc:spChg>
        <pc:spChg chg="add mod">
          <ac:chgData name="Levin Hinder 3md" userId="a08fd6f0-6d42-492f-97dc-1a5ba9a04ca0" providerId="ADAL" clId="{49AE5F2F-1F16-4962-93B2-7EF6E3258923}" dt="2021-06-17T18:31:52.744" v="1783"/>
          <ac:spMkLst>
            <pc:docMk/>
            <pc:sldMk cId="4202417877" sldId="319"/>
            <ac:spMk id="30" creationId="{268C67F1-C335-4733-BAFA-956F10795DB1}"/>
          </ac:spMkLst>
        </pc:spChg>
        <pc:spChg chg="add mod">
          <ac:chgData name="Levin Hinder 3md" userId="a08fd6f0-6d42-492f-97dc-1a5ba9a04ca0" providerId="ADAL" clId="{49AE5F2F-1F16-4962-93B2-7EF6E3258923}" dt="2021-06-17T18:31:52.744" v="1783"/>
          <ac:spMkLst>
            <pc:docMk/>
            <pc:sldMk cId="4202417877" sldId="319"/>
            <ac:spMk id="34" creationId="{0549C67D-A4FC-436D-9E84-A32B42FCE4CB}"/>
          </ac:spMkLst>
        </pc:spChg>
        <pc:cxnChg chg="add mod">
          <ac:chgData name="Levin Hinder 3md" userId="a08fd6f0-6d42-492f-97dc-1a5ba9a04ca0" providerId="ADAL" clId="{49AE5F2F-1F16-4962-93B2-7EF6E3258923}" dt="2021-06-17T18:31:52.744" v="1783"/>
          <ac:cxnSpMkLst>
            <pc:docMk/>
            <pc:sldMk cId="4202417877" sldId="319"/>
            <ac:cxnSpMk id="8" creationId="{A7BDF8FE-2242-408E-8464-C86188628407}"/>
          </ac:cxnSpMkLst>
        </pc:cxnChg>
        <pc:cxnChg chg="add mod">
          <ac:chgData name="Levin Hinder 3md" userId="a08fd6f0-6d42-492f-97dc-1a5ba9a04ca0" providerId="ADAL" clId="{49AE5F2F-1F16-4962-93B2-7EF6E3258923}" dt="2021-06-17T18:31:52.744" v="1783"/>
          <ac:cxnSpMkLst>
            <pc:docMk/>
            <pc:sldMk cId="4202417877" sldId="319"/>
            <ac:cxnSpMk id="9" creationId="{ED6185DA-DB13-4C17-A813-423C2C2F721A}"/>
          </ac:cxnSpMkLst>
        </pc:cxnChg>
        <pc:cxnChg chg="add mod">
          <ac:chgData name="Levin Hinder 3md" userId="a08fd6f0-6d42-492f-97dc-1a5ba9a04ca0" providerId="ADAL" clId="{49AE5F2F-1F16-4962-93B2-7EF6E3258923}" dt="2021-06-17T18:31:52.744" v="1783"/>
          <ac:cxnSpMkLst>
            <pc:docMk/>
            <pc:sldMk cId="4202417877" sldId="319"/>
            <ac:cxnSpMk id="10" creationId="{9008684B-C54F-4D58-ADAE-65DAA0859A1B}"/>
          </ac:cxnSpMkLst>
        </pc:cxnChg>
        <pc:cxnChg chg="add mod">
          <ac:chgData name="Levin Hinder 3md" userId="a08fd6f0-6d42-492f-97dc-1a5ba9a04ca0" providerId="ADAL" clId="{49AE5F2F-1F16-4962-93B2-7EF6E3258923}" dt="2021-06-17T18:31:52.744" v="1783"/>
          <ac:cxnSpMkLst>
            <pc:docMk/>
            <pc:sldMk cId="4202417877" sldId="319"/>
            <ac:cxnSpMk id="14" creationId="{9FB8E62D-2AEE-4502-B209-84641AB5BA83}"/>
          </ac:cxnSpMkLst>
        </pc:cxnChg>
        <pc:cxnChg chg="add mod">
          <ac:chgData name="Levin Hinder 3md" userId="a08fd6f0-6d42-492f-97dc-1a5ba9a04ca0" providerId="ADAL" clId="{49AE5F2F-1F16-4962-93B2-7EF6E3258923}" dt="2021-06-17T18:31:52.744" v="1783"/>
          <ac:cxnSpMkLst>
            <pc:docMk/>
            <pc:sldMk cId="4202417877" sldId="319"/>
            <ac:cxnSpMk id="15" creationId="{21CEC475-1C45-4A4D-9752-E558240AB72B}"/>
          </ac:cxnSpMkLst>
        </pc:cxnChg>
        <pc:cxnChg chg="add mod">
          <ac:chgData name="Levin Hinder 3md" userId="a08fd6f0-6d42-492f-97dc-1a5ba9a04ca0" providerId="ADAL" clId="{49AE5F2F-1F16-4962-93B2-7EF6E3258923}" dt="2021-06-17T18:31:52.744" v="1783"/>
          <ac:cxnSpMkLst>
            <pc:docMk/>
            <pc:sldMk cId="4202417877" sldId="319"/>
            <ac:cxnSpMk id="23" creationId="{269380D7-A412-4AA7-88C6-728F6F6DA2DD}"/>
          </ac:cxnSpMkLst>
        </pc:cxnChg>
        <pc:cxnChg chg="add mod">
          <ac:chgData name="Levin Hinder 3md" userId="a08fd6f0-6d42-492f-97dc-1a5ba9a04ca0" providerId="ADAL" clId="{49AE5F2F-1F16-4962-93B2-7EF6E3258923}" dt="2021-06-17T18:31:52.744" v="1783"/>
          <ac:cxnSpMkLst>
            <pc:docMk/>
            <pc:sldMk cId="4202417877" sldId="319"/>
            <ac:cxnSpMk id="25" creationId="{96DBF3DA-415E-4BE0-9274-01BE18D7EF55}"/>
          </ac:cxnSpMkLst>
        </pc:cxnChg>
        <pc:cxnChg chg="add mod">
          <ac:chgData name="Levin Hinder 3md" userId="a08fd6f0-6d42-492f-97dc-1a5ba9a04ca0" providerId="ADAL" clId="{49AE5F2F-1F16-4962-93B2-7EF6E3258923}" dt="2021-06-17T18:31:52.744" v="1783"/>
          <ac:cxnSpMkLst>
            <pc:docMk/>
            <pc:sldMk cId="4202417877" sldId="319"/>
            <ac:cxnSpMk id="28" creationId="{A1F8F7B2-0B33-46AD-9108-2513ABF1CDC9}"/>
          </ac:cxnSpMkLst>
        </pc:cxnChg>
        <pc:cxnChg chg="add mod">
          <ac:chgData name="Levin Hinder 3md" userId="a08fd6f0-6d42-492f-97dc-1a5ba9a04ca0" providerId="ADAL" clId="{49AE5F2F-1F16-4962-93B2-7EF6E3258923}" dt="2021-06-17T18:31:52.744" v="1783"/>
          <ac:cxnSpMkLst>
            <pc:docMk/>
            <pc:sldMk cId="4202417877" sldId="319"/>
            <ac:cxnSpMk id="31" creationId="{A677CAA4-0B8E-4FFD-93D3-F00EAAD34C27}"/>
          </ac:cxnSpMkLst>
        </pc:cxnChg>
        <pc:cxnChg chg="add mod">
          <ac:chgData name="Levin Hinder 3md" userId="a08fd6f0-6d42-492f-97dc-1a5ba9a04ca0" providerId="ADAL" clId="{49AE5F2F-1F16-4962-93B2-7EF6E3258923}" dt="2021-06-17T18:31:52.744" v="1783"/>
          <ac:cxnSpMkLst>
            <pc:docMk/>
            <pc:sldMk cId="4202417877" sldId="319"/>
            <ac:cxnSpMk id="32" creationId="{6B6576ED-1730-48A5-9670-CD302FC16FD8}"/>
          </ac:cxnSpMkLst>
        </pc:cxnChg>
        <pc:cxnChg chg="add mod">
          <ac:chgData name="Levin Hinder 3md" userId="a08fd6f0-6d42-492f-97dc-1a5ba9a04ca0" providerId="ADAL" clId="{49AE5F2F-1F16-4962-93B2-7EF6E3258923}" dt="2021-06-17T18:31:52.744" v="1783"/>
          <ac:cxnSpMkLst>
            <pc:docMk/>
            <pc:sldMk cId="4202417877" sldId="319"/>
            <ac:cxnSpMk id="33" creationId="{AFE327D8-6FDA-4A05-BA45-95B788DFB7E8}"/>
          </ac:cxnSpMkLst>
        </pc:cxnChg>
      </pc:sldChg>
    </pc:docChg>
  </pc:docChgLst>
  <pc:docChgLst>
    <pc:chgData name="Levin Hinder 3md" userId="a08fd6f0-6d42-492f-97dc-1a5ba9a04ca0" providerId="ADAL" clId="{7BAF8069-54BE-4353-9332-2EC87629444F}"/>
    <pc:docChg chg="custSel addSld delSld modSld">
      <pc:chgData name="Levin Hinder 3md" userId="a08fd6f0-6d42-492f-97dc-1a5ba9a04ca0" providerId="ADAL" clId="{7BAF8069-54BE-4353-9332-2EC87629444F}" dt="2021-06-18T11:45:09.377" v="175" actId="47"/>
      <pc:docMkLst>
        <pc:docMk/>
      </pc:docMkLst>
      <pc:sldChg chg="modSp mod">
        <pc:chgData name="Levin Hinder 3md" userId="a08fd6f0-6d42-492f-97dc-1a5ba9a04ca0" providerId="ADAL" clId="{7BAF8069-54BE-4353-9332-2EC87629444F}" dt="2021-06-18T10:52:43.602" v="11" actId="20577"/>
        <pc:sldMkLst>
          <pc:docMk/>
          <pc:sldMk cId="2884186498" sldId="257"/>
        </pc:sldMkLst>
        <pc:spChg chg="mod">
          <ac:chgData name="Levin Hinder 3md" userId="a08fd6f0-6d42-492f-97dc-1a5ba9a04ca0" providerId="ADAL" clId="{7BAF8069-54BE-4353-9332-2EC87629444F}" dt="2021-06-18T10:52:43.602" v="11" actId="20577"/>
          <ac:spMkLst>
            <pc:docMk/>
            <pc:sldMk cId="2884186498" sldId="257"/>
            <ac:spMk id="3" creationId="{523357F7-1016-4101-BA5E-784DD11372AE}"/>
          </ac:spMkLst>
        </pc:spChg>
      </pc:sldChg>
      <pc:sldChg chg="modSp mod">
        <pc:chgData name="Levin Hinder 3md" userId="a08fd6f0-6d42-492f-97dc-1a5ba9a04ca0" providerId="ADAL" clId="{7BAF8069-54BE-4353-9332-2EC87629444F}" dt="2021-06-18T10:53:40.938" v="14" actId="207"/>
        <pc:sldMkLst>
          <pc:docMk/>
          <pc:sldMk cId="4251759722" sldId="296"/>
        </pc:sldMkLst>
        <pc:spChg chg="mod">
          <ac:chgData name="Levin Hinder 3md" userId="a08fd6f0-6d42-492f-97dc-1a5ba9a04ca0" providerId="ADAL" clId="{7BAF8069-54BE-4353-9332-2EC87629444F}" dt="2021-06-18T10:53:40.938" v="14" actId="207"/>
          <ac:spMkLst>
            <pc:docMk/>
            <pc:sldMk cId="4251759722" sldId="296"/>
            <ac:spMk id="7" creationId="{B8557258-8AB2-49A3-B64C-7AF2B430F6FC}"/>
          </ac:spMkLst>
        </pc:spChg>
      </pc:sldChg>
      <pc:sldChg chg="modSp mod">
        <pc:chgData name="Levin Hinder 3md" userId="a08fd6f0-6d42-492f-97dc-1a5ba9a04ca0" providerId="ADAL" clId="{7BAF8069-54BE-4353-9332-2EC87629444F}" dt="2021-06-18T10:53:12.557" v="13" actId="207"/>
        <pc:sldMkLst>
          <pc:docMk/>
          <pc:sldMk cId="1735745106" sldId="317"/>
        </pc:sldMkLst>
        <pc:spChg chg="mod">
          <ac:chgData name="Levin Hinder 3md" userId="a08fd6f0-6d42-492f-97dc-1a5ba9a04ca0" providerId="ADAL" clId="{7BAF8069-54BE-4353-9332-2EC87629444F}" dt="2021-06-18T10:53:12.557" v="13" actId="207"/>
          <ac:spMkLst>
            <pc:docMk/>
            <pc:sldMk cId="1735745106" sldId="317"/>
            <ac:spMk id="6" creationId="{A9A0D775-0229-450A-9CA5-076704ABE597}"/>
          </ac:spMkLst>
        </pc:spChg>
      </pc:sldChg>
      <pc:sldChg chg="addSp modSp new mod">
        <pc:chgData name="Levin Hinder 3md" userId="a08fd6f0-6d42-492f-97dc-1a5ba9a04ca0" providerId="ADAL" clId="{7BAF8069-54BE-4353-9332-2EC87629444F}" dt="2021-06-18T11:41:59.556" v="169" actId="20577"/>
        <pc:sldMkLst>
          <pc:docMk/>
          <pc:sldMk cId="552851241" sldId="320"/>
        </pc:sldMkLst>
        <pc:spChg chg="mod">
          <ac:chgData name="Levin Hinder 3md" userId="a08fd6f0-6d42-492f-97dc-1a5ba9a04ca0" providerId="ADAL" clId="{7BAF8069-54BE-4353-9332-2EC87629444F}" dt="2021-06-18T10:59:23.412" v="25" actId="20577"/>
          <ac:spMkLst>
            <pc:docMk/>
            <pc:sldMk cId="552851241" sldId="320"/>
            <ac:spMk id="2" creationId="{4F3248B5-068B-4BCA-85AF-0E8D126B5198}"/>
          </ac:spMkLst>
        </pc:spChg>
        <pc:spChg chg="mod">
          <ac:chgData name="Levin Hinder 3md" userId="a08fd6f0-6d42-492f-97dc-1a5ba9a04ca0" providerId="ADAL" clId="{7BAF8069-54BE-4353-9332-2EC87629444F}" dt="2021-06-18T11:41:59.556" v="169" actId="20577"/>
          <ac:spMkLst>
            <pc:docMk/>
            <pc:sldMk cId="552851241" sldId="320"/>
            <ac:spMk id="3" creationId="{0DBB6F2D-245F-4E9B-9CF9-529D11CA1E63}"/>
          </ac:spMkLst>
        </pc:spChg>
        <pc:picChg chg="add mod modCrop">
          <ac:chgData name="Levin Hinder 3md" userId="a08fd6f0-6d42-492f-97dc-1a5ba9a04ca0" providerId="ADAL" clId="{7BAF8069-54BE-4353-9332-2EC87629444F}" dt="2021-06-18T11:40:47.643" v="37" actId="1076"/>
          <ac:picMkLst>
            <pc:docMk/>
            <pc:sldMk cId="552851241" sldId="320"/>
            <ac:picMk id="5" creationId="{D4A09D29-1C08-46DA-BA24-DCAB8EA24D1D}"/>
          </ac:picMkLst>
        </pc:picChg>
      </pc:sldChg>
      <pc:sldChg chg="addSp delSp modSp new del mod setBg">
        <pc:chgData name="Levin Hinder 3md" userId="a08fd6f0-6d42-492f-97dc-1a5ba9a04ca0" providerId="ADAL" clId="{7BAF8069-54BE-4353-9332-2EC87629444F}" dt="2021-06-18T11:45:09.377" v="175" actId="47"/>
        <pc:sldMkLst>
          <pc:docMk/>
          <pc:sldMk cId="956561615" sldId="321"/>
        </pc:sldMkLst>
        <pc:spChg chg="del">
          <ac:chgData name="Levin Hinder 3md" userId="a08fd6f0-6d42-492f-97dc-1a5ba9a04ca0" providerId="ADAL" clId="{7BAF8069-54BE-4353-9332-2EC87629444F}" dt="2021-06-18T11:44:02.839" v="174" actId="26606"/>
          <ac:spMkLst>
            <pc:docMk/>
            <pc:sldMk cId="956561615" sldId="321"/>
            <ac:spMk id="2" creationId="{3F9CBD07-4015-4E79-8B3D-E60F7A675B49}"/>
          </ac:spMkLst>
        </pc:spChg>
        <pc:spChg chg="del">
          <ac:chgData name="Levin Hinder 3md" userId="a08fd6f0-6d42-492f-97dc-1a5ba9a04ca0" providerId="ADAL" clId="{7BAF8069-54BE-4353-9332-2EC87629444F}" dt="2021-06-18T11:44:02.839" v="174" actId="26606"/>
          <ac:spMkLst>
            <pc:docMk/>
            <pc:sldMk cId="956561615" sldId="321"/>
            <ac:spMk id="3" creationId="{C606E84A-CEDC-46B6-821A-3156E802502A}"/>
          </ac:spMkLst>
        </pc:spChg>
        <pc:spChg chg="add">
          <ac:chgData name="Levin Hinder 3md" userId="a08fd6f0-6d42-492f-97dc-1a5ba9a04ca0" providerId="ADAL" clId="{7BAF8069-54BE-4353-9332-2EC87629444F}" dt="2021-06-18T11:44:02.839" v="174" actId="26606"/>
          <ac:spMkLst>
            <pc:docMk/>
            <pc:sldMk cId="956561615" sldId="321"/>
            <ac:spMk id="71" creationId="{16B067B1-F4E5-4FDF-813D-C9E872E80075}"/>
          </ac:spMkLst>
        </pc:spChg>
        <pc:picChg chg="add mod">
          <ac:chgData name="Levin Hinder 3md" userId="a08fd6f0-6d42-492f-97dc-1a5ba9a04ca0" providerId="ADAL" clId="{7BAF8069-54BE-4353-9332-2EC87629444F}" dt="2021-06-18T11:44:02.839" v="174" actId="26606"/>
          <ac:picMkLst>
            <pc:docMk/>
            <pc:sldMk cId="956561615" sldId="321"/>
            <ac:picMk id="1026" creationId="{AD54A4EF-C98D-4CA6-B34A-6986D44A357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87C97-D5CC-4214-80EC-20072C261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6A8F81-9F6E-42F3-B712-DF5E8F611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8126D0-57F8-426E-97B3-0A28B17C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8304-5335-48FD-9450-3DEBC5C2472C}" type="datetimeFigureOut">
              <a:rPr lang="de-CH" smtClean="0"/>
              <a:t>04.04.2022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023A0C-7742-4CEB-A66C-633D3C96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66BFDC-AF3D-4A59-9E3B-0CA846BE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D15A-9C3E-4926-837F-7C1708DE7B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232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52F21-756B-469B-BE94-C76B8A55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417FA5-3526-4F3E-8631-FB5745AD5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DACE4-6DEB-4E90-9AC6-FA67D73F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8304-5335-48FD-9450-3DEBC5C2472C}" type="datetimeFigureOut">
              <a:rPr lang="de-CH" smtClean="0"/>
              <a:t>04.04.2022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D78B95-F7AE-46DD-BDC1-25009293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BB2875-5A63-4ACF-A01B-79F5AF5B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D15A-9C3E-4926-837F-7C1708DE7B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363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BD0C3B5-FA17-4E93-A75B-7AC65C8CE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3CBCB3-9644-4690-91F2-586C9E9E2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FD068E-0BC9-4310-A4F7-6216570D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8304-5335-48FD-9450-3DEBC5C2472C}" type="datetimeFigureOut">
              <a:rPr lang="de-CH" smtClean="0"/>
              <a:t>04.04.2022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7AFA66-4AA6-45A4-8919-4383450D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59CB9-8F43-4997-8A71-49BE488C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D15A-9C3E-4926-837F-7C1708DE7B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852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F490F-7259-4831-9B02-880A80C6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E55426-ED78-4A95-9C57-3944D272C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DF4A60-1F98-4D10-8266-030973ED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8304-5335-48FD-9450-3DEBC5C2472C}" type="datetimeFigureOut">
              <a:rPr lang="de-CH" smtClean="0"/>
              <a:t>04.04.2022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FF580-6950-4949-B14B-EC91A1CB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E91AEB-C45A-4FB2-A85F-F4FCF4C0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D15A-9C3E-4926-837F-7C1708DE7B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094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5DA85-18C0-4AA0-B9CA-61AECA4A3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55809-3F0B-4516-AA32-0B97D7137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3B9C84-1454-418D-8604-98D826DD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8304-5335-48FD-9450-3DEBC5C2472C}" type="datetimeFigureOut">
              <a:rPr lang="de-CH" smtClean="0"/>
              <a:t>04.04.2022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539027-3BA4-4FAA-A147-A45D104B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68DCAC-B871-42FE-ADB2-E55FF793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D15A-9C3E-4926-837F-7C1708DE7B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642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6DBAA-BEE4-49F6-8E41-FFF87C8F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E4527B-FCE3-46E9-BA45-6044E920E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2B3F7D-0BBA-416C-90D8-1DF47CF6A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4A4E3E-3A21-4C81-89C1-B544C53C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8304-5335-48FD-9450-3DEBC5C2472C}" type="datetimeFigureOut">
              <a:rPr lang="de-CH" smtClean="0"/>
              <a:t>04.04.2022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03181B-AB23-4710-86D9-5A621919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F97E2E-1A2F-4072-8EC7-E4687B38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D15A-9C3E-4926-837F-7C1708DE7B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837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1D7C3-8E87-4413-B317-E638E1D1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3D6D67-A189-40E4-9DF4-CDC5193B3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A7AC73-53BF-4A6F-A68D-6C71A94BE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7D3926-10FF-4757-95E2-39736A896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BCB51F-1F05-47C6-9FB1-2A450BA75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08A9646-711A-4D48-8077-AC6D0B54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8304-5335-48FD-9450-3DEBC5C2472C}" type="datetimeFigureOut">
              <a:rPr lang="de-CH" smtClean="0"/>
              <a:t>04.04.2022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A0A277-B108-4D06-AE8F-0B611A36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AA89246-ED11-413F-BE89-C30C826D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D15A-9C3E-4926-837F-7C1708DE7B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215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BE8D5-2472-4946-A05A-E2D6D2B3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BDC219-03DF-4077-89EE-2D582886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8304-5335-48FD-9450-3DEBC5C2472C}" type="datetimeFigureOut">
              <a:rPr lang="de-CH" smtClean="0"/>
              <a:t>04.04.2022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07D600-4026-4505-8673-2EEAD0FC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AF851C-59C2-4BC9-A8CF-006B50A7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D15A-9C3E-4926-837F-7C1708DE7B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47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74C2EA-2945-464F-BB05-3AB1C4E5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8304-5335-48FD-9450-3DEBC5C2472C}" type="datetimeFigureOut">
              <a:rPr lang="de-CH" smtClean="0"/>
              <a:t>04.04.2022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9F6606-D81D-4E6A-8A06-C508C688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448870-2652-44D4-A7C4-CEEA3691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D15A-9C3E-4926-837F-7C1708DE7B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543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F2BC7-B590-4EB2-9998-D3896D87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D8EF53-E31E-48AB-BE4A-EBC914DCC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E53785-DAF4-4249-8511-006C02030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67B7C1-90D0-43B7-AFFD-76EA489B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8304-5335-48FD-9450-3DEBC5C2472C}" type="datetimeFigureOut">
              <a:rPr lang="de-CH" smtClean="0"/>
              <a:t>04.04.2022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3D64C0-D550-43B8-81E3-95AB0B46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8D22DB-BBC7-450F-AC0A-D33C1CD9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D15A-9C3E-4926-837F-7C1708DE7B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267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8687D-E72F-43A4-8669-F101453BB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CAE0173-CA89-4C8D-827D-DF7C29B90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3A6476-DF85-4B22-8D2F-1B64599EC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2D9A8-08D1-4595-9B0D-7D52E2E1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8304-5335-48FD-9450-3DEBC5C2472C}" type="datetimeFigureOut">
              <a:rPr lang="de-CH" smtClean="0"/>
              <a:t>04.04.2022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6BD895-B29F-4B51-B49A-851A62DF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2EBC6-CF8B-460B-B3EC-2A5F3503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D15A-9C3E-4926-837F-7C1708DE7B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529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185817-C94E-43A8-92E0-8C9017E8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AD2B55-012D-4DA9-A77B-8EA44776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8E6137-6F73-42AD-92F3-11D1FD077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78304-5335-48FD-9450-3DEBC5C2472C}" type="datetimeFigureOut">
              <a:rPr lang="de-CH" smtClean="0"/>
              <a:t>04.04.2022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3C6F6B-A746-453D-A0C9-CD0D1D71D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3743DB-8932-47F1-A531-CAEF644D3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7D15A-9C3E-4926-837F-7C1708DE7B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813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256E2-9CB8-404F-B309-ACF56CCF2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Maximum Flow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DA6E4F-41F1-4BDE-BF25-FB096F8D8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Computer Science Complementary Subject</a:t>
            </a:r>
          </a:p>
          <a:p>
            <a:r>
              <a:rPr lang="en-GB" dirty="0"/>
              <a:t>20.06.2021</a:t>
            </a:r>
          </a:p>
          <a:p>
            <a:r>
              <a:rPr lang="en-GB" dirty="0"/>
              <a:t>Levin Hinder</a:t>
            </a:r>
          </a:p>
        </p:txBody>
      </p:sp>
    </p:spTree>
    <p:extLst>
      <p:ext uri="{BB962C8B-B14F-4D97-AF65-F5344CB8AC3E}">
        <p14:creationId xmlns:p14="http://schemas.microsoft.com/office/powerpoint/2010/main" val="177794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AB0CA-544C-4837-9FAB-AD8E7667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D81ACE-BF76-4B63-B4F1-1E0D723B4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Flowing</a:t>
            </a:r>
            <a:r>
              <a:rPr lang="de-CH" dirty="0"/>
              <a:t> on/back is not possible -&gt; Height++</a:t>
            </a:r>
          </a:p>
          <a:p>
            <a:endParaRPr lang="de-CH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C4BB41C1-6772-491B-A24B-BE16E16B2560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3EB8DC4-22FD-4ACB-A6C9-E3CB67C0DD57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1F3A0A8-D7ED-439D-83A4-973C30448B66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7CE70F7-E0B6-4455-A445-6B825492F08E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B88D9C04-13C8-4AD2-BEEF-2E8E4382ECE0}"/>
              </a:ext>
            </a:extLst>
          </p:cNvPr>
          <p:cNvCxnSpPr>
            <a:stCxn id="33" idx="0"/>
            <a:endCxn id="36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7F5645BD-3414-46FC-B72A-CE2C2BA4D60D}"/>
              </a:ext>
            </a:extLst>
          </p:cNvPr>
          <p:cNvCxnSpPr>
            <a:stCxn id="33" idx="4"/>
            <a:endCxn id="35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FD1876DC-A02B-4C9A-A996-F348203B07CA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791CA4FD-6695-4C2C-A55B-B547E04AF393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E4BAF57-C72A-4325-B981-D72A034335CD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9C3C42D-A2E9-4669-AB77-769AC0C655B8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56C27D1-D444-4D8F-A4C4-87DD9661D0F9}"/>
              </a:ext>
            </a:extLst>
          </p:cNvPr>
          <p:cNvCxnSpPr>
            <a:cxnSpLocks/>
            <a:stCxn id="36" idx="6"/>
            <a:endCxn id="48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37C6601-6FD8-4384-9EA1-B6BBA587B06C}"/>
              </a:ext>
            </a:extLst>
          </p:cNvPr>
          <p:cNvCxnSpPr>
            <a:cxnSpLocks/>
            <a:stCxn id="35" idx="6"/>
            <a:endCxn id="50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E9031BD-AF33-4E3D-9FCD-959AF2E59856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51AC49F-A5DE-40C7-A9A7-6773AB4A7629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0|4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DC33BA0-1880-4638-A782-1C3016F880AC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C0592D6-7A8C-4765-BFF5-E0F5CE46F34E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80E857FF-D5B9-40FF-8373-1C9D1FD0A584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3C96542-CE64-48DA-B402-7E368433723E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9992FEE-9EBD-4F02-B757-0FFA65D57467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21FC162B-7776-47F3-9AB0-AAADCD0C56FB}"/>
              </a:ext>
            </a:extLst>
          </p:cNvPr>
          <p:cNvCxnSpPr>
            <a:cxnSpLocks/>
            <a:stCxn id="50" idx="0"/>
            <a:endCxn id="49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85DB7837-6682-4F2C-9DFD-5FD5EA76301A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EC7FC55A-909F-4EC7-9F8B-DAC88AEFACBD}"/>
              </a:ext>
            </a:extLst>
          </p:cNvPr>
          <p:cNvCxnSpPr>
            <a:cxnSpLocks/>
            <a:stCxn id="48" idx="6"/>
            <a:endCxn id="56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CDCA90C2-201D-4391-9106-A7DB023E6986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B538315-FA4F-48DC-84F7-908FAB1D2173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798B93B3-E948-4DEF-A056-09F4E5AA52B5}"/>
              </a:ext>
            </a:extLst>
          </p:cNvPr>
          <p:cNvCxnSpPr>
            <a:cxnSpLocks/>
            <a:stCxn id="56" idx="4"/>
            <a:endCxn id="53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D505C299-5D8F-4FAD-8B35-CDC8AFB31202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B0F571A8-E2E1-4759-B18E-0CBAC672E0BB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6E99EB-C1C8-4027-9FCF-A1866EEFE29F}"/>
              </a:ext>
            </a:extLst>
          </p:cNvPr>
          <p:cNvCxnSpPr>
            <a:cxnSpLocks/>
            <a:stCxn id="34" idx="6"/>
            <a:endCxn id="49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386FF740-E346-437B-BFAC-4E5BD4545B12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1FB4948C-C5FC-46BC-A9A5-BC57AAF5C1BD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27E32B77-D065-44C4-B44A-30DB382C7026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63556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90034-CDDE-408B-8E52-42E6B755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7EF9D6-B38B-4D85-82E7-85DBB845A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Keep flowing as much as necessary or possible.</a:t>
            </a:r>
          </a:p>
          <a:p>
            <a:endParaRPr lang="de-CH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CCD5B657-C2BE-4D1E-9346-6BA768DD1930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950265A-1530-45D2-8345-701A0FFE7866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0CDBE76-EC26-4044-AEE9-FF8D1431A544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C5B932E-86E3-46E4-83B4-67ED69550F95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0E7B548A-13E1-402E-B4AE-C8062C0AD4C6}"/>
              </a:ext>
            </a:extLst>
          </p:cNvPr>
          <p:cNvCxnSpPr>
            <a:stCxn id="33" idx="0"/>
            <a:endCxn id="36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055CF325-E3E6-4DCF-A705-8CC1D496C71D}"/>
              </a:ext>
            </a:extLst>
          </p:cNvPr>
          <p:cNvCxnSpPr>
            <a:stCxn id="33" idx="4"/>
            <a:endCxn id="35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FA31023-7B05-448E-9B95-005FB2C71FFF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2D9095E7-220D-46F1-B18C-FB7B476B46A4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80789194-B36F-4922-BBD3-0B7204805818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369257B-E285-49AD-A186-001AD7AAAA6E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F42EF3D4-2CD8-4239-9FFB-7FC94FCA1343}"/>
              </a:ext>
            </a:extLst>
          </p:cNvPr>
          <p:cNvCxnSpPr>
            <a:cxnSpLocks/>
            <a:stCxn id="36" idx="6"/>
            <a:endCxn id="48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52A09300-F812-4F07-A317-C137F1D4C333}"/>
              </a:ext>
            </a:extLst>
          </p:cNvPr>
          <p:cNvCxnSpPr>
            <a:cxnSpLocks/>
            <a:stCxn id="35" idx="6"/>
            <a:endCxn id="50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6F948C94-BC9B-4433-82C8-D7CA097DD16A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7A4F3CC3-AB1B-40FB-B14A-94F107C51E84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0|4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987CEA2-33F5-4B0D-90DA-7480A7C16E71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359937EB-AF78-42F6-8118-6C53799D7EC4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9FC342C0-7CB5-4EE1-AE4B-A2F894EAA5E0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DB52C81-FF1E-4FD5-BC4D-3B81E4CB2F33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9552C6C-C44E-429B-8D71-29969EF5F62D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3A89C294-E0EE-47AA-A6FD-F4FAC7CDEA80}"/>
              </a:ext>
            </a:extLst>
          </p:cNvPr>
          <p:cNvCxnSpPr>
            <a:cxnSpLocks/>
            <a:stCxn id="50" idx="0"/>
            <a:endCxn id="49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1892D56B-3B51-467B-A3AA-EC7A34D6C026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53878BF-E91C-4782-9473-84BD91BAB8D8}"/>
              </a:ext>
            </a:extLst>
          </p:cNvPr>
          <p:cNvCxnSpPr>
            <a:cxnSpLocks/>
            <a:stCxn id="48" idx="6"/>
            <a:endCxn id="56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6D5933B2-2529-469A-AF58-D2F828019D4D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FF0000"/>
                </a:solidFill>
              </a:rPr>
              <a:t>1|2 -&gt;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E6E8361A-013D-429A-978B-59F11BBFDE1A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0A936167-9A88-4023-90EF-35CE7A0E724D}"/>
              </a:ext>
            </a:extLst>
          </p:cNvPr>
          <p:cNvCxnSpPr>
            <a:cxnSpLocks/>
            <a:stCxn id="56" idx="4"/>
            <a:endCxn id="53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F2B91591-7A27-4518-B854-12F9A40125F2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BE440C87-0E7D-4A94-ABD3-C5AAA8244C57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99EC3A96-4867-4017-BB8A-D63ECB5247B6}"/>
              </a:ext>
            </a:extLst>
          </p:cNvPr>
          <p:cNvCxnSpPr>
            <a:cxnSpLocks/>
            <a:stCxn id="34" idx="6"/>
            <a:endCxn id="49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B68F67E2-021F-4979-A820-62754E74DD28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36E0656-BF5B-49B8-B3BE-0501890B41BB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4C317D7A-52E1-47F2-9040-FD002D5446DF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19376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EBC68-3201-4F7C-9F54-B8A1A742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3ECD77-D1AC-488E-83B1-58C82037F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Flowing</a:t>
            </a:r>
            <a:r>
              <a:rPr lang="de-CH" dirty="0"/>
              <a:t> on/back is not possible -&gt; Height++</a:t>
            </a:r>
          </a:p>
          <a:p>
            <a:endParaRPr lang="de-CH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0C4D6C4B-1F80-4D56-91B7-4BB9E0700E58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889E2120-C307-4A4A-BBDC-66FF0A4F0E98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9F6402A6-B505-440B-AA36-E71B4ED86B5F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9BF6B59-E2FD-49A0-93DF-DF7D5EDCDAF0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A6F701EC-8EF4-4621-8AD0-978A172DD134}"/>
              </a:ext>
            </a:extLst>
          </p:cNvPr>
          <p:cNvCxnSpPr>
            <a:stCxn id="69" idx="0"/>
            <a:endCxn id="72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C0F591C0-1BC7-499D-BA1D-45DF5AF82BEE}"/>
              </a:ext>
            </a:extLst>
          </p:cNvPr>
          <p:cNvCxnSpPr>
            <a:stCxn id="69" idx="4"/>
            <a:endCxn id="71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03396AF5-91B0-4CA5-BD5D-CA0444DE352D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FC293343-0D53-4CE8-9EB5-52AAC90E60D5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70CCDDC9-C7B3-44C9-8EC9-A84611DC82B2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3FEF3B1F-F875-4B2C-9CE1-D473061D6EEC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89AA883-4852-4D10-AF38-FB5AFCD5462C}"/>
              </a:ext>
            </a:extLst>
          </p:cNvPr>
          <p:cNvCxnSpPr>
            <a:cxnSpLocks/>
            <a:stCxn id="72" idx="6"/>
            <a:endCxn id="84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97E3C82D-778B-4222-8140-694F33EB6C21}"/>
              </a:ext>
            </a:extLst>
          </p:cNvPr>
          <p:cNvCxnSpPr>
            <a:cxnSpLocks/>
            <a:stCxn id="71" idx="6"/>
            <a:endCxn id="86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9AE183A6-EFC6-459E-8DB6-E5284F4BE463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E384DF11-FCE8-43D0-A0A9-96B35AE23BB2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0|4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B76D570D-3B33-4A58-85FB-4C9AADAB94C8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D2B7792E-16D3-4195-969B-C62E42AA906C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69D6CED6-4405-4048-813C-0C211C1C5B82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0BE472F9-F4EF-4EB2-9229-165AE9106CAC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18AA83D6-8BC5-4CB4-8709-94AF71739596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A511EFAA-682B-40A2-8692-59F8E9B0F5E6}"/>
              </a:ext>
            </a:extLst>
          </p:cNvPr>
          <p:cNvCxnSpPr>
            <a:cxnSpLocks/>
            <a:stCxn id="86" idx="0"/>
            <a:endCxn id="85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16DF7252-E787-41AC-97EF-2836F165B741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707DB3DE-6D9A-4169-8A1D-7A970E185A6D}"/>
              </a:ext>
            </a:extLst>
          </p:cNvPr>
          <p:cNvCxnSpPr>
            <a:cxnSpLocks/>
            <a:stCxn id="84" idx="6"/>
            <a:endCxn id="92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A72121F1-4864-4159-94B8-F3F193F128A7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E51710E6-3567-4802-B448-D6ACD555AFDE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93" name="Verbinder: gewinkelt 92">
            <a:extLst>
              <a:ext uri="{FF2B5EF4-FFF2-40B4-BE49-F238E27FC236}">
                <a16:creationId xmlns:a16="http://schemas.microsoft.com/office/drawing/2014/main" id="{CCCBC63C-9FFD-4B35-A82C-E1CAEC34EA83}"/>
              </a:ext>
            </a:extLst>
          </p:cNvPr>
          <p:cNvCxnSpPr>
            <a:cxnSpLocks/>
            <a:stCxn id="92" idx="4"/>
            <a:endCxn id="89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60626C0B-6DD4-4B08-8B6F-79D368C80A0E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6F1229A2-EC03-4947-8B08-F372F08159DF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34506352-41FE-44E7-9476-7930811A0EF4}"/>
              </a:ext>
            </a:extLst>
          </p:cNvPr>
          <p:cNvCxnSpPr>
            <a:cxnSpLocks/>
            <a:stCxn id="70" idx="6"/>
            <a:endCxn id="85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F49A39C-EE49-493C-AD99-98377391980C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0D35FE-4950-41EC-8FEF-097D60C21152}"/>
              </a:ext>
            </a:extLst>
          </p:cNvPr>
          <p:cNvCxnSpPr>
            <a:cxnSpLocks/>
            <a:stCxn id="70" idx="7"/>
            <a:endCxn id="84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DE48EBF9-37AB-424F-9FB3-DA963108FBD0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205879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E11E2-D96F-47E0-969F-73BBD10D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64599-8EE9-474E-81F9-F05A6CAB8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Keep flowing as much as necessary or possible.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A561DC-1242-4B3F-88B3-A423C602A42F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8C2FEF5-61B0-4201-BC4A-F2E57C62CC9E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CC66440-CB75-49ED-87A2-D945883B7D41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593D5C0-BCC4-49C6-9EDA-7F800E05D011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BAEC83CA-2F59-4515-946C-DE1B4AF48DE6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54846E49-588E-436B-B2DD-89B504F477F4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F316E11-E227-4E39-BDF4-E5B913E07C3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D1EBA628-014E-4E4C-A0D5-48F5BDD6F2FF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3CD288E-41AA-46B0-96C4-46BCDBBACC62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7D9B4FC-D29C-4B98-ADB3-E5E4D286A322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139A2CD-3B80-4E4E-B89D-5F0ECBD6CEE4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2A2C83E-5BBC-4773-9C39-A03A9B82F23E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6EBDEDC4-FA4A-431D-A7CE-33BC77FED40A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72B029E-BF0E-4579-B0ED-6AEED42BE334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FF148ED-047D-403F-80DF-4BB48794CDD8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717A48B-80B7-4848-BDB8-0345D1E560E6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D2D8590-B5EB-4E35-B0BC-AB2FABC1F866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BF3D2A2-A584-424C-86BD-CC8BDEA430F7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8E1190D-774D-4CBF-A4DE-C73DE6197533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13A22B15-7CE9-40A4-B514-4A34615FDE28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A5EF7DE9-7A25-4371-9268-B4D0B4F75EC4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EC443DA-D3ED-4995-B162-9971513AA387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101AB926-685E-4D7E-A27E-904C68AC0CD0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B2D6D2E-7E20-415E-B040-C41F5A3A0CF0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12AB8808-8F5E-491F-A775-53960CD87A0B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B62D3620-75D9-4F27-ABB5-B8F817F4445E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FF0000"/>
                </a:solidFill>
              </a:rPr>
              <a:t>1|2 -&gt;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6A959F0-FF2F-4B8E-9239-DFB0AE6F4532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4817D068-C13B-4795-913A-5C1A13D52FE8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A668DAF4-955A-4564-86B1-3A0132793438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BF07D2E-045F-42F0-8612-F978630C24D6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D1DDD4E-B6CC-40E8-BA1E-4D2E1EC7A534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3795226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B2D40-E3F2-4CE6-BE64-BB3EB86F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E803E4-8ED8-4D9D-84F6-BC34162D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Flowing</a:t>
            </a:r>
            <a:r>
              <a:rPr lang="de-CH" dirty="0"/>
              <a:t> on/back is not possible -&gt; Height++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523C38B-9230-40F9-9FA1-6CD0E9B87B6B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D59CFE3-C2B9-45F0-A864-C70CFDDC0C67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7E98F9C-AD0D-4B37-B749-D59EDD543307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557258-8AB2-49A3-B64C-7AF2B430F6FC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1C87C611-B41A-4F46-B068-BEE8961D68D6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76298200-5666-41DE-A109-9DD747FCFEC3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D369DFF-29F4-4221-A9B5-D3DB9DDC66C9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2327C6F-7742-4DA5-804B-0C05BEF739D8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BAA280-5BE5-4240-A62A-FA7FE16BB8C1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ECA322-178C-4CD2-B695-AE7D02C106C6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48EAA0C-E4AA-41FB-BCC3-3DB1E86C7525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5ABA5F0-A7DE-4BE5-8E5C-83670D1EA76D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55BE6905-54E6-4CAC-A39C-AF9F1F62D578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D14572F-02E8-41A1-A964-BA1197A47C80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625816C-4D18-494C-96C3-C52F9DCAC861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65CD724-C0DE-415E-AD8C-F50ADB09C7E4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D93610F-1EB0-45CB-A73A-9A0DC3BB78DD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E6229F5-8D11-4012-B9CD-04BFF02EE55F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DA3505D-2014-4AAD-9C81-1D1615274F41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AA4427E0-F52C-4E9D-923A-627B2E046771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6D60CF4F-D77F-4B9E-87B4-D9166134296A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C54B7B-97CF-46BB-87B1-67548DB12B3C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2408761-1301-456D-8157-ACDE56A3BC28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F5641D6-6188-4812-8F88-FEF8E79415DE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3C7798DD-CEE3-4F27-B3F0-2AD65A5FF29F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D18404CF-BA63-471D-BE4D-0BD268B51640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441EA23-3D58-4F8B-B2E2-F7D0740B9205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F06F510-9182-48D6-9B1B-9BB399379CD8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BE75D279-5354-44DA-BE4D-08C6239B4F17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E5F91F1-B827-4962-BA1A-4B20DE288930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A4F80B14-F0E8-4F32-B25D-39E2DFD3A13A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548410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B2D40-E3F2-4CE6-BE64-BB3EB86F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E803E4-8ED8-4D9D-84F6-BC34162D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Flowing</a:t>
            </a:r>
            <a:r>
              <a:rPr lang="de-CH" dirty="0"/>
              <a:t> on/back is not possible -&gt; Height++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523C38B-9230-40F9-9FA1-6CD0E9B87B6B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D59CFE3-C2B9-45F0-A864-C70CFDDC0C67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7E98F9C-AD0D-4B37-B749-D59EDD543307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557258-8AB2-49A3-B64C-7AF2B430F6FC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3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1C87C611-B41A-4F46-B068-BEE8961D68D6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76298200-5666-41DE-A109-9DD747FCFEC3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D369DFF-29F4-4221-A9B5-D3DB9DDC66C9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2327C6F-7742-4DA5-804B-0C05BEF739D8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BAA280-5BE5-4240-A62A-FA7FE16BB8C1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ECA322-178C-4CD2-B695-AE7D02C106C6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48EAA0C-E4AA-41FB-BCC3-3DB1E86C7525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5ABA5F0-A7DE-4BE5-8E5C-83670D1EA76D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55BE6905-54E6-4CAC-A39C-AF9F1F62D578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D14572F-02E8-41A1-A964-BA1197A47C80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625816C-4D18-494C-96C3-C52F9DCAC861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65CD724-C0DE-415E-AD8C-F50ADB09C7E4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D93610F-1EB0-45CB-A73A-9A0DC3BB78DD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E6229F5-8D11-4012-B9CD-04BFF02EE55F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DA3505D-2014-4AAD-9C81-1D1615274F41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AA4427E0-F52C-4E9D-923A-627B2E046771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6D60CF4F-D77F-4B9E-87B4-D9166134296A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C54B7B-97CF-46BB-87B1-67548DB12B3C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2408761-1301-456D-8157-ACDE56A3BC28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F5641D6-6188-4812-8F88-FEF8E79415DE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3C7798DD-CEE3-4F27-B3F0-2AD65A5FF29F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D18404CF-BA63-471D-BE4D-0BD268B51640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441EA23-3D58-4F8B-B2E2-F7D0740B9205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F06F510-9182-48D6-9B1B-9BB399379CD8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BE75D279-5354-44DA-BE4D-08C6239B4F17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E5F91F1-B827-4962-BA1A-4B20DE288930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A4F80B14-F0E8-4F32-B25D-39E2DFD3A13A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1493856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B2D40-E3F2-4CE6-BE64-BB3EB86F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E803E4-8ED8-4D9D-84F6-BC34162D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Flowing</a:t>
            </a:r>
            <a:r>
              <a:rPr lang="de-CH" dirty="0"/>
              <a:t> on/back is not possible -&gt; Height++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523C38B-9230-40F9-9FA1-6CD0E9B87B6B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D59CFE3-C2B9-45F0-A864-C70CFDDC0C67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7E98F9C-AD0D-4B37-B749-D59EDD543307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557258-8AB2-49A3-B64C-7AF2B430F6FC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4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1C87C611-B41A-4F46-B068-BEE8961D68D6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76298200-5666-41DE-A109-9DD747FCFEC3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D369DFF-29F4-4221-A9B5-D3DB9DDC66C9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2327C6F-7742-4DA5-804B-0C05BEF739D8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BAA280-5BE5-4240-A62A-FA7FE16BB8C1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ECA322-178C-4CD2-B695-AE7D02C106C6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48EAA0C-E4AA-41FB-BCC3-3DB1E86C7525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5ABA5F0-A7DE-4BE5-8E5C-83670D1EA76D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55BE6905-54E6-4CAC-A39C-AF9F1F62D578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D14572F-02E8-41A1-A964-BA1197A47C80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625816C-4D18-494C-96C3-C52F9DCAC861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65CD724-C0DE-415E-AD8C-F50ADB09C7E4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D93610F-1EB0-45CB-A73A-9A0DC3BB78DD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E6229F5-8D11-4012-B9CD-04BFF02EE55F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DA3505D-2014-4AAD-9C81-1D1615274F41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AA4427E0-F52C-4E9D-923A-627B2E046771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6D60CF4F-D77F-4B9E-87B4-D9166134296A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C54B7B-97CF-46BB-87B1-67548DB12B3C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2408761-1301-456D-8157-ACDE56A3BC28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F5641D6-6188-4812-8F88-FEF8E79415DE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3C7798DD-CEE3-4F27-B3F0-2AD65A5FF29F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D18404CF-BA63-471D-BE4D-0BD268B51640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441EA23-3D58-4F8B-B2E2-F7D0740B9205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F06F510-9182-48D6-9B1B-9BB399379CD8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BE75D279-5354-44DA-BE4D-08C6239B4F17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E5F91F1-B827-4962-BA1A-4B20DE288930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A4F80B14-F0E8-4F32-B25D-39E2DFD3A13A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2629279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B2D40-E3F2-4CE6-BE64-BB3EB86F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E803E4-8ED8-4D9D-84F6-BC34162D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Flowing</a:t>
            </a:r>
            <a:r>
              <a:rPr lang="de-CH" dirty="0"/>
              <a:t> on/back is not possible -&gt; Height++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523C38B-9230-40F9-9FA1-6CD0E9B87B6B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D59CFE3-C2B9-45F0-A864-C70CFDDC0C67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7E98F9C-AD0D-4B37-B749-D59EDD543307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557258-8AB2-49A3-B64C-7AF2B430F6FC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5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1C87C611-B41A-4F46-B068-BEE8961D68D6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76298200-5666-41DE-A109-9DD747FCFEC3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D369DFF-29F4-4221-A9B5-D3DB9DDC66C9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2327C6F-7742-4DA5-804B-0C05BEF739D8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BAA280-5BE5-4240-A62A-FA7FE16BB8C1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ECA322-178C-4CD2-B695-AE7D02C106C6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48EAA0C-E4AA-41FB-BCC3-3DB1E86C7525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5ABA5F0-A7DE-4BE5-8E5C-83670D1EA76D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55BE6905-54E6-4CAC-A39C-AF9F1F62D578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D14572F-02E8-41A1-A964-BA1197A47C80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625816C-4D18-494C-96C3-C52F9DCAC861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65CD724-C0DE-415E-AD8C-F50ADB09C7E4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D93610F-1EB0-45CB-A73A-9A0DC3BB78DD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E6229F5-8D11-4012-B9CD-04BFF02EE55F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DA3505D-2014-4AAD-9C81-1D1615274F41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AA4427E0-F52C-4E9D-923A-627B2E046771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6D60CF4F-D77F-4B9E-87B4-D9166134296A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C54B7B-97CF-46BB-87B1-67548DB12B3C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2408761-1301-456D-8157-ACDE56A3BC28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F5641D6-6188-4812-8F88-FEF8E79415DE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3C7798DD-CEE3-4F27-B3F0-2AD65A5FF29F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D18404CF-BA63-471D-BE4D-0BD268B51640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441EA23-3D58-4F8B-B2E2-F7D0740B9205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F06F510-9182-48D6-9B1B-9BB399379CD8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BE75D279-5354-44DA-BE4D-08C6239B4F17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E5F91F1-B827-4962-BA1A-4B20DE288930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A4F80B14-F0E8-4F32-B25D-39E2DFD3A13A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2756041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B2D40-E3F2-4CE6-BE64-BB3EB86F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E803E4-8ED8-4D9D-84F6-BC34162D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Flowing</a:t>
            </a:r>
            <a:r>
              <a:rPr lang="de-CH" dirty="0"/>
              <a:t> on/back is not possible -&gt; Height++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523C38B-9230-40F9-9FA1-6CD0E9B87B6B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D59CFE3-C2B9-45F0-A864-C70CFDDC0C67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7E98F9C-AD0D-4B37-B749-D59EDD543307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557258-8AB2-49A3-B64C-7AF2B430F6FC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6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1C87C611-B41A-4F46-B068-BEE8961D68D6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76298200-5666-41DE-A109-9DD747FCFEC3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D369DFF-29F4-4221-A9B5-D3DB9DDC66C9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2327C6F-7742-4DA5-804B-0C05BEF739D8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BAA280-5BE5-4240-A62A-FA7FE16BB8C1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ECA322-178C-4CD2-B695-AE7D02C106C6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48EAA0C-E4AA-41FB-BCC3-3DB1E86C7525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5ABA5F0-A7DE-4BE5-8E5C-83670D1EA76D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55BE6905-54E6-4CAC-A39C-AF9F1F62D578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D14572F-02E8-41A1-A964-BA1197A47C80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625816C-4D18-494C-96C3-C52F9DCAC861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65CD724-C0DE-415E-AD8C-F50ADB09C7E4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D93610F-1EB0-45CB-A73A-9A0DC3BB78DD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E6229F5-8D11-4012-B9CD-04BFF02EE55F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DA3505D-2014-4AAD-9C81-1D1615274F41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AA4427E0-F52C-4E9D-923A-627B2E046771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6D60CF4F-D77F-4B9E-87B4-D9166134296A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C54B7B-97CF-46BB-87B1-67548DB12B3C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2408761-1301-456D-8157-ACDE56A3BC28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F5641D6-6188-4812-8F88-FEF8E79415DE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3C7798DD-CEE3-4F27-B3F0-2AD65A5FF29F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D18404CF-BA63-471D-BE4D-0BD268B51640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441EA23-3D58-4F8B-B2E2-F7D0740B9205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F06F510-9182-48D6-9B1B-9BB399379CD8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BE75D279-5354-44DA-BE4D-08C6239B4F17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E5F91F1-B827-4962-BA1A-4B20DE288930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A4F80B14-F0E8-4F32-B25D-39E2DFD3A13A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2315989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B2D40-E3F2-4CE6-BE64-BB3EB86F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E803E4-8ED8-4D9D-84F6-BC34162D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Flowing</a:t>
            </a:r>
            <a:r>
              <a:rPr lang="de-CH" dirty="0"/>
              <a:t> on/back is not possible -&gt; Height++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523C38B-9230-40F9-9FA1-6CD0E9B87B6B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D59CFE3-C2B9-45F0-A864-C70CFDDC0C67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7E98F9C-AD0D-4B37-B749-D59EDD543307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557258-8AB2-49A3-B64C-7AF2B430F6FC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7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1C87C611-B41A-4F46-B068-BEE8961D68D6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76298200-5666-41DE-A109-9DD747FCFEC3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D369DFF-29F4-4221-A9B5-D3DB9DDC66C9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2327C6F-7742-4DA5-804B-0C05BEF739D8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BAA280-5BE5-4240-A62A-FA7FE16BB8C1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ECA322-178C-4CD2-B695-AE7D02C106C6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48EAA0C-E4AA-41FB-BCC3-3DB1E86C7525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5ABA5F0-A7DE-4BE5-8E5C-83670D1EA76D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55BE6905-54E6-4CAC-A39C-AF9F1F62D578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D14572F-02E8-41A1-A964-BA1197A47C80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625816C-4D18-494C-96C3-C52F9DCAC861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65CD724-C0DE-415E-AD8C-F50ADB09C7E4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D93610F-1EB0-45CB-A73A-9A0DC3BB78DD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E6229F5-8D11-4012-B9CD-04BFF02EE55F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DA3505D-2014-4AAD-9C81-1D1615274F41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AA4427E0-F52C-4E9D-923A-627B2E046771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6D60CF4F-D77F-4B9E-87B4-D9166134296A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C54B7B-97CF-46BB-87B1-67548DB12B3C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2408761-1301-456D-8157-ACDE56A3BC28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F5641D6-6188-4812-8F88-FEF8E79415DE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3C7798DD-CEE3-4F27-B3F0-2AD65A5FF29F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D18404CF-BA63-471D-BE4D-0BD268B51640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441EA23-3D58-4F8B-B2E2-F7D0740B9205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F06F510-9182-48D6-9B1B-9BB399379CD8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BE75D279-5354-44DA-BE4D-08C6239B4F17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E5F91F1-B827-4962-BA1A-4B20DE288930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A4F80B14-F0E8-4F32-B25D-39E2DFD3A13A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180940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89F64-E67D-476C-BFBD-8EA3B1D0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3357F7-1016-4101-BA5E-784DD1137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Terms</a:t>
            </a:r>
          </a:p>
          <a:p>
            <a:r>
              <a:rPr lang="de-CH" dirty="0"/>
              <a:t>Rules</a:t>
            </a:r>
          </a:p>
          <a:p>
            <a:r>
              <a:rPr lang="de-CH" dirty="0"/>
              <a:t>Algorithm based on an </a:t>
            </a:r>
            <a:r>
              <a:rPr lang="de-CH" dirty="0" err="1"/>
              <a:t>example</a:t>
            </a:r>
            <a:endParaRPr lang="de-CH" dirty="0"/>
          </a:p>
          <a:p>
            <a:r>
              <a:rPr lang="de-CH" dirty="0" err="1"/>
              <a:t>Result</a:t>
            </a:r>
            <a:r>
              <a:rPr lang="de-CH" dirty="0"/>
              <a:t>/Code</a:t>
            </a:r>
          </a:p>
          <a:p>
            <a:r>
              <a:rPr lang="de-CH" dirty="0" err="1"/>
              <a:t>Applications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4186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B2D40-E3F2-4CE6-BE64-BB3EB86F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E803E4-8ED8-4D9D-84F6-BC34162D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Flowing</a:t>
            </a:r>
            <a:r>
              <a:rPr lang="de-CH" dirty="0"/>
              <a:t> on/back is not possible -&gt; Height++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523C38B-9230-40F9-9FA1-6CD0E9B87B6B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D59CFE3-C2B9-45F0-A864-C70CFDDC0C67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7E98F9C-AD0D-4B37-B749-D59EDD543307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557258-8AB2-49A3-B64C-7AF2B430F6FC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1C87C611-B41A-4F46-B068-BEE8961D68D6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76298200-5666-41DE-A109-9DD747FCFEC3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D369DFF-29F4-4221-A9B5-D3DB9DDC66C9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2327C6F-7742-4DA5-804B-0C05BEF739D8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BAA280-5BE5-4240-A62A-FA7FE16BB8C1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ECA322-178C-4CD2-B695-AE7D02C106C6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48EAA0C-E4AA-41FB-BCC3-3DB1E86C7525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5ABA5F0-A7DE-4BE5-8E5C-83670D1EA76D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55BE6905-54E6-4CAC-A39C-AF9F1F62D578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D14572F-02E8-41A1-A964-BA1197A47C80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625816C-4D18-494C-96C3-C52F9DCAC861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65CD724-C0DE-415E-AD8C-F50ADB09C7E4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D93610F-1EB0-45CB-A73A-9A0DC3BB78DD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E6229F5-8D11-4012-B9CD-04BFF02EE55F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DA3505D-2014-4AAD-9C81-1D1615274F41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AA4427E0-F52C-4E9D-923A-627B2E046771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6D60CF4F-D77F-4B9E-87B4-D9166134296A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C54B7B-97CF-46BB-87B1-67548DB12B3C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2408761-1301-456D-8157-ACDE56A3BC28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F5641D6-6188-4812-8F88-FEF8E79415DE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3C7798DD-CEE3-4F27-B3F0-2AD65A5FF29F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D18404CF-BA63-471D-BE4D-0BD268B51640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441EA23-3D58-4F8B-B2E2-F7D0740B9205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F06F510-9182-48D6-9B1B-9BB399379CD8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BE75D279-5354-44DA-BE4D-08C6239B4F17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E5F91F1-B827-4962-BA1A-4B20DE288930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A4F80B14-F0E8-4F32-B25D-39E2DFD3A13A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3341479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B2D40-E3F2-4CE6-BE64-BB3EB86F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E803E4-8ED8-4D9D-84F6-BC34162D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Flowing</a:t>
            </a:r>
            <a:r>
              <a:rPr lang="de-CH" dirty="0"/>
              <a:t> on/back is not possible -&gt; Height++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523C38B-9230-40F9-9FA1-6CD0E9B87B6B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D59CFE3-C2B9-45F0-A864-C70CFDDC0C67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7E98F9C-AD0D-4B37-B749-D59EDD543307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557258-8AB2-49A3-B64C-7AF2B430F6FC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9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1C87C611-B41A-4F46-B068-BEE8961D68D6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76298200-5666-41DE-A109-9DD747FCFEC3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D369DFF-29F4-4221-A9B5-D3DB9DDC66C9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2327C6F-7742-4DA5-804B-0C05BEF739D8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BAA280-5BE5-4240-A62A-FA7FE16BB8C1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ECA322-178C-4CD2-B695-AE7D02C106C6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48EAA0C-E4AA-41FB-BCC3-3DB1E86C7525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5ABA5F0-A7DE-4BE5-8E5C-83670D1EA76D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55BE6905-54E6-4CAC-A39C-AF9F1F62D578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D14572F-02E8-41A1-A964-BA1197A47C80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625816C-4D18-494C-96C3-C52F9DCAC861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65CD724-C0DE-415E-AD8C-F50ADB09C7E4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D93610F-1EB0-45CB-A73A-9A0DC3BB78DD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E6229F5-8D11-4012-B9CD-04BFF02EE55F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DA3505D-2014-4AAD-9C81-1D1615274F41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AA4427E0-F52C-4E9D-923A-627B2E046771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6D60CF4F-D77F-4B9E-87B4-D9166134296A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C54B7B-97CF-46BB-87B1-67548DB12B3C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2408761-1301-456D-8157-ACDE56A3BC28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F5641D6-6188-4812-8F88-FEF8E79415DE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3C7798DD-CEE3-4F27-B3F0-2AD65A5FF29F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D18404CF-BA63-471D-BE4D-0BD268B51640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441EA23-3D58-4F8B-B2E2-F7D0740B9205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F06F510-9182-48D6-9B1B-9BB399379CD8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BE75D279-5354-44DA-BE4D-08C6239B4F17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E5F91F1-B827-4962-BA1A-4B20DE288930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A4F80B14-F0E8-4F32-B25D-39E2DFD3A13A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1927732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B2D40-E3F2-4CE6-BE64-BB3EB86F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E803E4-8ED8-4D9D-84F6-BC34162D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Keep flowing as much as necessary or possible.</a:t>
            </a:r>
            <a:endParaRPr lang="de-CH" dirty="0"/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523C38B-9230-40F9-9FA1-6CD0E9B87B6B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D59CFE3-C2B9-45F0-A864-C70CFDDC0C67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7E98F9C-AD0D-4B37-B749-D59EDD543307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557258-8AB2-49A3-B64C-7AF2B430F6FC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9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1C87C611-B41A-4F46-B068-BEE8961D68D6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76298200-5666-41DE-A109-9DD747FCFEC3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D369DFF-29F4-4221-A9B5-D3DB9DDC66C9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2327C6F-7742-4DA5-804B-0C05BEF739D8}"/>
              </a:ext>
            </a:extLst>
          </p:cNvPr>
          <p:cNvSpPr txBox="1"/>
          <p:nvPr/>
        </p:nvSpPr>
        <p:spPr>
          <a:xfrm>
            <a:off x="1447801" y="3562105"/>
            <a:ext cx="7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  <a:p>
            <a:pPr algn="ctr"/>
            <a:r>
              <a:rPr lang="de-CH" dirty="0">
                <a:solidFill>
                  <a:srgbClr val="FF0000"/>
                </a:solidFill>
              </a:rPr>
              <a:t>2|3 &lt;-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BAA280-5BE5-4240-A62A-FA7FE16BB8C1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ECA322-178C-4CD2-B695-AE7D02C106C6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48EAA0C-E4AA-41FB-BCC3-3DB1E86C7525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5ABA5F0-A7DE-4BE5-8E5C-83670D1EA76D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55BE6905-54E6-4CAC-A39C-AF9F1F62D578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D14572F-02E8-41A1-A964-BA1197A47C80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625816C-4D18-494C-96C3-C52F9DCAC861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65CD724-C0DE-415E-AD8C-F50ADB09C7E4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D93610F-1EB0-45CB-A73A-9A0DC3BB78DD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E6229F5-8D11-4012-B9CD-04BFF02EE55F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DA3505D-2014-4AAD-9C81-1D1615274F41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AA4427E0-F52C-4E9D-923A-627B2E046771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6D60CF4F-D77F-4B9E-87B4-D9166134296A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C54B7B-97CF-46BB-87B1-67548DB12B3C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2408761-1301-456D-8157-ACDE56A3BC28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F5641D6-6188-4812-8F88-FEF8E79415DE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3C7798DD-CEE3-4F27-B3F0-2AD65A5FF29F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D18404CF-BA63-471D-BE4D-0BD268B51640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441EA23-3D58-4F8B-B2E2-F7D0740B9205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F06F510-9182-48D6-9B1B-9BB399379CD8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BE75D279-5354-44DA-BE4D-08C6239B4F17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E5F91F1-B827-4962-BA1A-4B20DE288930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A4F80B14-F0E8-4F32-B25D-39E2DFD3A13A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4251759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F5B8F-1F2F-463F-877B-71B36AC4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DE905-8EB9-4D13-8E7E-BF007669F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Flowing</a:t>
            </a:r>
            <a:r>
              <a:rPr lang="de-CH" dirty="0"/>
              <a:t> on/back is not possible -&gt; Height++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CDBA3BB-C1F8-4D0E-AF97-79D75D1054EC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F266983-914D-4A7F-AFAD-75039AD24FCB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7221429-D046-45D7-B495-6C2DCADD8474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7A457FE-069C-4C3F-AD4B-26680778443E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9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080731A4-02E7-4C91-8CA6-45FDEE540767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B3FB511E-6A72-4BFD-9F81-C5FF34B18A54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CA8A2A7-A906-44A8-AA70-AC6E4935D928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9DE2559-0FF8-4669-9CE8-2CCE70C3736A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504CCCA-6620-4C99-82BD-E8994A7D3927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16C7345-5BB5-4868-9A93-5DE1D9C3A422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96D723C-CDD9-4455-9663-E11BCA4A3E58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5067A4D-49E1-4FC1-AB51-7F4DCDF4CE51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4C43D3D-9452-4F4C-A8E7-B3278E8A5FD5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83E450F-0322-4122-A68C-3D104A90DBD0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6B95E2A-4CF3-4278-880C-36B85C4D8363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8CC0BDA-5021-4C84-B7AC-6C668D923968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0AAF0DA-02B3-4E89-AD5A-AFC46C221D0D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F8B7DAC-CECA-4428-972E-49E024F91534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D2EAF17-CA6C-4D5E-BD9D-A5C7C41FC0AD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7A391A9E-85BA-4722-8D58-DA6B3A8CBA22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2731A39B-2B3B-40BA-9A46-045A21283E06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6F06A19-A5D1-48CA-AA40-E07432B59986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5C92C905-EF2B-4207-B71B-11A571A549DC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66783F41-0EDF-4C72-8A59-127EFB0F5C27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5574F22E-0B51-47AE-ABF5-B140B829D348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5311926-9E61-42F8-B46B-8296D7730F90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71F9B6A-9D5A-4018-9B88-53A8C55E1CFD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FC10DC0-2A84-42EC-B463-7BFC785DE5DF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402A42B-63FE-41B0-9B23-4B1462943960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B75A8D8-26E7-49B8-A875-06BC0E216D01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82D3A2BF-EF80-409A-A656-33E509C94FFE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3913799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E12F9-61D5-42F0-BE48-F1562039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97BCE9-20FE-4D59-B0B8-0FF285EAA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Keep flowing as much as necessary or possible.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6AF9FFB-E466-42D2-9A64-50A7AB9729C3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F1F7335-B900-45EA-ADB8-A76FC6AF290F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63BD9E0-05EF-4C50-83E6-9B80291CB8A5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61AC471-DA6E-47C4-A82E-2B2DB7AB019C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9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90F38270-158C-4761-9B93-4172C30DACC6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AF1CB78B-6269-4EAE-8091-DCBFD4AB7F5A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A8CE9C5-096B-4B72-A95D-C5F9AFD65FA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D7FABF2B-0F4A-4185-B4D8-91B24762F9BC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6FD40AF-08C0-4433-96A2-4005F8B94391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D83BE3A-8DFC-49A0-B1A9-77E53909A06C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5DEA4D9-99AC-436B-BF7F-FF6135C95DCC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442E2E5-174D-4F29-B040-36C86CCFB760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549431F7-CFBE-406F-AC66-347A85AC0296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9AA7B5F-DFBD-4F0F-927D-390467B05C56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FF0000"/>
                </a:solidFill>
              </a:rPr>
              <a:t>2|4 -&gt;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2241A70-C491-44ED-8BC3-AB82F575D20A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457F482-3706-4F8B-B54A-E2D87053C5FF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51241DB-141C-4A6D-AAA5-A35569D8EA38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DF841E1-4C95-4ABA-B7E9-7E343006B3A8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5E1E58-4120-4C72-85B3-F0F63B2E4758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DB5679A2-A7F9-40DC-A5F6-78B71B6D5E67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86F88D8-915D-40F3-BBE2-5098B185BBA5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E71881E-B225-4A68-AD3A-B68CAA2DAF49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D33B4743-3081-4B55-9DC6-7435F7826D24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DBD3C08D-4B1D-498E-9384-D426C1F92420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8537B056-C0C5-4F11-8EBA-EBBEC4739E14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6A6B94B-16E3-4441-B4ED-E015C15348B2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53FA7D0-5E5E-47C3-AED6-11EBCF940704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291D504-F6E8-4841-9052-E5122BCABF13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C88A8BF-BB06-45FF-A519-B8CA02BE4BEB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36F07FB-82A9-42A7-9B49-DBA6B49E0103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D8BF5179-3F95-485E-9DB2-0660868C273A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1573362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F9F12-BE4F-46E8-B54C-94C90FED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02247-939C-43D4-8CB8-43A4F2108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Flowing</a:t>
            </a:r>
            <a:r>
              <a:rPr lang="de-CH" dirty="0"/>
              <a:t> on/back is not possible -&gt; Height++</a:t>
            </a:r>
          </a:p>
          <a:p>
            <a:endParaRPr lang="de-CH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C5BD095-D5B6-4192-AAE2-FD6E7B8A1A17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4FB043D-AC7A-4A5D-8EFC-3CB5ED8078E2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A059B07-7D3F-4DC8-8466-46B5D784B584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90FA590-D62B-492B-8C39-33F886E35653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9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D124C9C1-C7BF-45BA-A940-90D9F428777A}"/>
              </a:ext>
            </a:extLst>
          </p:cNvPr>
          <p:cNvCxnSpPr>
            <a:stCxn id="34" idx="0"/>
            <a:endCxn id="3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B7E156FD-033E-4685-926E-D5855149BE11}"/>
              </a:ext>
            </a:extLst>
          </p:cNvPr>
          <p:cNvCxnSpPr>
            <a:stCxn id="34" idx="4"/>
            <a:endCxn id="3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6D21D216-ABBD-42D2-BB94-ED2B98A49B7E}"/>
              </a:ext>
            </a:extLst>
          </p:cNvPr>
          <p:cNvCxnSpPr>
            <a:stCxn id="34" idx="6"/>
            <a:endCxn id="3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72F650E-EC42-4830-926E-CDDA1E379F02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1|3 -&gt;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F3435150-7656-40AA-9090-770DD9B0A8B3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E9CA0295-6C7C-4DB3-96F8-A55D1EA2DBB5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1B82C325-9B0D-4DE2-BA3E-524F83601953}"/>
              </a:ext>
            </a:extLst>
          </p:cNvPr>
          <p:cNvCxnSpPr>
            <a:cxnSpLocks/>
            <a:stCxn id="37" idx="6"/>
            <a:endCxn id="4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AF93D53F-7720-436F-B61D-D9AA2EEDDE6B}"/>
              </a:ext>
            </a:extLst>
          </p:cNvPr>
          <p:cNvCxnSpPr>
            <a:cxnSpLocks/>
            <a:stCxn id="36" idx="6"/>
            <a:endCxn id="5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BD53F8D0-195C-443E-8066-AC970816D6A8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ACA4875-1329-4A9C-9446-C05D385D09BC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2|4 -&gt;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5B114F6-E375-4FFE-90CC-5ECA89F75A9C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DBFB5384-D0E7-4994-A49C-C27F87362405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FE0A5FB0-475D-4ADC-B338-2919A9ECE6E7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EA21718A-400B-4833-A983-3983F3A2745E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A70C34A-A0CB-454E-83A8-B7BBEC6CE186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E2262604-6E44-4D53-8DFD-A6BF185D1668}"/>
              </a:ext>
            </a:extLst>
          </p:cNvPr>
          <p:cNvCxnSpPr>
            <a:cxnSpLocks/>
            <a:stCxn id="51" idx="0"/>
            <a:endCxn id="5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844F4B44-6154-4EB6-B83A-28BCDE8114F1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92BA5C9-2A2E-4737-9D04-EA079242AB37}"/>
              </a:ext>
            </a:extLst>
          </p:cNvPr>
          <p:cNvCxnSpPr>
            <a:cxnSpLocks/>
            <a:stCxn id="49" idx="6"/>
            <a:endCxn id="57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F2B5A31D-B8F1-4329-A42B-6F058B7ACFF9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4BBADD5B-1F34-4E4D-A187-977D20993AB6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0B659BBE-BC10-417A-9505-81869F6F25F0}"/>
              </a:ext>
            </a:extLst>
          </p:cNvPr>
          <p:cNvCxnSpPr>
            <a:cxnSpLocks/>
            <a:stCxn id="57" idx="4"/>
            <a:endCxn id="5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094787D5-AA69-4A3A-A660-A338270D5DA1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42FD0268-FEC4-4586-8C40-07C7F34711DB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FDECE78-057B-49A3-B69D-E6F636A7B3AB}"/>
              </a:ext>
            </a:extLst>
          </p:cNvPr>
          <p:cNvCxnSpPr>
            <a:cxnSpLocks/>
            <a:stCxn id="35" idx="6"/>
            <a:endCxn id="5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0B86C00-8844-4EA6-8A55-C2947637CCED}"/>
              </a:ext>
            </a:extLst>
          </p:cNvPr>
          <p:cNvCxnSpPr>
            <a:cxnSpLocks/>
            <a:stCxn id="50" idx="6"/>
            <a:endCxn id="5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557AF44-DFC2-4EB8-B5BD-2E4538DF6226}"/>
              </a:ext>
            </a:extLst>
          </p:cNvPr>
          <p:cNvCxnSpPr>
            <a:cxnSpLocks/>
            <a:stCxn id="35" idx="7"/>
            <a:endCxn id="4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F4B626FB-27E9-47E1-9B3D-C4FDF025021F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986217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A6CA2-94E5-4B98-BA7F-7F955824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E159F9-FBEF-49F4-A90C-8321F853F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Keep flowing as much as necessary or possible.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60D2ECF-56D0-4577-9321-DBE4B93688C7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F45B526-5B5B-40DB-86CA-8E924EC60D17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5AD0082-6ED4-4C00-B4E0-4A57EDCF8BAA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9456324-426F-48E7-8475-26DF50EB99CE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9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61EDB8C9-DAFF-4D01-9A5B-F613C6DF77FF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024F709F-3036-452B-B1FB-A27D8A16CCA9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5767D3D-57CC-4492-9EF6-B70E59AC2883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81B01B37-28FD-4EAA-AA67-3C09D0A8ACD0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57756B1-B03F-461D-A9F6-AB54CBED4DF0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231CB59-0EB1-4557-BC08-4C6E93CBB6D3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D4C63D8-3693-4123-B716-78B0DC4E92C3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80A1059-6236-4980-80A5-A1F9B61D70E4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B885387-7DEA-476E-BECD-5FEC7E611336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9F9286B-C90F-4658-83A1-ADFED8C1EEF7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2|4 -&gt;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703792A-98AD-4137-BFCD-D4ED50AE0A2B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5715CA1-6816-4207-8BB7-6E610B988B1E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C64E59F1-1855-45C4-8D7D-435F33405CDB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BC05BDD-9512-4EC9-BBA8-975D376FF482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D739DA0-C23F-47AC-9DEF-4FE9929405E9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FF0000"/>
                </a:solidFill>
              </a:rPr>
              <a:t>2|2 -&gt;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E0E4D254-6BE3-49C2-ABF3-B63C025F8013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C819D5D0-2CF2-434C-B6E9-855E81A09635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ECE61DE-0E8B-4A22-BBCA-E5FD10724895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1EAA2B78-B4C6-4E86-B65C-18C5BCD02B72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D104320-B3C3-4BF3-91D4-68ADCFC12F11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1D2CB588-F2E0-483D-9558-83B387D45758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687215D-03A4-411A-9948-E43A11CE2A08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C35D08B-57F5-4947-8C46-5A147D69426B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4757189A-FAD1-4982-BC83-7802D6FDC29B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1C0BC04-505F-42CD-9667-CEAEB8847BF2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A4831CE-2C79-4AEF-BC0D-1C7A71261F0E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16EDC4F6-BED4-429D-9457-1A8360910420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2547059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2D72AD-8DC0-42CE-835B-10B36BEF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8B8F1A-631D-4C50-AFB3-12C60B8B9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Flowing</a:t>
            </a:r>
            <a:r>
              <a:rPr lang="de-CH" dirty="0"/>
              <a:t> on/back is not possible -&gt; Height++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B9A045F-E334-4183-AAF0-52F2441208DC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133B488-0AF7-4FDD-BBB2-F030EEEF0926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EF0BEE-33C0-40F3-A080-F6D6D4F60092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708B246-76CA-43CC-8B65-6532823987CA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9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8C708CAF-978C-483B-9598-3702516275A1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43B07E32-DDC9-4874-8266-25873E07B546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6FE13E8-318E-4007-BE23-57F2239429A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C53629C-2428-45A3-8F6C-0DFB9BC510B5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C58810C-C85C-482F-B685-062FD95CB6F0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4D8692B-BFE5-4A55-8714-607909499C2E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93E4E4F-F857-408D-B174-6B33594B475F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E893250-A025-44B1-912B-DAB022BBB631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62C4BE11-3ECD-4861-906A-7452B1EE7065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B01D5EF-0C24-4D2A-9FB2-5ABE44A4143D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2|4 -&gt;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52654F4-C4CB-4C89-825D-EB798CD451FD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8151A07-8806-4241-9694-22DDBF5C645B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6275522-F932-4DA2-BA79-4145F9A819F1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A955C87-F660-4BDD-BA86-86D20C7E9EE2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E833172-147C-4CA4-91BB-322BE64BDDB5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23382446-08F0-46EC-9545-B94EE55B57E5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7FCB8D07-ABF4-4D78-B416-3161A6BCCE53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BA4A12B-547F-4F33-996B-9DC04CF0806D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4F7B2F2D-1BA8-4837-9B5D-4D91E147E2D4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DF5AE250-A3A9-4E40-A214-2647F1675B2C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3803271F-9129-4D0F-A55D-4E68663BB39A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A6D41ACA-1AEF-44EF-B460-10F981A3BE15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361944E-1D45-49D9-BF36-DFFA5145334D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DD0EF5A-D856-4F4C-91D3-46AC8180CA7D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CF065A3-B05F-4022-9172-93D337708663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36B9D2F-5133-4ABD-8A76-17BAA5E1B5A9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755D608-534B-4032-A25B-4ABA6C6FB045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2260751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2DE71-C86E-43C9-A6AE-1BD075B7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B1B76C-A367-474B-9CD8-85F557AF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Keep flowing as much as necessary or possible.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1A7B408-CE69-4EFD-AD67-254929F55476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9D18E81-6772-4D71-8120-E89D396B77FF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7100FA3-7A6B-445E-93AA-1698AC548C05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F72E3E8-7624-4303-B0BC-298A79385D19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9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CDBAEA16-D238-44C5-867E-AF74D9364162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A68033AC-FD3E-4CD5-867B-1AE2F157472C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12ECC66-1E02-4207-B2F3-5D57826B628A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AFEFC31-C8A2-4C30-AC30-C23B18C88620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FFB5E7-D562-492B-BC7B-98AFEEA5A1CD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EE95326-9C6A-4375-840B-52CE41CBE2C4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CC8D91A-5D2C-4E0E-A294-4CB4A3464EF8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234BCFD-5662-4F43-8CA0-023D0C85A51D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BFF14329-7B17-4645-8E79-B30D1DB63B8A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A6CEFAF-511A-435C-8203-303968F3ABF3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2|4 -&gt;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EB4C1E-5FCA-4156-A382-7BCE8251348E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FF0000"/>
                </a:solidFill>
              </a:rPr>
              <a:t>1|1 -&gt;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5D888D4-4F1D-4E85-880F-31CA95B43C41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FDB6680-E6FE-4C31-ABD7-F8CABCF0921C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553EAB0-1F84-47CD-A23C-B4A183F441D4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6AA3554-7D17-4C58-B5A1-D559396703D3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2A92D449-C902-411A-8BBC-18DC5307BDEC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63B73D7C-4AC7-4E19-A192-19921AC618D8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2D3391A-1322-47D1-B86E-13A57536801E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BA2CC2FB-0D3A-4C8B-B5A5-E2B932772F86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0A7FC5B-5881-4718-AB27-7A00D495571C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C6AB5390-C79D-47DF-9A0A-84A8F2CEC1FE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E4188BB-CDD7-44D5-BBD2-87775B56D188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C2E783E-214F-451B-9FDE-9F2D982CB9E1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CF64613-A709-40E6-ADBD-D5F03972323C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71E75F5-5E1A-4B32-8528-A3422F9CE43A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55723B9-0320-41C0-A042-045836C35C87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F187549-9809-47A7-84AE-7DC5B8C7661D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2596085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D7C87-B3BC-46D2-A839-2E1C3B80C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E92487-3EAE-4A34-96E0-B75A952C1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Flowing</a:t>
            </a:r>
            <a:r>
              <a:rPr lang="de-CH" dirty="0"/>
              <a:t> on/back is not possible -&gt; Height++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C13D95A-8B87-4430-ACFF-2944D5FFB394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46BEEAE-D76B-426E-AEA2-B08EB0FCCC3F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8D9ECF4-BD6A-4758-A585-B168A426A843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CA6F18A-43D9-44B5-8499-2BE927250B65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9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C63D543C-F1A3-4778-BB18-0C4157D3F3FD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FC65EA57-117F-451A-95F5-88B2C4B56066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0F13276-4076-499F-B6FC-7821C6FA0779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23735A33-C622-4452-AAC7-7D5AFE549ECA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DC0896B-D299-459E-A0D8-D1EC8FF88027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E3A91D6-414E-46DF-8BE8-FC208D93F0C7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01E9007-926F-45BF-9BC9-F254047A312D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53C0F6F-3D92-4039-B5CF-D80297DB7DEC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6D38C5F-F6DD-4D6E-9BD6-3529C2E44F20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1202284-B4E3-4AB7-9858-052ED7EF12EB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2|4 -&gt;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E458B7A-E858-4E9E-B1F2-A4CBDD470872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6728DC5-7EEF-4198-8496-2B18BCE27FAC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58D2005-297D-4EE0-82B1-1402EC0BDCAB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CD3FB9A-AAC4-469F-9815-2EBFEA2211F9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150E690-3B3A-4748-8025-B7E60739C5B5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D791D9F3-7334-42C9-ADA1-3E4A04444C99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A467820-500B-4D60-9406-FEF07FCEFD08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2354784-D000-418A-8322-1C8ED21FF66A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A473FFF4-414D-494A-A6B5-35DD94782426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D6F7165C-B40D-40EB-9873-57A838EE55A9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5522E3E4-87C8-4312-9CA3-EE54ABF819EF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E128C26E-62BD-46C2-B36D-CFB224012E6E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02994D9-B68A-44D0-A49F-E8BF72D37F1D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F50A5A9-F5D3-4E3D-BF5C-2A209699CEE0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EADB2B7-F512-4AEC-BCE5-BF8C9310351B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5D320B0-EC02-4592-9977-2576E8A1C298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EA90B2A-8630-488B-B1A5-ED745F09E88E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365542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95006-AB68-4758-9D1D-36AC66F7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Terms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5542F7-FFE3-42C6-B221-ECE33CA8C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612900" algn="l"/>
              </a:tabLst>
            </a:pPr>
            <a:r>
              <a:rPr lang="de-CH" dirty="0"/>
              <a:t>S:	</a:t>
            </a:r>
            <a:r>
              <a:rPr lang="de-CH" dirty="0" err="1"/>
              <a:t>start</a:t>
            </a:r>
            <a:r>
              <a:rPr lang="de-CH" dirty="0"/>
              <a:t> </a:t>
            </a:r>
            <a:r>
              <a:rPr lang="de-CH" dirty="0" err="1"/>
              <a:t>node</a:t>
            </a:r>
            <a:r>
              <a:rPr lang="de-CH" dirty="0"/>
              <a:t> (</a:t>
            </a:r>
            <a:r>
              <a:rPr lang="de-CH" dirty="0" err="1"/>
              <a:t>home</a:t>
            </a:r>
            <a:r>
              <a:rPr lang="de-CH" dirty="0"/>
              <a:t>)</a:t>
            </a:r>
          </a:p>
          <a:p>
            <a:pPr>
              <a:tabLst>
                <a:tab pos="1612900" algn="l"/>
              </a:tabLst>
            </a:pPr>
            <a:r>
              <a:rPr lang="de-CH" dirty="0"/>
              <a:t>N:	</a:t>
            </a:r>
            <a:r>
              <a:rPr lang="de-CH" dirty="0" err="1"/>
              <a:t>node</a:t>
            </a:r>
            <a:r>
              <a:rPr lang="de-CH" dirty="0"/>
              <a:t> (</a:t>
            </a:r>
            <a:r>
              <a:rPr lang="de-CH" dirty="0" err="1"/>
              <a:t>crossing</a:t>
            </a:r>
            <a:r>
              <a:rPr lang="de-CH" dirty="0"/>
              <a:t>)</a:t>
            </a:r>
          </a:p>
          <a:p>
            <a:pPr>
              <a:tabLst>
                <a:tab pos="1612900" algn="l"/>
              </a:tabLst>
            </a:pPr>
            <a:r>
              <a:rPr lang="de-CH" dirty="0"/>
              <a:t>T:	</a:t>
            </a:r>
            <a:r>
              <a:rPr lang="de-CH" dirty="0" err="1"/>
              <a:t>target</a:t>
            </a:r>
            <a:r>
              <a:rPr lang="de-CH" dirty="0"/>
              <a:t> </a:t>
            </a:r>
            <a:r>
              <a:rPr lang="de-CH" dirty="0" err="1"/>
              <a:t>node</a:t>
            </a:r>
            <a:r>
              <a:rPr lang="de-CH" dirty="0"/>
              <a:t> (</a:t>
            </a:r>
            <a:r>
              <a:rPr lang="de-CH" dirty="0" err="1"/>
              <a:t>destination</a:t>
            </a:r>
            <a:r>
              <a:rPr lang="de-CH" dirty="0"/>
              <a:t>)</a:t>
            </a:r>
          </a:p>
          <a:p>
            <a:pPr>
              <a:tabLst>
                <a:tab pos="1612900" algn="l"/>
              </a:tabLst>
            </a:pPr>
            <a:r>
              <a:rPr lang="de-CH" dirty="0"/>
              <a:t>Edge:	</a:t>
            </a:r>
            <a:r>
              <a:rPr lang="de-CH" dirty="0" err="1"/>
              <a:t>edge</a:t>
            </a:r>
            <a:r>
              <a:rPr lang="de-CH" dirty="0"/>
              <a:t> (</a:t>
            </a:r>
            <a:r>
              <a:rPr lang="de-CH" dirty="0" err="1"/>
              <a:t>road</a:t>
            </a:r>
            <a:r>
              <a:rPr lang="de-CH" dirty="0"/>
              <a:t>)</a:t>
            </a:r>
          </a:p>
          <a:p>
            <a:pPr>
              <a:tabLst>
                <a:tab pos="1612900" algn="l"/>
              </a:tabLst>
            </a:pPr>
            <a:r>
              <a:rPr lang="de-CH" dirty="0"/>
              <a:t>Height:	</a:t>
            </a:r>
            <a:r>
              <a:rPr lang="de-CH" dirty="0" err="1"/>
              <a:t>height</a:t>
            </a:r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8166CE-DA1B-4DC4-936B-F421B0F8EFFC}"/>
              </a:ext>
            </a:extLst>
          </p:cNvPr>
          <p:cNvSpPr/>
          <p:nvPr/>
        </p:nvSpPr>
        <p:spPr>
          <a:xfrm>
            <a:off x="838200" y="4813842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1345A4E-469E-45D9-B2FD-830C8B3821A9}"/>
              </a:ext>
            </a:extLst>
          </p:cNvPr>
          <p:cNvSpPr/>
          <p:nvPr/>
        </p:nvSpPr>
        <p:spPr>
          <a:xfrm>
            <a:off x="2631078" y="481384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F66AB35E-7848-4878-80F4-882579F9703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3" y="5078365"/>
            <a:ext cx="126165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B5E50E84-12E0-46EA-81E8-CAC394FD56C6}"/>
              </a:ext>
            </a:extLst>
          </p:cNvPr>
          <p:cNvSpPr/>
          <p:nvPr/>
        </p:nvSpPr>
        <p:spPr>
          <a:xfrm>
            <a:off x="4423956" y="4813842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T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DFCB15B-3E12-4762-BA1E-6AC897B388B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162301" y="5078365"/>
            <a:ext cx="12616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0B0EF93C-0459-458D-972A-C44ACAEE1B0F}"/>
              </a:ext>
            </a:extLst>
          </p:cNvPr>
          <p:cNvSpPr txBox="1"/>
          <p:nvPr/>
        </p:nvSpPr>
        <p:spPr>
          <a:xfrm>
            <a:off x="1447800" y="4714875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1 | 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9266980-D051-462F-AF51-1ADF5200EE2B}"/>
              </a:ext>
            </a:extLst>
          </p:cNvPr>
          <p:cNvSpPr txBox="1"/>
          <p:nvPr/>
        </p:nvSpPr>
        <p:spPr>
          <a:xfrm>
            <a:off x="3240678" y="4709033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1 | 1 -&gt;</a:t>
            </a:r>
          </a:p>
        </p:txBody>
      </p:sp>
    </p:spTree>
    <p:extLst>
      <p:ext uri="{BB962C8B-B14F-4D97-AF65-F5344CB8AC3E}">
        <p14:creationId xmlns:p14="http://schemas.microsoft.com/office/powerpoint/2010/main" val="2402629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28DD-093A-484D-B161-12CCC0D0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5A3835-FD83-4FF1-9488-FBBAAAA21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Flowing</a:t>
            </a:r>
            <a:r>
              <a:rPr lang="de-CH" dirty="0"/>
              <a:t> on/back is not possible -&gt; Height++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19EBEC1-A622-4BCB-86FA-DB71C50C90B8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A619669-8680-4296-9DFF-77BD51BAFC75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EFB7C28-4B67-4F0D-962A-313F35849AB2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83AFD6B-7507-4348-A898-075D156F516E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9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A7BDF8FE-2242-408E-8464-C86188628407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ED6185DA-DB13-4C17-A813-423C2C2F721A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008684B-C54F-4D58-ADAE-65DAA0859A1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B3860B7-3725-481E-A0CC-B0FF8E9A8C01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9B8881F-CD8D-43BF-B250-ADB598E3604B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413A214-07E2-4808-9267-F2ECDAE5CE6B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FB8E62D-2AEE-4502-B209-84641AB5BA83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1CEC475-1C45-4A4D-9752-E558240AB72B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D86F4B3-95F4-482F-8C7B-4058011EDA04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6AB7C84-1D1D-45E8-9BF6-AEF44A2B07F5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2|4 -&gt;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A63746C-0E8B-4190-AD6F-3F6208D2C47A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9334B0D-035F-4D99-BCEB-BB2D84B371FE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0FACA68-CD2F-49E0-AD11-16B2EFB9F53C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8075A11-5E52-4DF2-87EA-FCA2D1488985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83BF840-641D-4CBF-830B-17D93F6A1D61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269380D7-A412-4AA7-88C6-728F6F6DA2DD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08FFF47F-24AB-41E1-A7FB-10FEFED2DF85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6DBF3DA-415E-4BE0-9274-01BE18D7EF55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C3EFDF82-0C30-48A1-9B31-0F3151E8929E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97B1DFB-01C2-4709-A263-A113FB41BA28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A1F8F7B2-0B33-46AD-9108-2513ABF1CDC9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477BCF20-0A86-4902-A924-8CFD3D547D3D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68C67F1-C335-4733-BAFA-956F10795DB1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677CAA4-0B8E-4FFD-93D3-F00EAAD34C27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B6576ED-1730-48A5-9670-CD302FC16FD8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FE327D8-6FDA-4A05-BA45-95B788DFB7E8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549C67D-A4FC-436D-9E84-A32B42FCE4CB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4202417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0488A8-C981-40B0-96B9-089F18B9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8910B7-5662-4481-952E-12140404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Keep flowing as much as necessary or possible.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ECC6878-BDC3-45F6-9B69-EAF6EE653EB0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7889213-1B1B-4333-8698-151013C64C7B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E4B47A5-092B-4706-A248-140CD838F6C3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18E70B1-0B4E-455D-965D-AC5FCE021DA6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9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0FA49C74-8507-4D8A-A075-B56055B9677D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815E86E2-12D3-435D-B41C-74D7F63EC81A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C0A0270-CA17-4876-85E4-A49B80722013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AADBD2F-85A7-4668-A843-CE4A941A90CC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921D7DC-929B-4CEF-8589-19DFD742E6F1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659F5BE-15E8-4089-A189-DB3D209FEF33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F23E00B-B48F-4AD8-BB33-A2D75AF3949F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EF4A180-4F06-4A96-BC7B-45AB5210F4AF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F2AB7097-AED0-4680-8B83-F9AC14917E8E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B99A83D-1164-4693-BF78-FBD867F43158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2|4 -&gt;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15D8BFA-F7D2-4567-AAF2-DDB8BCB28B55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AEFC52E-EF0C-4E03-AD53-A5F81E107288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29BD32A-2D22-463D-8B24-9653E896641B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037D0DD-F928-46F3-A547-D8523BD796D5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3C8D930-6042-4EF5-886C-CB1D2ED7D670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A2AEB505-00E2-4574-B84C-AD76D19BFCE4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65674FA7-95FB-4017-9EEE-DAAAE1D88FDF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ABBA3F0-E525-422B-A36E-537468554B5B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B97BE56C-BF77-4559-B191-06F8F14266DD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D2F0B94A-9FE6-43EF-9386-3FDE0688E103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51E45F81-43A6-4210-82A7-416ED80D80D3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098F980-8CAE-41BF-A673-E2F4901D05E4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95CBDBD-B5AC-481B-898B-3F7198B22EEF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FF0000"/>
                </a:solidFill>
              </a:rPr>
              <a:t>1|1 -&gt;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D4EB14C-77F6-4D10-B1EB-72E00D4F21AB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31EB47F-0885-4129-8EDD-8933D22C47FC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85EC53C-A7FC-4CAD-9DB9-0BF94F4AABFD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81D61F61-EE1F-4486-937E-FBD308518739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3952247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C5748-4915-40AD-AA14-57B19C98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5E2A44-F33F-43D3-AE99-211C1109A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Flowing</a:t>
            </a:r>
            <a:r>
              <a:rPr lang="de-CH" dirty="0"/>
              <a:t> on/back is not possible -&gt; Height++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EFC0BDD-3926-44C7-9BDA-0A5B8BA2F5C1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DC1287B-77D3-447C-A08B-79A3CA891AF5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234DAA5-5772-4271-88F3-1D13D5B1266D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5AF121F-E87B-4416-B709-840C5B7B8F6D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9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D82C7C83-2F39-447A-912B-6D688F1634AF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0B45EE79-7D9F-4599-8085-6197A85DB9A1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D02E338-2BFE-493B-9C9E-E08032CBB11D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22942923-6084-49B9-961B-6853C9211FC2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B27E9F-8024-4658-A797-2F836A40AF43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AC1DF7-C726-4F57-A757-BD7B285D6EC2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2E49C79-F49B-4FD2-8E3F-4A1A3E40671E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CB4C8-75E1-482F-A2C9-D9BE3D55386E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95E22A79-23C1-4087-BD50-3530A207C5EF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5F6ED72-45DE-470E-A1A6-4D5E29261847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2|4 -&gt;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25837A0-454C-45FB-B634-2410F977A0B1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B9AC354-A82E-4466-B5C5-9D6065C85864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A7CE139-1E16-4D10-ABAB-FEC4CD71F40B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1F0B11A-6B9E-40CD-9240-8FB1B30192E4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61A90C-A67B-4756-9A5B-91F22E81DFD9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A379582D-C605-43A9-BD44-BFF058049811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195DFD13-D9BE-4D7F-9231-CC4C2545F3BF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D54980B-470B-45A3-AC73-F009B4937FBD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C0423A5D-FB8A-4DAC-9FF7-26DD4A0B041A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60B2F7D-7C44-4F03-B5BC-A05E5965F2CF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EEBE2434-098D-4093-86F8-6EFABAD72876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E8B7EF73-774C-436D-94D3-68F453AB6C94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3106361-B796-4B86-A22E-1A08D7A17D00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11547E2-C6CD-4540-8C9D-F9EB1CDB88F3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7582332-1739-4534-925E-6C40E98384EB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2056569-419C-431B-9E79-4F53E7560D96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B8FB6D8D-5E7D-46D2-82F5-DE2C9A8A4C85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1379485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703C8-29F8-4953-BC92-E6DE5E5B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4321D-BBD9-44E7-90C3-DBB99715E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Keep flowing as much as necessary or possible.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A1BF1BC-335B-428D-9A74-0251557D894B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00C5E9A-73F6-4131-86E1-005B45A1E656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E6855FA-6E05-4479-B704-AB9E8AF954A9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10FC6AA-8846-41C6-862C-A46F87641282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9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00CE5CE1-A767-4F00-ADBE-0EF72829ADFA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BC4C1D55-4BE9-4C1D-A30B-10BCB180794C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E3C2D66-68A3-4B78-A13F-0EFCE505FE6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6C9E72D-5D14-48D8-9030-8D9A7730D659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567D2D2-0B39-4C5B-9101-939AE2418C33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F8E1B2A-8579-4E0B-A758-480B93681701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B99A488-943A-49CE-B833-B06EE54857CD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9A2D4B7-E0D6-44FA-B0D9-F43CBE4C3B31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6CA9540-0DBA-4129-BE81-40C515B3363A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0005E84-EFC5-434F-9F39-830BBEA763A2}"/>
              </a:ext>
            </a:extLst>
          </p:cNvPr>
          <p:cNvSpPr txBox="1"/>
          <p:nvPr/>
        </p:nvSpPr>
        <p:spPr>
          <a:xfrm>
            <a:off x="3008476" y="4536824"/>
            <a:ext cx="7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2|4 -&gt;</a:t>
            </a:r>
          </a:p>
          <a:p>
            <a:pPr algn="ctr"/>
            <a:r>
              <a:rPr lang="de-CH" dirty="0">
                <a:solidFill>
                  <a:srgbClr val="FF0000"/>
                </a:solidFill>
              </a:rPr>
              <a:t>1|4 &lt;-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8CBE570-D5D4-44B1-8941-45718F4B06F9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862E384-D8D4-4C8D-BF37-50F6932951FD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37FCA17-11E7-4DB6-BA7E-1488ABC07BCF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1F6733B-6CF0-47C1-9924-E74BA8494641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848813D-D0DE-4470-A813-AB7F6B8B3773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7C37A59-53A4-466F-91FE-06147CB458AD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53948FBB-B0B2-4EF5-989B-C53026543E14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294CBCC-DBDE-4C84-A427-9A5937050541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DB0ADF0D-8223-41BC-AD94-108D67609D0B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8B66B08-BDEA-49BA-B9C4-356DF1919D7D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65A0498A-8515-40A8-BC49-2EFEB7108146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CF616CD0-7B92-4630-AF3F-D5C8083B0F1D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3E5FB63-25BC-4FB1-A023-C137A53980B4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1426B68-9BC3-4178-93A8-9620BF7176B0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DDA8FA4-44CE-417F-93A0-DF4A62E2D188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344DC27-C948-4DCC-B1A3-7463247DEC37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2FA575F0-423D-41B8-AAE6-065EB7A8EF95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3812947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AC78A-1E8E-43DB-92F7-7C372704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A3989F-76C4-4FCE-B8AC-94CCAAD07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Flowing</a:t>
            </a:r>
            <a:r>
              <a:rPr lang="de-CH" dirty="0"/>
              <a:t> on/back is not possible -&gt; Height++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EB3A76C-34C0-4D4E-B2A4-EB1975B5FB7B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2189F7D-B005-4AC3-A521-4D8A09486F8C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CF466CF-5B48-4ADA-817C-F10DACE2215A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85CA35D-A942-411F-B983-74206606C6F7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9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4CBE731A-4397-4254-A59F-1B0B899DF2D4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2FAD06D6-63ED-42F4-8450-CD8CC036C75F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14F1065-A0E3-4E22-9C62-3711DFFD844D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6E03E26-AD55-4EDE-B3A8-3E5679590950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FA7348E-D3CF-4E9B-AC8C-0FBE338F1B0E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73854A-D224-47DF-9537-CFDA36367C9F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A0096FA-DF25-4A1F-80EF-5EB243609851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1A1F94C-6DC7-4AF6-ADBA-26105EEC9326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2EA94E9-A3BD-41CD-B8D3-FF2527765716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BF2BBEC-3079-46AE-9A77-9BF8CC5DD297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1|4 -&gt;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A17C2B5-D514-4F5C-9D1C-0C12ED4BF5FE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0046454-119E-44AD-A10B-FA7C5C3FBFB5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B2EBE4F-7AD8-49B8-A324-4D4BE878D6E1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067A770E-3F4A-4B80-AF11-CD606449D7B6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CD73A53-AE42-44A9-9F72-5BB55E0ED07F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47B9F00B-10D5-465C-B2E8-B570E766937A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6B7DA6A-52E4-40A6-8AFA-F725EC7C6286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199A68B-AE79-4B6D-A805-DB00A246651F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1F827C8F-A1A2-480A-A4DB-F224CFC0956D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8A606FDE-6B2D-44F3-A354-4E65B815A1A1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0FA54E8B-E9F6-40ED-9D1C-D1984989CB79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7A47780-722C-42F0-920C-68F8AC14DB69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DD15A6E-C773-4036-B39E-B5790FE9EE3E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4A55C68-02CA-49EB-8874-3FCBB87738CF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A9924D75-89D9-4CA2-A0E4-01B2B849EFDD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567D814-8AC3-4AFC-AED1-47F76C84984E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3BD6ED9D-0EC8-4BBB-B144-C301219AE194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4006969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9994C-2EAC-4205-9C4C-0561A3CE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2825CE-86B6-4DAC-A778-3D9ADC3DD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Keep flowing as much as necessary or possible.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C77F9DB-F355-4240-AD13-FFC9AC8FD9CD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573FE7B-D099-4C98-8A36-D483C543EFB1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7F452C4-9A3F-4564-BB71-06426E1AC855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E06842F-4726-4794-BDCF-12503BDE549B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9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42F160E3-F33C-4AF5-AF95-D77B46EA20A0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D983C8AA-614B-45DD-8DAB-8B147C8600BE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549E909-CFCB-4D3E-A686-A12FF65B5159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1FF86C3D-BB15-4044-8E0A-0BC8E7011FD4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A89409E-C9B3-4985-AAF5-1B343F0F0D59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E11C74D-0094-46CF-B74F-737D43EAEF3F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818C65F-DDDD-459A-BAC6-0A6F8558B4A7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519257A-2675-40A1-A6D7-3DE506211605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82BB6E67-D183-4AFE-84A9-D09B1ED9DE65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D6E2010-87EA-46EF-947F-3C4990CA6812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1|4 -&gt;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E2A64D3-53C6-4EAD-B837-6AB67EB2454F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E0620DE-723E-4BB9-BE87-06D574CCB0B0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78A9505-0369-4DB9-B18F-F3ACE0CDFEBD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C9AC2D2-34B1-4A4D-B627-BD81A17CF3C5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75FDB68-DF6D-4D0D-91BA-9F3679BC7591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F2650F9-92A7-4174-BEBE-394364DEFF14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DCDC41BC-3C57-4597-A18E-0C3A1FEC5D8F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B23B2B2-66DC-4D95-95EC-0CD7963FB202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ABB87642-E0FC-4240-9038-20D9828D3193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9C584D0-2112-407F-A891-8A53DD8AD9A6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BF9926FF-CF5D-4D11-BA0C-60B19677F856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A0031029-77D9-4D86-A61E-8E27E9A7BBB4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3B1945F-86BD-421D-B105-4B5A35F99DF0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3ECC90D-8B74-4266-926A-3488D48DAD25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57BFACC-140A-443F-82DA-AF2385C7AD83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CABC98A-69C6-4EBA-8858-495A6DE4A389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F12EF320-D3A7-48C1-A7B0-1D1D5157680A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FF0000"/>
                </a:solidFill>
              </a:rPr>
              <a:t>1|1 -&gt;</a:t>
            </a:r>
          </a:p>
        </p:txBody>
      </p:sp>
    </p:spTree>
    <p:extLst>
      <p:ext uri="{BB962C8B-B14F-4D97-AF65-F5344CB8AC3E}">
        <p14:creationId xmlns:p14="http://schemas.microsoft.com/office/powerpoint/2010/main" val="213049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7560F-0C1F-4510-AEDD-CA3333CF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6B29A5-4467-4BCD-AF9E-E4B91BB9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Flowing</a:t>
            </a:r>
            <a:r>
              <a:rPr lang="de-CH" dirty="0"/>
              <a:t> on/back is not possible -&gt; Height++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A7ADE1-2960-43C6-915F-6FD79D296412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E9FA687-6F89-43BA-8E2D-6A2D4EC5EF12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6EB0E70-4D15-4231-92A0-AAEB1D686321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30E1345-AC36-4763-8DD2-ECD9C42AC036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9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99784C28-AAAB-42B9-91F2-4CBA7EB90ECC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3DAD92BB-6BE2-45C3-9998-C7A49141B847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BEA2E6A-0B76-4A41-9C77-C2B9BB6D0F9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8D1274C-4517-4254-B80F-3FE8312F55DE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EACF912-F25A-4632-92F0-5144C9F032F2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7399467-CD62-421C-AF30-608959950537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3A195A-C1ED-429F-8E5D-91BBC38E339D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EAEF1C8-D665-42F9-A9C6-BB4A3440131F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BE3368B-E9C1-41DF-8D51-5F27B89D5A78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DF48E57-2E21-40F2-A312-3F93629CBF64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1|4 -&gt;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A5159CC-9D96-4502-8A7F-25E9F44310E9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DC6FE75-B2AD-4500-96CF-0F17FCBC054D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DECB910-C706-4B7B-B0D9-48321280AE4C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F07E8F7-DFC6-41BD-B2B3-90D95606A4C3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D773566-3DB4-47BE-941F-FA9E4656CF17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4A448914-5132-49BD-8460-94F7F701D318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2F48275C-E5BE-419E-A78C-3EA799FBDED2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A00D81C-7502-471B-920C-573C6A0EFF8E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08F2384-C8AA-4F50-BF07-43EA98B03688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622C8FF-B143-46DC-915E-A8CC690FBC6F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7F9EA885-87EF-48C3-8E77-5F863DE06668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FA355575-C960-4829-ABAD-501897BA3955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DCEC1E2-7CB2-4812-9343-E1AE0742D373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7A830D8-1EF7-4C10-BB70-03F044582FB9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A9B92D4-B737-4A54-AA4B-B675E8788DAD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63B2B7B-E8D9-4DD3-BA1B-030C1FAE381D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F028D37-F0B6-4154-B662-08E395EC5888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</p:spTree>
    <p:extLst>
      <p:ext uri="{BB962C8B-B14F-4D97-AF65-F5344CB8AC3E}">
        <p14:creationId xmlns:p14="http://schemas.microsoft.com/office/powerpoint/2010/main" val="679502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A6A69-BF89-4690-B70B-D880FE61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B351B8-A884-4E6A-AA43-F2E50A8BE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Keep flowing as much as necessary or possible.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FB2499B-DB6C-49ED-9427-4FF1C7DC99D3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49A9C0D-F547-484F-BBBC-430B3B6A8B3E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D232C81-088B-4355-9BF3-3D69B6131200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3A07536-6749-4342-8A19-458A56497CB8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9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E259B302-2A49-4271-B2D3-91483B5C6B2E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35136BC2-17A4-4184-8C3E-A0489425BB89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D52B18D-D7AD-4A9A-9F31-ED3820ED643E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59C6FC2-7AD5-48D6-A51A-CCE9E9E88ABD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5B8EE9-71BA-413F-BB08-670AB9E95051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8FD6A2D-262A-465E-8ED9-9A28039D80EB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B85CA79-F7FF-43AD-A8C4-6C5B39D47F97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0D88402-A176-4B80-A840-43706EA90C63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C078963-0D4F-4794-994D-A5554CC85638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261852F-0CEE-4634-A82B-39DFD1BF7FEA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1|4 -&gt;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B84A1CF-BEF9-4CC1-B85D-37D199B7EC57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E63FF70-118E-41BC-8DD9-9324561A7C77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59BF8E3-0712-4C43-828E-465AEEE80E1D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AB33B52-34B8-45E6-B4DF-6085534F1A17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2E72F73-16D6-46DB-AFCF-C4305F773704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426CB681-E1E3-43B0-BE7D-236FC54D7FBB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E8A43DF9-2074-4D77-9928-D36C45BDBE3E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390D7CA-6BD9-46F3-858F-B7FF80567D66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DFEA6690-B628-4399-857D-6B4C11A9E092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FF0000"/>
                </a:solidFill>
              </a:rPr>
              <a:t>2|2 -&gt;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3462EF2-AF3B-425C-9327-6B412C08865C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ED8B54B3-A816-4BE3-B2F0-5AD8C1743E69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E997E0C-2537-4546-B4DD-49B99FAA5207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FA166ED-3BC2-4012-B3D8-7D0A56A4B485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1411C8-9B09-47FF-992F-70654908A2A0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80F112B-2661-446D-A2A4-F5F0D0F772A4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C7436DB-9AC9-463A-8A34-6D61FEA45EFE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4BAA7812-13C5-4896-9A40-2CD02798CDF9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</p:spTree>
    <p:extLst>
      <p:ext uri="{BB962C8B-B14F-4D97-AF65-F5344CB8AC3E}">
        <p14:creationId xmlns:p14="http://schemas.microsoft.com/office/powerpoint/2010/main" val="1344925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761F2-5110-4CBF-A3C4-69AFF46F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CBE99-03C1-4C19-B6C3-5CBA1234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Keep flowing as much as necessary or possible.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814E13E-A212-4A25-BBBD-0528BE4C5A3A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83657DC-ACEB-4E1A-9850-53F64FAE6861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F0B67E4-91A3-480A-919D-115A2AD20137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A44EAC6-6BB5-43CA-B2B5-8ADD1E2FF4D9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9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A54C3220-102A-4C8E-B707-2BE0561C5B05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41BD6F0B-AB4D-4EA1-83BB-742BB0BF41ED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48D16F6-F0FF-4602-B78C-D6D5DBBC6857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1850E46-153F-4475-8248-3AF350F7C225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2C91792-2E30-4461-A83C-CA75DF1E904D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EFA6A61-177B-486F-86A6-5E883DC483DA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C28D6C9-1A09-4654-B137-8FCD25DAAD67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AC94FF8-A004-4332-8F42-70CEA99B12AF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815A726-09C1-4BF3-822F-824BE39F9504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72A6785-D5DF-4900-A64C-7688132C0148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1|4 -&gt;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A0982AA-91DE-4A0F-84DC-00413DAD35B7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86A272C0-DD24-49A2-9CBB-3CE3137FD6AB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4D00B7D-58E8-4DA3-A18B-509D9695E8C8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15F4F35-2A81-472E-A25A-4F39955B6BAD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B7228B7-1FD6-4778-AD43-56AADD4B9A13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623283E2-8417-43CF-AD57-D0CA94907AF5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3DF98753-1363-4EFA-9182-E4CF7771D6B0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58620A5-2DC3-4E15-B978-EAA28C1E91DD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11307401-A8C2-4DDB-8FB2-D0C43EB0FE4C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A3AE9A-AE0F-4D62-B375-A7DA649623B2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6159597C-B584-41AB-8BDE-AD13B5DFE1A4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3D4480AD-7148-468F-AD2A-7B22A3341070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FF0000"/>
                </a:solidFill>
              </a:rPr>
              <a:t>2|2 -&gt;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44C4223-6F81-4E20-8DCC-AFF55EA63522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00D6B50-09B1-424E-9A46-652FB3F489A6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D8490E5-05A6-4FFD-B096-F64E88BC8729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0186027-92D7-44FD-886E-C7EAF7F2EC41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11BABE33-DDCD-4E7E-ABF4-C375765AC8E9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</p:spTree>
    <p:extLst>
      <p:ext uri="{BB962C8B-B14F-4D97-AF65-F5344CB8AC3E}">
        <p14:creationId xmlns:p14="http://schemas.microsoft.com/office/powerpoint/2010/main" val="2125931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259D5-F429-4087-93AF-92431E3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8D7A9B-E7E4-404A-958B-7B263286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Flowing</a:t>
            </a:r>
            <a:r>
              <a:rPr lang="de-CH" dirty="0"/>
              <a:t> on/back is not possible -&gt; Height++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7264CC-B484-41AF-89C8-C7A229325666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8E3C464-9E17-4805-AC42-95F3BB7D07FA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9A0D775-0229-450A-9CA5-076704ABE597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3800C87-001A-4BAF-B060-FBB9B1ADD232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9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67B5DC05-B0BE-46AE-820B-51B69D5A1F36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ED9F782C-3FCA-4483-B5E5-06F7B9711B4E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CD8A22A-0979-4896-9B10-4BCE2CA4D65D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D3C9DF3-8DB8-46C5-8222-D53DBCF44F8B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E83716-80FA-4810-97B0-DF7FECB7A905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615057D-A66C-45C1-8546-44A18F23BA65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1EF3970-5FC0-43F3-B472-1ED5E49407CE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BD2FBE2-C538-43B7-A1AB-4D1877855ACF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AAAE3A7-2505-45A9-9E6A-B0B3D791073B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926F549-B9EE-4BB3-950A-36AD3B4DCF9C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1|4 -&gt;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038312C-0909-47AF-8E67-390A3AA1CF05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16B1EF8-8B07-400E-B01B-64715BCC1378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E5DC523-FC76-4367-8B09-94E38361E2FD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624C0CF-8688-4BA2-8816-58AF03011A90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A4F6898-DF51-46D5-9CEC-E0BBDFB9B924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44A9F47F-712C-4281-A59E-FD975DF28CB7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D311E966-9A12-4A83-BB43-36BC74AC87F6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19F34D3-33E3-49E0-8750-9CD0C8255070}"/>
              </a:ext>
            </a:extLst>
          </p:cNvPr>
          <p:cNvCxnSpPr>
            <a:cxnSpLocks/>
            <a:stCxn id="19" idx="6"/>
            <a:endCxn id="40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E52F53A-09DD-4059-B370-2AA52BA4F331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0A074D0B-7DF1-4E33-AB05-F332893A50BC}"/>
              </a:ext>
            </a:extLst>
          </p:cNvPr>
          <p:cNvCxnSpPr>
            <a:cxnSpLocks/>
            <a:stCxn id="40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1B3FFC-8A62-4E0D-A704-319B703DB5F8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34B0C68-F7AF-4756-9E83-95B5A5B8C4A5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098D629-EDD1-486D-AC89-7FC728D6775F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5C7CC11-D0F4-4EB3-A9FD-4481D5250C12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E6549C5-97E0-415D-A10C-4B81BD9ECB98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B9BC3FD0-614E-4BE6-845E-D640E81B03A4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FECDF94-C2A7-4FAB-A726-3AABBE8A8951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8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5334D-2C7D-4B16-9588-B74B2A82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Rules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B955E0-73E5-49F3-8FEA-E08A16850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Capacity rule</a:t>
            </a:r>
          </a:p>
          <a:p>
            <a:pPr marL="0" indent="0">
              <a:buNone/>
            </a:pPr>
            <a:r>
              <a:rPr lang="en-GB" dirty="0"/>
              <a:t>No more than the maximum capacity may flow through on one edge.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Flow </a:t>
            </a:r>
            <a:r>
              <a:rPr lang="en-GB" dirty="0" err="1"/>
              <a:t>consercation</a:t>
            </a:r>
            <a:r>
              <a:rPr lang="en-GB" dirty="0"/>
              <a:t> rule</a:t>
            </a:r>
          </a:p>
          <a:p>
            <a:pPr marL="0" indent="0">
              <a:buNone/>
            </a:pPr>
            <a:r>
              <a:rPr lang="en-GB" dirty="0"/>
              <a:t>The same amount must flow into a node as out of it, with the exception of the start node and the target node.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Height rule</a:t>
            </a:r>
          </a:p>
          <a:p>
            <a:pPr marL="0" indent="0">
              <a:buNone/>
            </a:pPr>
            <a:r>
              <a:rPr lang="en-GB" dirty="0"/>
              <a:t>The flow may only flow from a higher node to a lower node.</a:t>
            </a:r>
          </a:p>
        </p:txBody>
      </p:sp>
    </p:spTree>
    <p:extLst>
      <p:ext uri="{BB962C8B-B14F-4D97-AF65-F5344CB8AC3E}">
        <p14:creationId xmlns:p14="http://schemas.microsoft.com/office/powerpoint/2010/main" val="35101125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259D5-F429-4087-93AF-92431E3F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487"/>
            <a:ext cx="10515600" cy="1325563"/>
          </a:xfrm>
        </p:spPr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8D7A9B-E7E4-404A-958B-7B263286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Flowing</a:t>
            </a:r>
            <a:r>
              <a:rPr lang="de-CH" dirty="0"/>
              <a:t> on/back is not possible -&gt; Height++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7264CC-B484-41AF-89C8-C7A229325666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8E3C464-9E17-4805-AC42-95F3BB7D07FA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9A0D775-0229-450A-9CA5-076704ABE597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3800C87-001A-4BAF-B060-FBB9B1ADD232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9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67B5DC05-B0BE-46AE-820B-51B69D5A1F36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ED9F782C-3FCA-4483-B5E5-06F7B9711B4E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CD8A22A-0979-4896-9B10-4BCE2CA4D65D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D3C9DF3-8DB8-46C5-8222-D53DBCF44F8B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E83716-80FA-4810-97B0-DF7FECB7A905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615057D-A66C-45C1-8546-44A18F23BA65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1EF3970-5FC0-43F3-B472-1ED5E49407CE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BD2FBE2-C538-43B7-A1AB-4D1877855ACF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AAAE3A7-2505-45A9-9E6A-B0B3D791073B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926F549-B9EE-4BB3-950A-36AD3B4DCF9C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1|4 -&gt;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038312C-0909-47AF-8E67-390A3AA1CF05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16B1EF8-8B07-400E-B01B-64715BCC1378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E5DC523-FC76-4367-8B09-94E38361E2FD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624C0CF-8688-4BA2-8816-58AF03011A90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A4F6898-DF51-46D5-9CEC-E0BBDFB9B924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44A9F47F-712C-4281-A59E-FD975DF28CB7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D311E966-9A12-4A83-BB43-36BC74AC87F6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19F34D3-33E3-49E0-8750-9CD0C8255070}"/>
              </a:ext>
            </a:extLst>
          </p:cNvPr>
          <p:cNvCxnSpPr>
            <a:cxnSpLocks/>
            <a:stCxn id="19" idx="6"/>
            <a:endCxn id="35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E52F53A-09DD-4059-B370-2AA52BA4F331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0A074D0B-7DF1-4E33-AB05-F332893A50BC}"/>
              </a:ext>
            </a:extLst>
          </p:cNvPr>
          <p:cNvCxnSpPr>
            <a:cxnSpLocks/>
            <a:stCxn id="35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1B3FFC-8A62-4E0D-A704-319B703DB5F8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34B0C68-F7AF-4756-9E83-95B5A5B8C4A5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098D629-EDD1-486D-AC89-7FC728D6775F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5C7CC11-D0F4-4EB3-A9FD-4481D5250C12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E6549C5-97E0-415D-A10C-4B81BD9ECB98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B9BC3FD0-614E-4BE6-845E-D640E81B03A4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105C7B5-4052-4B29-B34B-47B334F79C75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2209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259D5-F429-4087-93AF-92431E3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8D7A9B-E7E4-404A-958B-7B263286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Flowing</a:t>
            </a:r>
            <a:r>
              <a:rPr lang="de-CH" dirty="0"/>
              <a:t> on/back is not possible -&gt; Height++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7264CC-B484-41AF-89C8-C7A229325666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8E3C464-9E17-4805-AC42-95F3BB7D07FA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9A0D775-0229-450A-9CA5-076704ABE597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3800C87-001A-4BAF-B060-FBB9B1ADD232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9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67B5DC05-B0BE-46AE-820B-51B69D5A1F36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ED9F782C-3FCA-4483-B5E5-06F7B9711B4E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CD8A22A-0979-4896-9B10-4BCE2CA4D65D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D3C9DF3-8DB8-46C5-8222-D53DBCF44F8B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E83716-80FA-4810-97B0-DF7FECB7A905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615057D-A66C-45C1-8546-44A18F23BA65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1EF3970-5FC0-43F3-B472-1ED5E49407CE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BD2FBE2-C538-43B7-A1AB-4D1877855ACF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AAAE3A7-2505-45A9-9E6A-B0B3D791073B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926F549-B9EE-4BB3-950A-36AD3B4DCF9C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1|4 -&gt;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038312C-0909-47AF-8E67-390A3AA1CF05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16B1EF8-8B07-400E-B01B-64715BCC1378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E5DC523-FC76-4367-8B09-94E38361E2FD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624C0CF-8688-4BA2-8816-58AF03011A90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A4F6898-DF51-46D5-9CEC-E0BBDFB9B924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44A9F47F-712C-4281-A59E-FD975DF28CB7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D311E966-9A12-4A83-BB43-36BC74AC87F6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19F34D3-33E3-49E0-8750-9CD0C8255070}"/>
              </a:ext>
            </a:extLst>
          </p:cNvPr>
          <p:cNvCxnSpPr>
            <a:cxnSpLocks/>
            <a:stCxn id="19" idx="6"/>
            <a:endCxn id="35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E52F53A-09DD-4059-B370-2AA52BA4F331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0A074D0B-7DF1-4E33-AB05-F332893A50BC}"/>
              </a:ext>
            </a:extLst>
          </p:cNvPr>
          <p:cNvCxnSpPr>
            <a:cxnSpLocks/>
            <a:stCxn id="35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1B3FFC-8A62-4E0D-A704-319B703DB5F8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34B0C68-F7AF-4756-9E83-95B5A5B8C4A5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098D629-EDD1-486D-AC89-7FC728D6775F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5C7CC11-D0F4-4EB3-A9FD-4481D5250C12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E6549C5-97E0-415D-A10C-4B81BD9ECB98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B9BC3FD0-614E-4BE6-845E-D640E81B03A4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67223AF-2E4F-4E44-83AC-5EBE55B3976F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8020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259D5-F429-4087-93AF-92431E3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8D7A9B-E7E4-404A-958B-7B263286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Flowing</a:t>
            </a:r>
            <a:r>
              <a:rPr lang="de-CH" dirty="0"/>
              <a:t> on/back is not possible -&gt; Height++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7264CC-B484-41AF-89C8-C7A229325666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8E3C464-9E17-4805-AC42-95F3BB7D07FA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9A0D775-0229-450A-9CA5-076704ABE597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3800C87-001A-4BAF-B060-FBB9B1ADD232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9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67B5DC05-B0BE-46AE-820B-51B69D5A1F36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ED9F782C-3FCA-4483-B5E5-06F7B9711B4E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CD8A22A-0979-4896-9B10-4BCE2CA4D65D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D3C9DF3-8DB8-46C5-8222-D53DBCF44F8B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E83716-80FA-4810-97B0-DF7FECB7A905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615057D-A66C-45C1-8546-44A18F23BA65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1EF3970-5FC0-43F3-B472-1ED5E49407CE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BD2FBE2-C538-43B7-A1AB-4D1877855ACF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AAAE3A7-2505-45A9-9E6A-B0B3D791073B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926F549-B9EE-4BB3-950A-36AD3B4DCF9C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1|4 -&gt;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038312C-0909-47AF-8E67-390A3AA1CF05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16B1EF8-8B07-400E-B01B-64715BCC1378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E5DC523-FC76-4367-8B09-94E38361E2FD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624C0CF-8688-4BA2-8816-58AF03011A90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A4F6898-DF51-46D5-9CEC-E0BBDFB9B924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44A9F47F-712C-4281-A59E-FD975DF28CB7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D311E966-9A12-4A83-BB43-36BC74AC87F6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19F34D3-33E3-49E0-8750-9CD0C8255070}"/>
              </a:ext>
            </a:extLst>
          </p:cNvPr>
          <p:cNvCxnSpPr>
            <a:cxnSpLocks/>
            <a:stCxn id="19" idx="6"/>
            <a:endCxn id="35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E52F53A-09DD-4059-B370-2AA52BA4F331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0A074D0B-7DF1-4E33-AB05-F332893A50BC}"/>
              </a:ext>
            </a:extLst>
          </p:cNvPr>
          <p:cNvCxnSpPr>
            <a:cxnSpLocks/>
            <a:stCxn id="35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1B3FFC-8A62-4E0D-A704-319B703DB5F8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34B0C68-F7AF-4756-9E83-95B5A5B8C4A5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098D629-EDD1-486D-AC89-7FC728D6775F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5C7CC11-D0F4-4EB3-A9FD-4481D5250C12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E6549C5-97E0-415D-A10C-4B81BD9ECB98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B9BC3FD0-614E-4BE6-845E-D640E81B03A4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72C6745-EE01-4EF9-86A3-49D63E410215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1990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259D5-F429-4087-93AF-92431E3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8D7A9B-E7E4-404A-958B-7B263286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Flowing</a:t>
            </a:r>
            <a:r>
              <a:rPr lang="de-CH" dirty="0"/>
              <a:t> on/back is not possible -&gt; Height++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7264CC-B484-41AF-89C8-C7A229325666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8E3C464-9E17-4805-AC42-95F3BB7D07FA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9A0D775-0229-450A-9CA5-076704ABE597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3800C87-001A-4BAF-B060-FBB9B1ADD232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9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67B5DC05-B0BE-46AE-820B-51B69D5A1F36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ED9F782C-3FCA-4483-B5E5-06F7B9711B4E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CD8A22A-0979-4896-9B10-4BCE2CA4D65D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D3C9DF3-8DB8-46C5-8222-D53DBCF44F8B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E83716-80FA-4810-97B0-DF7FECB7A905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615057D-A66C-45C1-8546-44A18F23BA65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1EF3970-5FC0-43F3-B472-1ED5E49407CE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BD2FBE2-C538-43B7-A1AB-4D1877855ACF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AAAE3A7-2505-45A9-9E6A-B0B3D791073B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926F549-B9EE-4BB3-950A-36AD3B4DCF9C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1|4 -&gt;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038312C-0909-47AF-8E67-390A3AA1CF05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16B1EF8-8B07-400E-B01B-64715BCC1378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E5DC523-FC76-4367-8B09-94E38361E2FD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624C0CF-8688-4BA2-8816-58AF03011A90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A4F6898-DF51-46D5-9CEC-E0BBDFB9B924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44A9F47F-712C-4281-A59E-FD975DF28CB7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D311E966-9A12-4A83-BB43-36BC74AC87F6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19F34D3-33E3-49E0-8750-9CD0C8255070}"/>
              </a:ext>
            </a:extLst>
          </p:cNvPr>
          <p:cNvCxnSpPr>
            <a:cxnSpLocks/>
            <a:stCxn id="19" idx="6"/>
            <a:endCxn id="35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E52F53A-09DD-4059-B370-2AA52BA4F331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0A074D0B-7DF1-4E33-AB05-F332893A50BC}"/>
              </a:ext>
            </a:extLst>
          </p:cNvPr>
          <p:cNvCxnSpPr>
            <a:cxnSpLocks/>
            <a:stCxn id="35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1B3FFC-8A62-4E0D-A704-319B703DB5F8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34B0C68-F7AF-4756-9E83-95B5A5B8C4A5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098D629-EDD1-486D-AC89-7FC728D6775F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5C7CC11-D0F4-4EB3-A9FD-4481D5250C12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E6549C5-97E0-415D-A10C-4B81BD9ECB98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B9BC3FD0-614E-4BE6-845E-D640E81B03A4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CBB8017-25E4-45CF-8962-8BC1D2F4E6F6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473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259D5-F429-4087-93AF-92431E3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8D7A9B-E7E4-404A-958B-7B263286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Flowing</a:t>
            </a:r>
            <a:r>
              <a:rPr lang="de-CH" dirty="0"/>
              <a:t> on/back is not possible -&gt; Height++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7264CC-B484-41AF-89C8-C7A229325666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8E3C464-9E17-4805-AC42-95F3BB7D07FA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9A0D775-0229-450A-9CA5-076704ABE597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3800C87-001A-4BAF-B060-FBB9B1ADD232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9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67B5DC05-B0BE-46AE-820B-51B69D5A1F36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ED9F782C-3FCA-4483-B5E5-06F7B9711B4E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CD8A22A-0979-4896-9B10-4BCE2CA4D65D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D3C9DF3-8DB8-46C5-8222-D53DBCF44F8B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E83716-80FA-4810-97B0-DF7FECB7A905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615057D-A66C-45C1-8546-44A18F23BA65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1EF3970-5FC0-43F3-B472-1ED5E49407CE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BD2FBE2-C538-43B7-A1AB-4D1877855ACF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AAAE3A7-2505-45A9-9E6A-B0B3D791073B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926F549-B9EE-4BB3-950A-36AD3B4DCF9C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1|4 -&gt;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038312C-0909-47AF-8E67-390A3AA1CF05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16B1EF8-8B07-400E-B01B-64715BCC1378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E5DC523-FC76-4367-8B09-94E38361E2FD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624C0CF-8688-4BA2-8816-58AF03011A90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A4F6898-DF51-46D5-9CEC-E0BBDFB9B924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44A9F47F-712C-4281-A59E-FD975DF28CB7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D311E966-9A12-4A83-BB43-36BC74AC87F6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19F34D3-33E3-49E0-8750-9CD0C8255070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E52F53A-09DD-4059-B370-2AA52BA4F331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8DDEE75-5EC1-4A7C-812B-C7D9C860B47A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0A074D0B-7DF1-4E33-AB05-F332893A50BC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1B3FFC-8A62-4E0D-A704-319B703DB5F8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34B0C68-F7AF-4756-9E83-95B5A5B8C4A5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098D629-EDD1-486D-AC89-7FC728D6775F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5C7CC11-D0F4-4EB3-A9FD-4481D5250C12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E6549C5-97E0-415D-A10C-4B81BD9ECB98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B9BC3FD0-614E-4BE6-845E-D640E81B03A4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</p:spTree>
    <p:extLst>
      <p:ext uri="{BB962C8B-B14F-4D97-AF65-F5344CB8AC3E}">
        <p14:creationId xmlns:p14="http://schemas.microsoft.com/office/powerpoint/2010/main" val="3134572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259D5-F429-4087-93AF-92431E3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8D7A9B-E7E4-404A-958B-7B263286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Flowing</a:t>
            </a:r>
            <a:r>
              <a:rPr lang="de-CH" dirty="0"/>
              <a:t> on/back is not possible -&gt; Height++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7264CC-B484-41AF-89C8-C7A229325666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8E3C464-9E17-4805-AC42-95F3BB7D07FA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9A0D775-0229-450A-9CA5-076704ABE597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3800C87-001A-4BAF-B060-FBB9B1ADD232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9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67B5DC05-B0BE-46AE-820B-51B69D5A1F36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ED9F782C-3FCA-4483-B5E5-06F7B9711B4E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CD8A22A-0979-4896-9B10-4BCE2CA4D65D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D3C9DF3-8DB8-46C5-8222-D53DBCF44F8B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E83716-80FA-4810-97B0-DF7FECB7A905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615057D-A66C-45C1-8546-44A18F23BA65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1EF3970-5FC0-43F3-B472-1ED5E49407CE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BD2FBE2-C538-43B7-A1AB-4D1877855ACF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AAAE3A7-2505-45A9-9E6A-B0B3D791073B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926F549-B9EE-4BB3-950A-36AD3B4DCF9C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1|4 -&gt;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038312C-0909-47AF-8E67-390A3AA1CF05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16B1EF8-8B07-400E-B01B-64715BCC1378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E5DC523-FC76-4367-8B09-94E38361E2FD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624C0CF-8688-4BA2-8816-58AF03011A90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A4F6898-DF51-46D5-9CEC-E0BBDFB9B924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44A9F47F-712C-4281-A59E-FD975DF28CB7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D311E966-9A12-4A83-BB43-36BC74AC87F6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19F34D3-33E3-49E0-8750-9CD0C8255070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E52F53A-09DD-4059-B370-2AA52BA4F331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8DDEE75-5EC1-4A7C-812B-C7D9C860B47A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0A074D0B-7DF1-4E33-AB05-F332893A50BC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1B3FFC-8A62-4E0D-A704-319B703DB5F8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34B0C68-F7AF-4756-9E83-95B5A5B8C4A5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098D629-EDD1-486D-AC89-7FC728D6775F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5C7CC11-D0F4-4EB3-A9FD-4481D5250C12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E6549C5-97E0-415D-A10C-4B81BD9ECB98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B9BC3FD0-614E-4BE6-845E-D640E81B03A4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</p:spTree>
    <p:extLst>
      <p:ext uri="{BB962C8B-B14F-4D97-AF65-F5344CB8AC3E}">
        <p14:creationId xmlns:p14="http://schemas.microsoft.com/office/powerpoint/2010/main" val="1383717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259D5-F429-4087-93AF-92431E3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8D7A9B-E7E4-404A-958B-7B263286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Flowing</a:t>
            </a:r>
            <a:r>
              <a:rPr lang="de-CH" dirty="0"/>
              <a:t> on/back is not possible -&gt; Height++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7264CC-B484-41AF-89C8-C7A229325666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8E3C464-9E17-4805-AC42-95F3BB7D07FA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9A0D775-0229-450A-9CA5-076704ABE597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3800C87-001A-4BAF-B060-FBB9B1ADD232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9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67B5DC05-B0BE-46AE-820B-51B69D5A1F36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ED9F782C-3FCA-4483-B5E5-06F7B9711B4E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CD8A22A-0979-4896-9B10-4BCE2CA4D65D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D3C9DF3-8DB8-46C5-8222-D53DBCF44F8B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E83716-80FA-4810-97B0-DF7FECB7A905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615057D-A66C-45C1-8546-44A18F23BA65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1EF3970-5FC0-43F3-B472-1ED5E49407CE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BD2FBE2-C538-43B7-A1AB-4D1877855ACF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AAAE3A7-2505-45A9-9E6A-B0B3D791073B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926F549-B9EE-4BB3-950A-36AD3B4DCF9C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1|4 -&gt;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038312C-0909-47AF-8E67-390A3AA1CF05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16B1EF8-8B07-400E-B01B-64715BCC1378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E5DC523-FC76-4367-8B09-94E38361E2FD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624C0CF-8688-4BA2-8816-58AF03011A90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A4F6898-DF51-46D5-9CEC-E0BBDFB9B924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44A9F47F-712C-4281-A59E-FD975DF28CB7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D311E966-9A12-4A83-BB43-36BC74AC87F6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19F34D3-33E3-49E0-8750-9CD0C8255070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E52F53A-09DD-4059-B370-2AA52BA4F331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8DDEE75-5EC1-4A7C-812B-C7D9C860B47A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0A074D0B-7DF1-4E33-AB05-F332893A50BC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1B3FFC-8A62-4E0D-A704-319B703DB5F8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34B0C68-F7AF-4756-9E83-95B5A5B8C4A5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098D629-EDD1-486D-AC89-7FC728D6775F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5C7CC11-D0F4-4EB3-A9FD-4481D5250C12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E6549C5-97E0-415D-A10C-4B81BD9ECB98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B9BC3FD0-614E-4BE6-845E-D640E81B03A4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</p:spTree>
    <p:extLst>
      <p:ext uri="{BB962C8B-B14F-4D97-AF65-F5344CB8AC3E}">
        <p14:creationId xmlns:p14="http://schemas.microsoft.com/office/powerpoint/2010/main" val="32844408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259D5-F429-4087-93AF-92431E3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8D7A9B-E7E4-404A-958B-7B263286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Keep flowing as much as necessary or possible.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7264CC-B484-41AF-89C8-C7A229325666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8E3C464-9E17-4805-AC42-95F3BB7D07FA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9A0D775-0229-450A-9CA5-076704ABE597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3800C87-001A-4BAF-B060-FBB9B1ADD232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9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67B5DC05-B0BE-46AE-820B-51B69D5A1F36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ED9F782C-3FCA-4483-B5E5-06F7B9711B4E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CD8A22A-0979-4896-9B10-4BCE2CA4D65D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D3C9DF3-8DB8-46C5-8222-D53DBCF44F8B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E83716-80FA-4810-97B0-DF7FECB7A905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615057D-A66C-45C1-8546-44A18F23BA65}"/>
              </a:ext>
            </a:extLst>
          </p:cNvPr>
          <p:cNvSpPr txBox="1"/>
          <p:nvPr/>
        </p:nvSpPr>
        <p:spPr>
          <a:xfrm>
            <a:off x="1447801" y="5540194"/>
            <a:ext cx="7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  <a:p>
            <a:pPr algn="ctr"/>
            <a:r>
              <a:rPr lang="de-CH" dirty="0">
                <a:solidFill>
                  <a:srgbClr val="FF0000"/>
                </a:solidFill>
              </a:rPr>
              <a:t>2|3 &lt;-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1EF3970-5FC0-43F3-B472-1ED5E49407CE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BD2FBE2-C538-43B7-A1AB-4D1877855ACF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AAAE3A7-2505-45A9-9E6A-B0B3D791073B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926F549-B9EE-4BB3-950A-36AD3B4DCF9C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1|4 -&gt;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038312C-0909-47AF-8E67-390A3AA1CF05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16B1EF8-8B07-400E-B01B-64715BCC1378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E5DC523-FC76-4367-8B09-94E38361E2FD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624C0CF-8688-4BA2-8816-58AF03011A90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A4F6898-DF51-46D5-9CEC-E0BBDFB9B924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44A9F47F-712C-4281-A59E-FD975DF28CB7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D311E966-9A12-4A83-BB43-36BC74AC87F6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19F34D3-33E3-49E0-8750-9CD0C8255070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E52F53A-09DD-4059-B370-2AA52BA4F331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8DDEE75-5EC1-4A7C-812B-C7D9C860B47A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0A074D0B-7DF1-4E33-AB05-F332893A50BC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1B3FFC-8A62-4E0D-A704-319B703DB5F8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34B0C68-F7AF-4756-9E83-95B5A5B8C4A5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098D629-EDD1-486D-AC89-7FC728D6775F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5C7CC11-D0F4-4EB3-A9FD-4481D5250C12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E6549C5-97E0-415D-A10C-4B81BD9ECB98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B9BC3FD0-614E-4BE6-845E-D640E81B03A4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</p:spTree>
    <p:extLst>
      <p:ext uri="{BB962C8B-B14F-4D97-AF65-F5344CB8AC3E}">
        <p14:creationId xmlns:p14="http://schemas.microsoft.com/office/powerpoint/2010/main" val="1735745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4317E-CF26-4467-8AE8-68537CA8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DF87F-645F-49A6-B8CA-2025095A7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E6AE98E-1531-46C0-B3F1-206FE367D5CB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0C1893A-E117-4613-8C65-BA6B1AEAD9A7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B649746-48BB-49DB-A915-8ED323F1D35A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8BCFC38-52F2-4FD0-A1D1-7EA2109AFE95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9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4C49AF42-86D0-4BE3-A8AA-B400D80A3905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DCD8F4C9-BF5A-44C9-9796-CA1C7848D207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CBDF368-4612-40DE-8305-EE41FCB74CA8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791C3DB-AD2A-4FED-A6F5-1CBC9ECE62AC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1|3 -&gt;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2C4BC46-8644-470C-BDED-9E2C5817D099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8C06E6B-BAAE-435B-BBBA-ADC6E1B9AA04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1|3 -&gt;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ACC7E94-D02A-4343-AF43-DCAF1A3FD6FA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082829C-7C6D-494D-B00C-DB80947DE871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A0DDA32E-15FC-48D1-B871-F69A86205372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3D0E228-55D8-4563-83A3-A01131B92859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1|4 -&gt;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1BBCBF7-F9C4-455A-8CF7-52A4C98D10CA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969FEA4-1502-4475-92CA-A31C50A2E8CB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49979CE-443E-4B6B-9826-0A00DDF50EC5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108A176-D879-4A42-8D08-46A6D0642DD5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2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7F0EE70-F8F8-431E-90CC-05DC533926D5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1A961716-77BB-4AB7-9E21-54DBA6C3BE4A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5171BB2-9998-4D4D-8184-71B82301E980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4BCB200-430A-4A0A-AD28-4BD0BD640FBC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BA6001CB-59D5-47DC-90DE-25D8057834DD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872D8110-6DE3-43FF-B1BE-9EF743303727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50999A98-F65F-4EB9-A5F9-EBB54AD2289F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CC0B3101-B919-4112-AC02-289593D9F6B3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9FD550B-39F6-415A-A56D-39060B37A349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92969F8-162E-4A41-AE40-6E68911FC7D9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361FDB42-95CA-4EC3-89FE-D3FC7B0FFC82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B04240A-B166-4139-B85A-5D230ADB6335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B984BBF-DEA6-4EB7-94F4-3A58407BEAE7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1|1 -&gt;</a:t>
            </a:r>
          </a:p>
        </p:txBody>
      </p:sp>
    </p:spTree>
    <p:extLst>
      <p:ext uri="{BB962C8B-B14F-4D97-AF65-F5344CB8AC3E}">
        <p14:creationId xmlns:p14="http://schemas.microsoft.com/office/powerpoint/2010/main" val="27699058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248B5-068B-4BCA-85AF-0E8D126B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Applications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BB6F2D-245F-4E9B-9CF9-529D11CA1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Road </a:t>
            </a:r>
            <a:r>
              <a:rPr lang="de-CH" dirty="0" err="1"/>
              <a:t>traffic</a:t>
            </a:r>
            <a:endParaRPr lang="de-CH" dirty="0"/>
          </a:p>
          <a:p>
            <a:r>
              <a:rPr lang="de-CH" dirty="0"/>
              <a:t>Rail </a:t>
            </a:r>
            <a:r>
              <a:rPr lang="de-CH" dirty="0" err="1"/>
              <a:t>transport</a:t>
            </a:r>
            <a:endParaRPr lang="de-CH" dirty="0"/>
          </a:p>
          <a:p>
            <a:r>
              <a:rPr lang="de-CH" dirty="0"/>
              <a:t>Data </a:t>
            </a:r>
            <a:r>
              <a:rPr lang="de-CH" dirty="0" err="1"/>
              <a:t>traffic</a:t>
            </a:r>
            <a:r>
              <a:rPr lang="de-CH" dirty="0"/>
              <a:t> in </a:t>
            </a:r>
            <a:r>
              <a:rPr lang="de-CH" dirty="0" err="1"/>
              <a:t>server</a:t>
            </a:r>
            <a:endParaRPr lang="de-CH" dirty="0"/>
          </a:p>
          <a:p>
            <a:r>
              <a:rPr lang="de-CH" dirty="0"/>
              <a:t>Distribution of </a:t>
            </a:r>
            <a:r>
              <a:rPr lang="de-CH" dirty="0" err="1"/>
              <a:t>goods</a:t>
            </a:r>
            <a:r>
              <a:rPr lang="de-CH" dirty="0"/>
              <a:t> to </a:t>
            </a:r>
            <a:r>
              <a:rPr lang="de-CH" dirty="0" err="1"/>
              <a:t>customers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A09D29-1C08-46DA-BA24-DCAB8EA24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96" t="16028" r="10159" b="21516"/>
          <a:stretch/>
        </p:blipFill>
        <p:spPr>
          <a:xfrm>
            <a:off x="6231212" y="1690688"/>
            <a:ext cx="5137181" cy="417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5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F537E-2F63-4ED5-BE08-8B490501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FBE5F5-9A40-4CCD-8942-A4C8263B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Height start node = number of nodes</a:t>
            </a:r>
          </a:p>
          <a:p>
            <a:r>
              <a:rPr lang="en-GB" dirty="0"/>
              <a:t>Height of every node = 0</a:t>
            </a:r>
          </a:p>
          <a:p>
            <a:r>
              <a:rPr lang="en-GB" dirty="0"/>
              <a:t>Fully load all edges from the start node.</a:t>
            </a:r>
          </a:p>
          <a:p>
            <a:endParaRPr lang="en-GB" dirty="0"/>
          </a:p>
          <a:p>
            <a:pPr>
              <a:tabLst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GB" dirty="0"/>
              <a:t>while (flow conservation rule is violated)</a:t>
            </a:r>
          </a:p>
          <a:p>
            <a:pPr marL="0" indent="0">
              <a:buNone/>
              <a:tabLst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GB" dirty="0"/>
              <a:t>	if (neighbouring node with lower height) </a:t>
            </a:r>
          </a:p>
          <a:p>
            <a:pPr marL="0" indent="0">
              <a:buNone/>
              <a:tabLst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GB" dirty="0"/>
              <a:t>		if (capacity available on edge &amp;&amp; </a:t>
            </a:r>
            <a:r>
              <a:rPr lang="en-GB" dirty="0" err="1"/>
              <a:t>egde</a:t>
            </a:r>
            <a:r>
              <a:rPr lang="en-GB" dirty="0"/>
              <a:t> flows out)</a:t>
            </a:r>
          </a:p>
          <a:p>
            <a:pPr marL="1438275" indent="0">
              <a:buNone/>
              <a:tabLst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GB" dirty="0"/>
              <a:t>Allow as much as possible to flow on, but never more than the capacity of the edge</a:t>
            </a:r>
          </a:p>
          <a:p>
            <a:pPr marL="0" indent="0">
              <a:buNone/>
              <a:tabLst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GB" dirty="0"/>
              <a:t>		else if (capacity available on edge &amp;&amp; edge flows in)</a:t>
            </a:r>
          </a:p>
          <a:p>
            <a:pPr marL="1438275" indent="0">
              <a:buNone/>
              <a:tabLst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GB" dirty="0"/>
              <a:t>Let as much flow back as possible, but never more than the surplus or more than the capacity of the edge</a:t>
            </a:r>
          </a:p>
          <a:p>
            <a:pPr marL="0" indent="0">
              <a:buNone/>
              <a:tabLst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GB" dirty="0"/>
              <a:t>	else</a:t>
            </a:r>
          </a:p>
          <a:p>
            <a:pPr marL="0" indent="0">
              <a:buNone/>
              <a:tabLst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GB" dirty="0"/>
              <a:t>		increase height of node</a:t>
            </a:r>
          </a:p>
        </p:txBody>
      </p:sp>
    </p:spTree>
    <p:extLst>
      <p:ext uri="{BB962C8B-B14F-4D97-AF65-F5344CB8AC3E}">
        <p14:creationId xmlns:p14="http://schemas.microsoft.com/office/powerpoint/2010/main" val="293174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9C625-157B-4C35-A081-B4C49F77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727A82-2D53-482F-B274-E7618801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Height </a:t>
            </a:r>
            <a:r>
              <a:rPr lang="de-CH" dirty="0" err="1"/>
              <a:t>start</a:t>
            </a:r>
            <a:r>
              <a:rPr lang="de-CH" dirty="0"/>
              <a:t> </a:t>
            </a:r>
            <a:r>
              <a:rPr lang="de-CH" dirty="0" err="1"/>
              <a:t>node</a:t>
            </a:r>
            <a:r>
              <a:rPr lang="de-CH" dirty="0"/>
              <a:t> = </a:t>
            </a:r>
            <a:r>
              <a:rPr lang="de-CH" dirty="0" err="1"/>
              <a:t>number</a:t>
            </a:r>
            <a:r>
              <a:rPr lang="de-CH" dirty="0"/>
              <a:t> of </a:t>
            </a:r>
            <a:r>
              <a:rPr lang="de-CH" dirty="0" err="1"/>
              <a:t>nodes</a:t>
            </a:r>
            <a:endParaRPr lang="de-CH" dirty="0"/>
          </a:p>
          <a:p>
            <a:r>
              <a:rPr lang="de-CH" dirty="0"/>
              <a:t>Height of </a:t>
            </a:r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node</a:t>
            </a:r>
            <a:r>
              <a:rPr lang="de-CH" dirty="0"/>
              <a:t> = 0</a:t>
            </a:r>
          </a:p>
          <a:p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EB90C2F-50A0-46F0-AF0A-4AC7EFBB3CE9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4F9F53D-78D4-436F-8B24-1AEAE29C6539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8C5BCF1-CDB1-4CC3-9D2B-4B1F0102BFF1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B60C637-2661-4047-943C-64FD9C042532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8D51E5A2-D9D3-494D-84D9-B8439F652D5D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116AEFE1-4E0D-46D0-B41F-9CCA89D8FBB2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E7FFEB3-C89D-4163-9CFD-E2FD86FEC90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DC9B60CF-469B-4EA7-B8EF-ABC379701D86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6441E17-6FB5-48D0-98B6-7DD73F21D660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00A86E8-367F-462A-9DB0-377164E6F10B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0|3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F0EC072-0D7A-4873-A3B5-052129F9C65F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1E5E953-700C-4386-8BA3-F1C3D75B7206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32C0E6F-EA3A-4B4E-8946-A2E6F793452A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F0FAB67-9862-443A-BD9C-79742DB7AE09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0|4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DE3FDE6-DD85-459D-B0C4-108ECDFF7A2D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9F7D79C-C538-4050-B0A2-C3B2F0C4A41B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BA89503-3C35-4AF2-B3A1-EA77BEBAAC03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84DBA97-A96B-4373-B407-AFAB7DD7AC10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F574B07-36F4-4F9D-87EA-6E15EC9D7BB8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BBA6B459-C185-4373-BCBA-01A9CE9DB00C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9CBF2DA2-6610-447F-8CE7-EE9CF174E8AC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6C49764-212E-467F-B3A8-95639AE4104B}"/>
              </a:ext>
            </a:extLst>
          </p:cNvPr>
          <p:cNvCxnSpPr>
            <a:cxnSpLocks/>
            <a:stCxn id="20" idx="6"/>
            <a:endCxn id="29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C534C13-2ADF-4F08-AF6D-7B2FD61CCAD2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2B658F5-63E3-4B13-ACA3-757FDD1DCC62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551A3DED-2116-41B5-83C3-66ED9767F50D}"/>
              </a:ext>
            </a:extLst>
          </p:cNvPr>
          <p:cNvCxnSpPr>
            <a:cxnSpLocks/>
            <a:stCxn id="29" idx="4"/>
            <a:endCxn id="26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66EF971D-046E-469B-9FF5-F064F7636B0D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D6341B2-1D3D-4F55-A6EB-A8C6887D897E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44FB9A51-C9C0-4B85-9895-8B76AFEE6367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A1B10291-86B4-44E6-BA1A-4878B861A4D0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6BEB6DD-418D-44C7-B4E9-C52513DB3BFB}"/>
              </a:ext>
            </a:extLst>
          </p:cNvPr>
          <p:cNvCxnSpPr>
            <a:cxnSpLocks/>
            <a:stCxn id="5" idx="7"/>
            <a:endCxn id="20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25AEEF16-971F-41B7-B1BE-3A40C7BE5443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402950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60271-F83D-4163-B2A1-71414F90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225B18-4276-4479-89EA-A59780E4F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Fully </a:t>
            </a:r>
            <a:r>
              <a:rPr lang="de-CH" dirty="0" err="1"/>
              <a:t>load</a:t>
            </a:r>
            <a:r>
              <a:rPr lang="de-CH" dirty="0"/>
              <a:t> all </a:t>
            </a:r>
            <a:r>
              <a:rPr lang="de-CH" dirty="0" err="1"/>
              <a:t>edges</a:t>
            </a:r>
            <a:r>
              <a:rPr lang="de-CH" dirty="0"/>
              <a:t> from the </a:t>
            </a:r>
            <a:r>
              <a:rPr lang="de-CH" dirty="0" err="1"/>
              <a:t>start</a:t>
            </a:r>
            <a:r>
              <a:rPr lang="de-CH" dirty="0"/>
              <a:t> </a:t>
            </a:r>
            <a:r>
              <a:rPr lang="de-CH" dirty="0" err="1"/>
              <a:t>node</a:t>
            </a:r>
            <a:r>
              <a:rPr lang="de-CH" dirty="0"/>
              <a:t>.</a:t>
            </a:r>
          </a:p>
          <a:p>
            <a:endParaRPr lang="de-CH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539BB3C-362D-4FBE-BA76-3879BF2415E1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2E28D2CF-381F-437A-BBC5-0917F57D23F8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992C46F5-A692-4706-BC90-F452C1478148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1160E218-DDE8-40B6-B32F-3EF336D4C3BB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59B76B4E-2225-45C9-B796-2A4C5D425E70}"/>
              </a:ext>
            </a:extLst>
          </p:cNvPr>
          <p:cNvCxnSpPr>
            <a:stCxn id="65" idx="0"/>
            <a:endCxn id="68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9C4DB0B1-6024-40A9-9363-968F322071D0}"/>
              </a:ext>
            </a:extLst>
          </p:cNvPr>
          <p:cNvCxnSpPr>
            <a:stCxn id="65" idx="4"/>
            <a:endCxn id="67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29C4D6DD-204C-4FD2-AF90-EFBA796C3F7C}"/>
              </a:ext>
            </a:extLst>
          </p:cNvPr>
          <p:cNvCxnSpPr>
            <a:stCxn id="65" idx="6"/>
            <a:endCxn id="66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E06AD805-5034-4211-9CF7-CCF349BE779B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FF0000"/>
                </a:solidFill>
              </a:rPr>
              <a:t>3|3 -&gt;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6850B6A4-B5F2-41C3-B2B5-F9ADB2A675DD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FF0000"/>
                </a:solidFill>
              </a:rPr>
              <a:t>2|2 -&gt;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775E4F11-2B8F-45A4-9B38-3487E7C21911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FF0000"/>
                </a:solidFill>
              </a:rPr>
              <a:t>3|3 -&gt;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6E05F352-27EE-408F-B782-AE9DD5B870EA}"/>
              </a:ext>
            </a:extLst>
          </p:cNvPr>
          <p:cNvCxnSpPr>
            <a:cxnSpLocks/>
            <a:stCxn id="68" idx="6"/>
            <a:endCxn id="80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26E6385-0C96-4002-BF3B-ED8781279D8C}"/>
              </a:ext>
            </a:extLst>
          </p:cNvPr>
          <p:cNvCxnSpPr>
            <a:cxnSpLocks/>
            <a:stCxn id="67" idx="6"/>
            <a:endCxn id="82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08EB8E1B-52E9-4DD4-853D-DD88CFFE49CE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29BA4B6C-857B-4079-AF5B-336C53309D46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0|4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CF2162FF-697F-49C2-940F-A291B83B2283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F0D71365-835C-49E2-BC4B-41027DFB5484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6A38403-A09D-444E-9242-04F620885C2D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59249B22-9E9C-45E2-B4A6-471F0BBAFA8F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0DB926BE-B672-4AEC-9466-706EC3A9D9CC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B853E10D-5031-4057-B026-8CEC4BD6F79C}"/>
              </a:ext>
            </a:extLst>
          </p:cNvPr>
          <p:cNvCxnSpPr>
            <a:cxnSpLocks/>
            <a:stCxn id="82" idx="0"/>
            <a:endCxn id="81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>
            <a:extLst>
              <a:ext uri="{FF2B5EF4-FFF2-40B4-BE49-F238E27FC236}">
                <a16:creationId xmlns:a16="http://schemas.microsoft.com/office/drawing/2014/main" id="{5722CCDD-4E0F-44CE-A726-FFDBF877340A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B11BD03-71CF-4971-9B67-8CD3CF3DA16E}"/>
              </a:ext>
            </a:extLst>
          </p:cNvPr>
          <p:cNvCxnSpPr>
            <a:cxnSpLocks/>
            <a:stCxn id="80" idx="6"/>
            <a:endCxn id="88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BD7309E5-E4A8-4DD2-87EC-F197A3BE0B09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0FE79169-030E-49D8-A291-6F89EF37FE04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58E86BE-E20D-4254-BCBA-049D9B0ECEFE}"/>
              </a:ext>
            </a:extLst>
          </p:cNvPr>
          <p:cNvCxnSpPr>
            <a:cxnSpLocks/>
            <a:stCxn id="88" idx="4"/>
            <a:endCxn id="85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A306D88B-6355-4EE4-81C4-722F1BE7FF97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A8E7EB14-B143-4F73-9561-A665D3CBDFCF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6992A40E-8C66-4941-A1D8-0CDB89CB9025}"/>
              </a:ext>
            </a:extLst>
          </p:cNvPr>
          <p:cNvCxnSpPr>
            <a:cxnSpLocks/>
            <a:stCxn id="66" idx="6"/>
            <a:endCxn id="81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0C6EFAC-8ECC-4982-BF60-BF39625F68B6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6AF4E24A-CF59-4E08-BEF0-54747C2F5988}"/>
              </a:ext>
            </a:extLst>
          </p:cNvPr>
          <p:cNvCxnSpPr>
            <a:cxnSpLocks/>
            <a:stCxn id="66" idx="7"/>
            <a:endCxn id="80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94E454E8-4DE1-4864-AB17-D5BC87E59F55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188885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26184-FC8D-45A9-A103-BF0A0A14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972B54-5CCD-42CB-ACC5-7C9AC1406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Flowing</a:t>
            </a:r>
            <a:r>
              <a:rPr lang="de-CH" dirty="0"/>
              <a:t> on/back is not possible -&gt; Height++</a:t>
            </a:r>
          </a:p>
          <a:p>
            <a:endParaRPr lang="de-CH" dirty="0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04830537-541B-45BA-881A-B93EC244D6A5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C0F51DCB-EA26-43F8-91F0-A9B84F86273D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4D5480A4-A722-493E-B01C-F57E76FEE6A3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43FB96E1-75E4-4277-81D5-5600D61BA561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101" name="Verbinder: gewinkelt 100">
            <a:extLst>
              <a:ext uri="{FF2B5EF4-FFF2-40B4-BE49-F238E27FC236}">
                <a16:creationId xmlns:a16="http://schemas.microsoft.com/office/drawing/2014/main" id="{2030E7E9-FFE5-4774-98CA-42F171172154}"/>
              </a:ext>
            </a:extLst>
          </p:cNvPr>
          <p:cNvCxnSpPr>
            <a:stCxn id="97" idx="0"/>
            <a:endCxn id="100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EF55FA47-E044-45D4-A475-130FB726F24A}"/>
              </a:ext>
            </a:extLst>
          </p:cNvPr>
          <p:cNvCxnSpPr>
            <a:stCxn id="97" idx="4"/>
            <a:endCxn id="99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1CD7FB6E-6C01-4B4E-9D2A-1D709F187000}"/>
              </a:ext>
            </a:extLst>
          </p:cNvPr>
          <p:cNvCxnSpPr>
            <a:stCxn id="97" idx="6"/>
            <a:endCxn id="98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7CA0245F-0252-402F-B9D6-5B8C0C67343D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A31A4920-0AE3-4EAA-BFCE-6165BDA0D80D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E4947D0E-3631-42C0-9F66-056E654422D0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5261E1A1-18C7-49AD-9EF3-A165070D7BA5}"/>
              </a:ext>
            </a:extLst>
          </p:cNvPr>
          <p:cNvCxnSpPr>
            <a:cxnSpLocks/>
            <a:stCxn id="100" idx="6"/>
            <a:endCxn id="112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828FBFA2-DC60-4468-BF32-65DCA7F3B0D0}"/>
              </a:ext>
            </a:extLst>
          </p:cNvPr>
          <p:cNvCxnSpPr>
            <a:cxnSpLocks/>
            <a:stCxn id="99" idx="6"/>
            <a:endCxn id="114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feld 108">
            <a:extLst>
              <a:ext uri="{FF2B5EF4-FFF2-40B4-BE49-F238E27FC236}">
                <a16:creationId xmlns:a16="http://schemas.microsoft.com/office/drawing/2014/main" id="{CA607CC3-6DC9-4BA1-887F-D92036838586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2981B894-6948-4884-A77C-728CE7E1D44E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0|4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ED8ACE08-4EF8-44C0-84F2-EABC60F42BE9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A79D7064-FA49-443B-B4BD-9D3A6F439FF1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1AC341FA-DB45-473A-9864-0E59B0F6BA72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9B32C671-F69F-47C8-B8F3-EB93BB70A6C6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729E2958-5F09-45D9-B64C-8E466AE7ACB3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cxnSp>
        <p:nvCxnSpPr>
          <p:cNvPr id="116" name="Verbinder: gewinkelt 115">
            <a:extLst>
              <a:ext uri="{FF2B5EF4-FFF2-40B4-BE49-F238E27FC236}">
                <a16:creationId xmlns:a16="http://schemas.microsoft.com/office/drawing/2014/main" id="{F26069F4-DB02-483E-8D78-7E694BF6D082}"/>
              </a:ext>
            </a:extLst>
          </p:cNvPr>
          <p:cNvCxnSpPr>
            <a:cxnSpLocks/>
            <a:stCxn id="114" idx="0"/>
            <a:endCxn id="113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>
            <a:extLst>
              <a:ext uri="{FF2B5EF4-FFF2-40B4-BE49-F238E27FC236}">
                <a16:creationId xmlns:a16="http://schemas.microsoft.com/office/drawing/2014/main" id="{FC0A2620-59D4-415A-B282-DD47FDED1905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E69A4362-C474-4BEA-9760-8059C79343DB}"/>
              </a:ext>
            </a:extLst>
          </p:cNvPr>
          <p:cNvCxnSpPr>
            <a:cxnSpLocks/>
            <a:stCxn id="112" idx="6"/>
            <a:endCxn id="120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>
            <a:extLst>
              <a:ext uri="{FF2B5EF4-FFF2-40B4-BE49-F238E27FC236}">
                <a16:creationId xmlns:a16="http://schemas.microsoft.com/office/drawing/2014/main" id="{6E966381-08BF-4F57-B49A-F948482E1B09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801DB0E6-F417-4960-9A4C-E99387013D74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121" name="Verbinder: gewinkelt 120">
            <a:extLst>
              <a:ext uri="{FF2B5EF4-FFF2-40B4-BE49-F238E27FC236}">
                <a16:creationId xmlns:a16="http://schemas.microsoft.com/office/drawing/2014/main" id="{4C0BBD1B-CD20-4924-8C5A-45556C16525D}"/>
              </a:ext>
            </a:extLst>
          </p:cNvPr>
          <p:cNvCxnSpPr>
            <a:cxnSpLocks/>
            <a:stCxn id="120" idx="4"/>
            <a:endCxn id="117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004E0D0E-201C-4A9A-BA7B-828452EBE9DF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12CFA5D1-48CF-4A31-BC8B-50BA43C35D3D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5076AD28-F0BC-431E-8349-A7BB2BE9A674}"/>
              </a:ext>
            </a:extLst>
          </p:cNvPr>
          <p:cNvCxnSpPr>
            <a:cxnSpLocks/>
            <a:stCxn id="98" idx="6"/>
            <a:endCxn id="113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AC250C44-1769-478F-B76A-7E0CC266B915}"/>
              </a:ext>
            </a:extLst>
          </p:cNvPr>
          <p:cNvCxnSpPr>
            <a:cxnSpLocks/>
            <a:stCxn id="113" idx="6"/>
            <a:endCxn id="117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868C616D-AF3F-43A0-A8FD-3027ED3DE295}"/>
              </a:ext>
            </a:extLst>
          </p:cNvPr>
          <p:cNvCxnSpPr>
            <a:cxnSpLocks/>
            <a:stCxn id="98" idx="7"/>
            <a:endCxn id="112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126">
            <a:extLst>
              <a:ext uri="{FF2B5EF4-FFF2-40B4-BE49-F238E27FC236}">
                <a16:creationId xmlns:a16="http://schemas.microsoft.com/office/drawing/2014/main" id="{B7471580-E754-4E13-8DA8-C7F3491BE43F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174807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68A1D-BBA3-4C02-9A93-EFAD0534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75FCDE-9AD9-4EB0-B139-64A0817C8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Keep flowing as much as necessary or possible.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6F79F2EF-53C3-4B14-B3D0-E24E9436ECCE}"/>
              </a:ext>
            </a:extLst>
          </p:cNvPr>
          <p:cNvSpPr/>
          <p:nvPr/>
        </p:nvSpPr>
        <p:spPr>
          <a:xfrm>
            <a:off x="838201" y="4638904"/>
            <a:ext cx="531223" cy="5290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CCB486E4-5729-47AA-BD0C-0F143BB01F44}"/>
              </a:ext>
            </a:extLst>
          </p:cNvPr>
          <p:cNvSpPr/>
          <p:nvPr/>
        </p:nvSpPr>
        <p:spPr>
          <a:xfrm>
            <a:off x="2448598" y="4638904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9E5F9DBB-A916-4E38-B756-80BF64E9AE10}"/>
              </a:ext>
            </a:extLst>
          </p:cNvPr>
          <p:cNvSpPr/>
          <p:nvPr/>
        </p:nvSpPr>
        <p:spPr>
          <a:xfrm>
            <a:off x="2448598" y="5647917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08D1518-2DC8-4671-B78F-BE883F3A9CD3}"/>
              </a:ext>
            </a:extLst>
          </p:cNvPr>
          <p:cNvSpPr/>
          <p:nvPr/>
        </p:nvSpPr>
        <p:spPr>
          <a:xfrm>
            <a:off x="2448598" y="3657582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1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C3EC3F74-0278-4D4C-989F-30ED714C3CA9}"/>
              </a:ext>
            </a:extLst>
          </p:cNvPr>
          <p:cNvCxnSpPr>
            <a:stCxn id="51" idx="0"/>
            <a:endCxn id="54" idx="2"/>
          </p:cNvCxnSpPr>
          <p:nvPr/>
        </p:nvCxnSpPr>
        <p:spPr>
          <a:xfrm rot="5400000" flipH="1" flipV="1">
            <a:off x="1417806" y="3608113"/>
            <a:ext cx="716799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C981D830-1AA6-4222-BC98-637AB74C88E6}"/>
              </a:ext>
            </a:extLst>
          </p:cNvPr>
          <p:cNvCxnSpPr>
            <a:stCxn id="51" idx="4"/>
            <a:endCxn id="53" idx="2"/>
          </p:cNvCxnSpPr>
          <p:nvPr/>
        </p:nvCxnSpPr>
        <p:spPr>
          <a:xfrm rot="16200000" flipH="1">
            <a:off x="1403960" y="4867802"/>
            <a:ext cx="744490" cy="134478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2E638906-1861-4268-BCD9-190A454392D8}"/>
              </a:ext>
            </a:extLst>
          </p:cNvPr>
          <p:cNvCxnSpPr>
            <a:stCxn id="51" idx="6"/>
            <a:endCxn id="52" idx="2"/>
          </p:cNvCxnSpPr>
          <p:nvPr/>
        </p:nvCxnSpPr>
        <p:spPr>
          <a:xfrm>
            <a:off x="1369424" y="4903427"/>
            <a:ext cx="107917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8097926C-D3B5-404F-A0FC-0A6F5DEA6B4E}"/>
              </a:ext>
            </a:extLst>
          </p:cNvPr>
          <p:cNvSpPr txBox="1"/>
          <p:nvPr/>
        </p:nvSpPr>
        <p:spPr>
          <a:xfrm>
            <a:off x="1447801" y="35621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82C11D9A-173E-4CCB-A097-5D64CCB87010}"/>
              </a:ext>
            </a:extLst>
          </p:cNvPr>
          <p:cNvSpPr txBox="1"/>
          <p:nvPr/>
        </p:nvSpPr>
        <p:spPr>
          <a:xfrm>
            <a:off x="1447801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2|2 -&gt;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2ADDC1D6-14AF-4172-9A09-C15115485FD4}"/>
              </a:ext>
            </a:extLst>
          </p:cNvPr>
          <p:cNvSpPr txBox="1"/>
          <p:nvPr/>
        </p:nvSpPr>
        <p:spPr>
          <a:xfrm>
            <a:off x="1447801" y="554019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6"/>
                </a:solidFill>
              </a:rPr>
              <a:t>3|3 -&gt;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75A59BA-1272-4506-A8EC-8D5BB23F629F}"/>
              </a:ext>
            </a:extLst>
          </p:cNvPr>
          <p:cNvCxnSpPr>
            <a:cxnSpLocks/>
            <a:stCxn id="54" idx="6"/>
            <a:endCxn id="66" idx="2"/>
          </p:cNvCxnSpPr>
          <p:nvPr/>
        </p:nvCxnSpPr>
        <p:spPr>
          <a:xfrm>
            <a:off x="2979821" y="3922105"/>
            <a:ext cx="107917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10721D3-45BC-481C-9ACE-AAD1A0B80405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>
            <a:off x="2979821" y="5912440"/>
            <a:ext cx="10791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318CD2EE-6923-418C-B9F6-4E30D4AD1EB9}"/>
              </a:ext>
            </a:extLst>
          </p:cNvPr>
          <p:cNvSpPr txBox="1"/>
          <p:nvPr/>
        </p:nvSpPr>
        <p:spPr>
          <a:xfrm>
            <a:off x="3008476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FF0000"/>
                </a:solidFill>
              </a:rPr>
              <a:t>1|1 -&gt;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3245F614-5B40-4745-93F6-1EA0CA25B36C}"/>
              </a:ext>
            </a:extLst>
          </p:cNvPr>
          <p:cNvSpPr txBox="1"/>
          <p:nvPr/>
        </p:nvSpPr>
        <p:spPr>
          <a:xfrm>
            <a:off x="3008476" y="453682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0|4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941BE1A-5F05-408B-875E-F6BE1DF9F760}"/>
              </a:ext>
            </a:extLst>
          </p:cNvPr>
          <p:cNvSpPr txBox="1"/>
          <p:nvPr/>
        </p:nvSpPr>
        <p:spPr>
          <a:xfrm>
            <a:off x="3008476" y="553525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469BE6B-5DD9-4E54-8A31-53AFD305917B}"/>
              </a:ext>
            </a:extLst>
          </p:cNvPr>
          <p:cNvSpPr/>
          <p:nvPr/>
        </p:nvSpPr>
        <p:spPr>
          <a:xfrm>
            <a:off x="4058996" y="3657582"/>
            <a:ext cx="531223" cy="5290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F0F21-E1F6-487B-AA59-4B53960EA207}"/>
              </a:ext>
            </a:extLst>
          </p:cNvPr>
          <p:cNvSpPr/>
          <p:nvPr/>
        </p:nvSpPr>
        <p:spPr>
          <a:xfrm>
            <a:off x="4058995" y="4637074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4D23E7CC-EEFC-4937-AF4C-4F08FF4A7309}"/>
              </a:ext>
            </a:extLst>
          </p:cNvPr>
          <p:cNvSpPr/>
          <p:nvPr/>
        </p:nvSpPr>
        <p:spPr>
          <a:xfrm>
            <a:off x="4058994" y="5647917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794B7BEA-B960-49F1-99AC-797D728EB721}"/>
              </a:ext>
            </a:extLst>
          </p:cNvPr>
          <p:cNvSpPr txBox="1"/>
          <p:nvPr/>
        </p:nvSpPr>
        <p:spPr>
          <a:xfrm>
            <a:off x="4618873" y="4538654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29748908-23A7-4AF3-B314-7A5D4BDE7115}"/>
              </a:ext>
            </a:extLst>
          </p:cNvPr>
          <p:cNvCxnSpPr>
            <a:cxnSpLocks/>
            <a:stCxn id="68" idx="0"/>
            <a:endCxn id="67" idx="4"/>
          </p:cNvCxnSpPr>
          <p:nvPr/>
        </p:nvCxnSpPr>
        <p:spPr>
          <a:xfrm rot="5400000" flipH="1" flipV="1">
            <a:off x="4083708" y="5407019"/>
            <a:ext cx="4817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F425184B-01F0-4C60-809F-C81B519B44D6}"/>
              </a:ext>
            </a:extLst>
          </p:cNvPr>
          <p:cNvSpPr/>
          <p:nvPr/>
        </p:nvSpPr>
        <p:spPr>
          <a:xfrm>
            <a:off x="5669392" y="4638904"/>
            <a:ext cx="531223" cy="5290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7D5C82EF-8D75-4AB1-BA76-12BD2C06C38F}"/>
              </a:ext>
            </a:extLst>
          </p:cNvPr>
          <p:cNvCxnSpPr>
            <a:cxnSpLocks/>
            <a:stCxn id="66" idx="6"/>
            <a:endCxn id="74" idx="2"/>
          </p:cNvCxnSpPr>
          <p:nvPr/>
        </p:nvCxnSpPr>
        <p:spPr>
          <a:xfrm>
            <a:off x="4590219" y="3922105"/>
            <a:ext cx="10791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D168BD62-0C21-49DE-A318-C1FE712FD871}"/>
              </a:ext>
            </a:extLst>
          </p:cNvPr>
          <p:cNvSpPr txBox="1"/>
          <p:nvPr/>
        </p:nvSpPr>
        <p:spPr>
          <a:xfrm>
            <a:off x="4618873" y="355684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88BE3F89-D16F-466F-80E0-839EC40AC352}"/>
              </a:ext>
            </a:extLst>
          </p:cNvPr>
          <p:cNvSpPr/>
          <p:nvPr/>
        </p:nvSpPr>
        <p:spPr>
          <a:xfrm>
            <a:off x="5669393" y="3657582"/>
            <a:ext cx="531223" cy="529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0</a:t>
            </a:r>
            <a:endParaRPr lang="de-CH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8DB39A33-D2DD-4904-B7F3-492C66EA6ECE}"/>
              </a:ext>
            </a:extLst>
          </p:cNvPr>
          <p:cNvCxnSpPr>
            <a:cxnSpLocks/>
            <a:stCxn id="74" idx="4"/>
            <a:endCxn id="71" idx="0"/>
          </p:cNvCxnSpPr>
          <p:nvPr/>
        </p:nvCxnSpPr>
        <p:spPr>
          <a:xfrm rot="5400000">
            <a:off x="5708867" y="4412766"/>
            <a:ext cx="452276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2E18734B-6498-4E0D-94FA-DB17D6F0C559}"/>
              </a:ext>
            </a:extLst>
          </p:cNvPr>
          <p:cNvSpPr txBox="1"/>
          <p:nvPr/>
        </p:nvSpPr>
        <p:spPr>
          <a:xfrm>
            <a:off x="5935003" y="422810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0|2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05181D4A-070D-4E0B-BC96-89BB387E5D76}"/>
              </a:ext>
            </a:extLst>
          </p:cNvPr>
          <p:cNvSpPr txBox="1"/>
          <p:nvPr/>
        </p:nvSpPr>
        <p:spPr>
          <a:xfrm>
            <a:off x="4324605" y="522235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67319BA9-1F1A-4DA7-BA6F-277D09308B9B}"/>
              </a:ext>
            </a:extLst>
          </p:cNvPr>
          <p:cNvCxnSpPr>
            <a:cxnSpLocks/>
            <a:stCxn id="52" idx="6"/>
            <a:endCxn id="67" idx="2"/>
          </p:cNvCxnSpPr>
          <p:nvPr/>
        </p:nvCxnSpPr>
        <p:spPr>
          <a:xfrm flipV="1">
            <a:off x="2979821" y="4901597"/>
            <a:ext cx="1079174" cy="183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9421E8A-7358-448E-9A09-DE974AC09173}"/>
              </a:ext>
            </a:extLst>
          </p:cNvPr>
          <p:cNvCxnSpPr>
            <a:cxnSpLocks/>
            <a:stCxn id="67" idx="6"/>
            <a:endCxn id="71" idx="2"/>
          </p:cNvCxnSpPr>
          <p:nvPr/>
        </p:nvCxnSpPr>
        <p:spPr>
          <a:xfrm>
            <a:off x="4590218" y="4901597"/>
            <a:ext cx="1079174" cy="183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03BE6DB9-A724-4ACC-AA38-33D69FC40566}"/>
              </a:ext>
            </a:extLst>
          </p:cNvPr>
          <p:cNvCxnSpPr>
            <a:cxnSpLocks/>
            <a:stCxn id="52" idx="7"/>
            <a:endCxn id="66" idx="3"/>
          </p:cNvCxnSpPr>
          <p:nvPr/>
        </p:nvCxnSpPr>
        <p:spPr>
          <a:xfrm flipV="1">
            <a:off x="2902025" y="4109151"/>
            <a:ext cx="1234767" cy="6072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1BEA28BE-A23E-4C9C-BC8D-A23A135FEA38}"/>
              </a:ext>
            </a:extLst>
          </p:cNvPr>
          <p:cNvSpPr txBox="1"/>
          <p:nvPr/>
        </p:nvSpPr>
        <p:spPr>
          <a:xfrm>
            <a:off x="3008476" y="4102698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422496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1915</Words>
  <Application>Microsoft Office PowerPoint</Application>
  <PresentationFormat>Breitbild</PresentationFormat>
  <Paragraphs>997</Paragraphs>
  <Slides>49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</vt:lpstr>
      <vt:lpstr>Maximum Flow</vt:lpstr>
      <vt:lpstr>Content</vt:lpstr>
      <vt:lpstr>Terms</vt:lpstr>
      <vt:lpstr>Rules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Maximaler Fluss</dc:title>
  <dc:creator>Levin Hinder 3md</dc:creator>
  <cp:lastModifiedBy>Levin Hinder 4md</cp:lastModifiedBy>
  <cp:revision>18</cp:revision>
  <dcterms:created xsi:type="dcterms:W3CDTF">2021-06-03T14:16:00Z</dcterms:created>
  <dcterms:modified xsi:type="dcterms:W3CDTF">2022-04-04T20:34:21Z</dcterms:modified>
</cp:coreProperties>
</file>