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314" r:id="rId3"/>
    <p:sldId id="317" r:id="rId4"/>
    <p:sldId id="318" r:id="rId5"/>
    <p:sldId id="257" r:id="rId6"/>
    <p:sldId id="258" r:id="rId7"/>
    <p:sldId id="316" r:id="rId8"/>
    <p:sldId id="259" r:id="rId9"/>
    <p:sldId id="319" r:id="rId10"/>
    <p:sldId id="260" r:id="rId11"/>
    <p:sldId id="261" r:id="rId12"/>
    <p:sldId id="262" r:id="rId13"/>
    <p:sldId id="263" r:id="rId14"/>
    <p:sldId id="320" r:id="rId15"/>
    <p:sldId id="264" r:id="rId16"/>
    <p:sldId id="265" r:id="rId17"/>
    <p:sldId id="266" r:id="rId18"/>
    <p:sldId id="267" r:id="rId19"/>
    <p:sldId id="268" r:id="rId20"/>
    <p:sldId id="270" r:id="rId21"/>
    <p:sldId id="269" r:id="rId22"/>
    <p:sldId id="271" r:id="rId23"/>
    <p:sldId id="273" r:id="rId24"/>
    <p:sldId id="274" r:id="rId25"/>
    <p:sldId id="275" r:id="rId26"/>
    <p:sldId id="276" r:id="rId27"/>
    <p:sldId id="272" r:id="rId28"/>
    <p:sldId id="282" r:id="rId29"/>
    <p:sldId id="287" r:id="rId30"/>
    <p:sldId id="283" r:id="rId31"/>
    <p:sldId id="284" r:id="rId32"/>
    <p:sldId id="288" r:id="rId33"/>
    <p:sldId id="285" r:id="rId34"/>
    <p:sldId id="286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296" r:id="rId53"/>
    <p:sldId id="307" r:id="rId54"/>
    <p:sldId id="308" r:id="rId55"/>
    <p:sldId id="311" r:id="rId56"/>
    <p:sldId id="310" r:id="rId57"/>
    <p:sldId id="312" r:id="rId58"/>
    <p:sldId id="313" r:id="rId5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7509" autoAdjust="0"/>
  </p:normalViewPr>
  <p:slideViewPr>
    <p:cSldViewPr snapToGrid="0">
      <p:cViewPr varScale="1">
        <p:scale>
          <a:sx n="89" d="100"/>
          <a:sy n="89" d="100"/>
        </p:scale>
        <p:origin x="14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EEE65-A764-4B36-99FF-6597A8EB736E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2EA94-758D-4C25-A18D-F756140FA54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método usa a classe PDO para conectar ao banco. </a:t>
            </a:r>
          </a:p>
          <a:p>
            <a:r>
              <a:rPr lang="pt-BR" dirty="0"/>
              <a:t>A classe PDO precisa dos parâmetros $</a:t>
            </a:r>
            <a:r>
              <a:rPr lang="pt-BR" dirty="0" err="1"/>
              <a:t>dns</a:t>
            </a:r>
            <a:r>
              <a:rPr lang="pt-BR" dirty="0"/>
              <a:t>, $</a:t>
            </a:r>
            <a:r>
              <a:rPr lang="pt-BR" dirty="0" err="1"/>
              <a:t>dbUser</a:t>
            </a:r>
            <a:r>
              <a:rPr lang="pt-BR" dirty="0"/>
              <a:t> e $</a:t>
            </a:r>
            <a:r>
              <a:rPr lang="pt-BR" dirty="0" err="1"/>
              <a:t>dbPass</a:t>
            </a:r>
            <a:r>
              <a:rPr lang="pt-BR" dirty="0"/>
              <a:t>.</a:t>
            </a:r>
          </a:p>
          <a:p>
            <a:r>
              <a:rPr lang="pt-BR" dirty="0"/>
              <a:t>Esses parâmetros podem ter qualquer nome, não necessariamente esses que eu criei.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Dentro de $</a:t>
            </a:r>
            <a:r>
              <a:rPr lang="pt-BR" dirty="0" err="1"/>
              <a:t>dns</a:t>
            </a:r>
            <a:r>
              <a:rPr lang="pt-BR" dirty="0"/>
              <a:t> colocamos o tipo do banco: </a:t>
            </a:r>
            <a:r>
              <a:rPr lang="pt-BR" dirty="0" err="1"/>
              <a:t>mysql</a:t>
            </a:r>
            <a:r>
              <a:rPr lang="pt-BR" dirty="0"/>
              <a:t>, o nome do </a:t>
            </a:r>
            <a:r>
              <a:rPr lang="pt-BR" dirty="0" err="1"/>
              <a:t>banco:dbname</a:t>
            </a:r>
            <a:r>
              <a:rPr lang="pt-BR" dirty="0"/>
              <a:t>=contato; e separado por ponto e virgula, o local onde o banco esta gravado, que é </a:t>
            </a:r>
            <a:r>
              <a:rPr lang="pt-BR" dirty="0" err="1"/>
              <a:t>localhost</a:t>
            </a:r>
            <a:r>
              <a:rPr lang="pt-BR" dirty="0"/>
              <a:t>.</a:t>
            </a:r>
          </a:p>
          <a:p>
            <a:r>
              <a:rPr lang="pt-BR" dirty="0"/>
              <a:t>Quando vamos conectar com outro banco, a única coisa que mudaria é o nome do banco.</a:t>
            </a:r>
          </a:p>
          <a:p>
            <a:r>
              <a:rPr lang="pt-BR" dirty="0"/>
              <a:t>$</a:t>
            </a:r>
            <a:r>
              <a:rPr lang="pt-BR" dirty="0" err="1"/>
              <a:t>dbUser</a:t>
            </a:r>
            <a:r>
              <a:rPr lang="pt-BR" dirty="0"/>
              <a:t> sempre é “root”</a:t>
            </a:r>
          </a:p>
          <a:p>
            <a:r>
              <a:rPr lang="pt-BR" dirty="0"/>
              <a:t>$</a:t>
            </a:r>
            <a:r>
              <a:rPr lang="pt-BR" dirty="0" err="1"/>
              <a:t>dbPass</a:t>
            </a:r>
            <a:r>
              <a:rPr lang="pt-BR" dirty="0"/>
              <a:t>, sempre é “”.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19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20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21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22</a:t>
            </a:fld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23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24</a:t>
            </a:fld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diretório vai se chamar login, e dentro dele vamos ter mais duas pastas, uma chamada </a:t>
            </a:r>
            <a:r>
              <a:rPr lang="pt-BR" dirty="0" err="1"/>
              <a:t>css</a:t>
            </a:r>
            <a:r>
              <a:rPr lang="pt-BR" dirty="0"/>
              <a:t> para colocar o estilo e uma chamada </a:t>
            </a:r>
            <a:r>
              <a:rPr lang="pt-BR" dirty="0" err="1"/>
              <a:t>js</a:t>
            </a:r>
            <a:r>
              <a:rPr lang="pt-BR" dirty="0"/>
              <a:t> para os comandos do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Nossos arquivos </a:t>
            </a:r>
            <a:r>
              <a:rPr lang="pt-BR" dirty="0" err="1"/>
              <a:t>php</a:t>
            </a:r>
            <a:r>
              <a:rPr lang="pt-BR" dirty="0"/>
              <a:t> </a:t>
            </a:r>
            <a:r>
              <a:rPr lang="pt-BR" dirty="0" err="1"/>
              <a:t>vao</a:t>
            </a:r>
            <a:r>
              <a:rPr lang="pt-BR" dirty="0"/>
              <a:t> ficar na pasta principal que é a pasta login.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82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28</a:t>
            </a:fld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Essa parte do código vai instanciar uma classe chamada Date() na linha 37. lembre que para instanciar tem que estar dentro de uma </a:t>
            </a:r>
            <a:r>
              <a:rPr lang="pt-BR" dirty="0" err="1"/>
              <a:t>tag</a:t>
            </a:r>
            <a:r>
              <a:rPr lang="pt-BR" dirty="0"/>
              <a:t> script pois o Javascript convive com o </a:t>
            </a:r>
            <a:r>
              <a:rPr lang="pt-BR" dirty="0" err="1"/>
              <a:t>html</a:t>
            </a:r>
            <a:r>
              <a:rPr lang="pt-BR" dirty="0"/>
              <a:t> mas não se conversam. </a:t>
            </a:r>
            <a:r>
              <a:rPr lang="pt-BR" dirty="0" err="1"/>
              <a:t>Entao</a:t>
            </a:r>
            <a:r>
              <a:rPr lang="pt-BR" dirty="0"/>
              <a:t> dentro das </a:t>
            </a:r>
            <a:r>
              <a:rPr lang="pt-BR" dirty="0" err="1"/>
              <a:t>tags</a:t>
            </a:r>
            <a:r>
              <a:rPr lang="pt-BR" dirty="0"/>
              <a:t> script </a:t>
            </a:r>
            <a:r>
              <a:rPr lang="pt-BR" dirty="0" err="1"/>
              <a:t>so</a:t>
            </a:r>
            <a:r>
              <a:rPr lang="pt-BR" dirty="0"/>
              <a:t> podem ter comandos </a:t>
            </a:r>
            <a:r>
              <a:rPr lang="pt-BR" dirty="0" err="1"/>
              <a:t>js</a:t>
            </a:r>
            <a:r>
              <a:rPr lang="pt-BR" dirty="0"/>
              <a:t>.</a:t>
            </a:r>
          </a:p>
          <a:p>
            <a:r>
              <a:rPr lang="pt-BR" dirty="0"/>
              <a:t>Quando instanciamos a classe Date, a gente tem acesso aos métodos dessa classe. Aqui instanciamos a classe em uma variável chamada data.</a:t>
            </a:r>
          </a:p>
          <a:p>
            <a:r>
              <a:rPr lang="pt-BR" dirty="0" err="1"/>
              <a:t>Entao</a:t>
            </a:r>
            <a:r>
              <a:rPr lang="pt-BR" dirty="0"/>
              <a:t> com essa variável a gente acessa  os métodos </a:t>
            </a:r>
            <a:r>
              <a:rPr lang="pt-BR" dirty="0" err="1"/>
              <a:t>data.getDay</a:t>
            </a:r>
            <a:r>
              <a:rPr lang="pt-BR" dirty="0"/>
              <a:t>() que pega o dia da semana, </a:t>
            </a:r>
            <a:r>
              <a:rPr lang="pt-BR" dirty="0" err="1"/>
              <a:t>data.getMonth</a:t>
            </a:r>
            <a:r>
              <a:rPr lang="pt-BR" dirty="0"/>
              <a:t>()pega o mês, </a:t>
            </a:r>
            <a:r>
              <a:rPr lang="pt-BR" dirty="0" err="1"/>
              <a:t>data.getFullYear</a:t>
            </a:r>
            <a:r>
              <a:rPr lang="pt-BR" dirty="0"/>
              <a:t>() pega o ano.</a:t>
            </a:r>
          </a:p>
          <a:p>
            <a:r>
              <a:rPr lang="pt-BR" dirty="0"/>
              <a:t>Porem a data esta em </a:t>
            </a:r>
            <a:r>
              <a:rPr lang="pt-BR" dirty="0" err="1"/>
              <a:t>ingles</a:t>
            </a:r>
            <a:r>
              <a:rPr lang="pt-BR" dirty="0"/>
              <a:t>, então eu crio esses </a:t>
            </a:r>
            <a:r>
              <a:rPr lang="pt-BR" dirty="0" err="1"/>
              <a:t>arrays</a:t>
            </a:r>
            <a:r>
              <a:rPr lang="pt-BR" dirty="0"/>
              <a:t> meses para pegar os meses em português e </a:t>
            </a:r>
            <a:r>
              <a:rPr lang="pt-BR" dirty="0" err="1"/>
              <a:t>diaSemana</a:t>
            </a:r>
            <a:r>
              <a:rPr lang="pt-BR" dirty="0"/>
              <a:t> para os dias da semana.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Ainda pego o dia de hoje com </a:t>
            </a:r>
            <a:r>
              <a:rPr lang="pt-BR" dirty="0" err="1"/>
              <a:t>data.getDate</a:t>
            </a:r>
            <a:r>
              <a:rPr lang="pt-BR" dirty="0"/>
              <a:t>(), a hora, o minuto os segundos, pois quero mostrar a hora com os dois pontos:</a:t>
            </a:r>
          </a:p>
          <a:p>
            <a:r>
              <a:rPr lang="pt-BR" dirty="0"/>
              <a:t>Esse comando da linha50 monta a hora, pegando a hora, colocando dois pontos, os minutos, mais dois pontos e os segundos </a:t>
            </a:r>
          </a:p>
          <a:p>
            <a:r>
              <a:rPr lang="pt-BR" dirty="0"/>
              <a:t>Depois eu crio uma variável </a:t>
            </a:r>
            <a:r>
              <a:rPr lang="pt-BR" dirty="0" err="1"/>
              <a:t>strData</a:t>
            </a:r>
            <a:r>
              <a:rPr lang="pt-BR" dirty="0"/>
              <a:t> na linha 51 que vai montar a data com o formato em português, e na linha 53 eu escrevo essa data. </a:t>
            </a:r>
          </a:p>
          <a:p>
            <a:r>
              <a:rPr lang="pt-BR" dirty="0"/>
              <a:t>Tudo isso vai colocar a data no topo da nossa pagina: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32</a:t>
            </a:fld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a parte do formulário. Eu tenho algumas classes como centraliza, formulário, interna, i1, centralizado para ajudar a estilizar bem o formulário.</a:t>
            </a:r>
          </a:p>
          <a:p>
            <a:r>
              <a:rPr lang="pt-BR" dirty="0"/>
              <a:t>Aqui o importante eh colocar a propriedade </a:t>
            </a:r>
            <a:r>
              <a:rPr lang="pt-BR" b="1" dirty="0" err="1"/>
              <a:t>name</a:t>
            </a:r>
            <a:r>
              <a:rPr lang="pt-BR" dirty="0"/>
              <a:t> em todos os campos de input, pois é pelo </a:t>
            </a:r>
            <a:r>
              <a:rPr lang="pt-BR" dirty="0" err="1"/>
              <a:t>name</a:t>
            </a:r>
            <a:r>
              <a:rPr lang="pt-BR" dirty="0"/>
              <a:t> que o POST guarda o que foi digitado no formulário.</a:t>
            </a:r>
          </a:p>
          <a:p>
            <a:r>
              <a:rPr lang="pt-BR" dirty="0"/>
              <a:t>Outro detalhe importante é o </a:t>
            </a:r>
            <a:r>
              <a:rPr lang="pt-BR" dirty="0" err="1"/>
              <a:t>method</a:t>
            </a:r>
            <a:r>
              <a:rPr lang="pt-BR" dirty="0"/>
              <a:t> = “post” na linha 60. Esse método vai gerar um vetor com o nome dos inputs e o valor digitado quando for clicado no botão enviar. </a:t>
            </a:r>
          </a:p>
          <a:p>
            <a:r>
              <a:rPr lang="pt-BR" dirty="0"/>
              <a:t>Como dentro do atributo não tem uma </a:t>
            </a:r>
            <a:r>
              <a:rPr lang="pt-BR" dirty="0" err="1"/>
              <a:t>action</a:t>
            </a:r>
            <a:r>
              <a:rPr lang="pt-BR" dirty="0"/>
              <a:t>, os dados ficam disponíveis aqui nessa pagina mesmo, por isso que conseguimos pegar esses dados no começo da pagina com o PHP.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34</a:t>
            </a:fld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Crie esse arquivo e salve com o nome de login.css dentro da pasta </a:t>
            </a:r>
            <a:r>
              <a:rPr lang="pt-BR" dirty="0" err="1"/>
              <a:t>css</a:t>
            </a:r>
            <a:r>
              <a:rPr lang="pt-BR" dirty="0"/>
              <a:t>.</a:t>
            </a:r>
          </a:p>
          <a:p>
            <a:r>
              <a:rPr lang="pt-BR" dirty="0"/>
              <a:t>Ele é o estilo do nosso formulário.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35</a:t>
            </a:fld>
            <a:endParaRPr 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Continuacao</a:t>
            </a:r>
            <a:r>
              <a:rPr lang="pt-BR" dirty="0"/>
              <a:t> do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36</a:t>
            </a:fld>
            <a:endParaRPr 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Continuacao</a:t>
            </a:r>
            <a:r>
              <a:rPr lang="pt-BR" dirty="0"/>
              <a:t> do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37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BD3B4-4330-00FB-B692-CCAD110A4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F1A5EC-B607-5ECC-98FF-1C6B4B854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61174DA-F333-141C-2140-54754BB35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D2DAB2-A0C4-05DE-9E14-548CD2D1A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813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CSS final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38</a:t>
            </a:fld>
            <a:endParaRPr 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Tudo isso você vai colocar no arquivo acesso.js, e apagar do arquivo </a:t>
            </a:r>
            <a:r>
              <a:rPr lang="pt-BR" dirty="0" err="1"/>
              <a:t>html</a:t>
            </a:r>
            <a:r>
              <a:rPr lang="pt-BR" dirty="0"/>
              <a:t>. </a:t>
            </a:r>
          </a:p>
          <a:p>
            <a:r>
              <a:rPr lang="pt-BR" dirty="0"/>
              <a:t>Depois basta chamar essa </a:t>
            </a:r>
            <a:r>
              <a:rPr lang="pt-BR" dirty="0" err="1"/>
              <a:t>funcao</a:t>
            </a:r>
            <a:r>
              <a:rPr lang="pt-BR" dirty="0"/>
              <a:t> </a:t>
            </a:r>
            <a:r>
              <a:rPr lang="pt-BR" dirty="0" err="1"/>
              <a:t>la</a:t>
            </a:r>
            <a:r>
              <a:rPr lang="pt-BR" dirty="0"/>
              <a:t> dentro do </a:t>
            </a:r>
            <a:r>
              <a:rPr lang="pt-BR" dirty="0" err="1"/>
              <a:t>html</a:t>
            </a:r>
            <a:r>
              <a:rPr lang="pt-BR" dirty="0"/>
              <a:t>, dentro das </a:t>
            </a:r>
            <a:r>
              <a:rPr lang="pt-BR" dirty="0" err="1"/>
              <a:t>tags</a:t>
            </a:r>
            <a:r>
              <a:rPr lang="pt-BR" dirty="0"/>
              <a:t> script que sobraram: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40</a:t>
            </a:fld>
            <a:endParaRPr 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Assim.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41</a:t>
            </a:fld>
            <a:endParaRPr 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fim crie uma pagina de </a:t>
            </a:r>
            <a:r>
              <a:rPr lang="pt-BR" dirty="0" err="1"/>
              <a:t>index.php</a:t>
            </a:r>
            <a:r>
              <a:rPr lang="pt-BR" dirty="0"/>
              <a:t>, onde você pode desenhar do jeito que quiser. Essa pagina faz o seguinte: se você tentar entrar nela simplesmente digitando </a:t>
            </a:r>
            <a:r>
              <a:rPr lang="pt-BR" dirty="0" err="1"/>
              <a:t>localhost</a:t>
            </a:r>
            <a:r>
              <a:rPr lang="pt-BR" dirty="0"/>
              <a:t>/login/</a:t>
            </a:r>
            <a:r>
              <a:rPr lang="pt-BR" dirty="0" err="1"/>
              <a:t>index.php</a:t>
            </a:r>
            <a:r>
              <a:rPr lang="pt-BR" dirty="0"/>
              <a:t>, ela vai perceber que você não fez login porque não existe uma SESSION[nome’]. Essa </a:t>
            </a:r>
            <a:r>
              <a:rPr lang="pt-BR" dirty="0" err="1"/>
              <a:t>session</a:t>
            </a:r>
            <a:r>
              <a:rPr lang="pt-BR" dirty="0"/>
              <a:t> nome </a:t>
            </a:r>
            <a:r>
              <a:rPr lang="pt-BR" dirty="0" err="1"/>
              <a:t>so</a:t>
            </a:r>
            <a:r>
              <a:rPr lang="pt-BR" dirty="0"/>
              <a:t> vai existir no momento em que você passar pelo login e ele encontrar o </a:t>
            </a:r>
            <a:r>
              <a:rPr lang="pt-BR" dirty="0" err="1"/>
              <a:t>email</a:t>
            </a:r>
            <a:r>
              <a:rPr lang="pt-BR" dirty="0"/>
              <a:t> e a senha no banco de dados. </a:t>
            </a:r>
          </a:p>
          <a:p>
            <a:r>
              <a:rPr lang="pt-BR" dirty="0" err="1"/>
              <a:t>Entao</a:t>
            </a:r>
            <a:r>
              <a:rPr lang="pt-BR" dirty="0"/>
              <a:t> antes de testar o programa, cadastre por exemplo no banco de dados um usuário, clicando no </a:t>
            </a:r>
            <a:r>
              <a:rPr lang="pt-BR" dirty="0" err="1"/>
              <a:t>botao</a:t>
            </a:r>
            <a:r>
              <a:rPr lang="pt-BR" dirty="0"/>
              <a:t> de admin no </a:t>
            </a:r>
            <a:r>
              <a:rPr lang="pt-BR" dirty="0" err="1"/>
              <a:t>xampp</a:t>
            </a:r>
            <a:r>
              <a:rPr lang="pt-BR" dirty="0"/>
              <a:t> em frente ao botão do MySQL. Ele vai te enviar para a pagina do banco de dados: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42</a:t>
            </a:fld>
            <a:endParaRPr 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Nessa pagina clique duas vezes na tabela usuários que esta dentro do banco contatos no canto esquerdo. Depois procure em cima a aba inserir.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Coloque seu nome no campo do nome, o </a:t>
            </a:r>
            <a:r>
              <a:rPr lang="pt-BR" dirty="0" err="1"/>
              <a:t>email</a:t>
            </a:r>
            <a:r>
              <a:rPr lang="pt-BR" dirty="0"/>
              <a:t> no campo </a:t>
            </a:r>
            <a:r>
              <a:rPr lang="pt-BR" dirty="0" err="1"/>
              <a:t>email</a:t>
            </a:r>
            <a:r>
              <a:rPr lang="pt-BR" dirty="0"/>
              <a:t> e uma senha bem fácil, tipo 123 e clique em continuar. Ele vai inserir um registro com esses dados, depois você roda o aplicativo e coloca no formulário as mesmas informações que aqui: nome, </a:t>
            </a:r>
            <a:r>
              <a:rPr lang="pt-BR" dirty="0" err="1"/>
              <a:t>email</a:t>
            </a:r>
            <a:r>
              <a:rPr lang="pt-BR" dirty="0"/>
              <a:t> e senha.</a:t>
            </a:r>
          </a:p>
          <a:p>
            <a:r>
              <a:rPr lang="pt-BR" dirty="0"/>
              <a:t>Clique em enviar e veja se ele vai para a pagina de index.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testar, digite o endereço como nessa tela diretamente no navegador.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 vai dizer que não tem </a:t>
            </a:r>
            <a:r>
              <a:rPr lang="pt-BR" dirty="0" err="1"/>
              <a:t>sessao</a:t>
            </a:r>
            <a:r>
              <a:rPr lang="pt-BR" dirty="0"/>
              <a:t>, pois não passamos pelo login.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46</a:t>
            </a:fld>
            <a:endParaRPr 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Altere o </a:t>
            </a:r>
            <a:r>
              <a:rPr lang="pt-BR" dirty="0" err="1"/>
              <a:t>index.php</a:t>
            </a:r>
            <a:r>
              <a:rPr lang="pt-BR" dirty="0"/>
              <a:t> para esse código, agora se não tiver uma </a:t>
            </a:r>
            <a:r>
              <a:rPr lang="pt-BR" dirty="0" err="1"/>
              <a:t>sessao</a:t>
            </a:r>
            <a:r>
              <a:rPr lang="pt-BR" dirty="0"/>
              <a:t>, ele mesmo já vai direto para o login. E se tiver uma </a:t>
            </a:r>
            <a:r>
              <a:rPr lang="pt-BR" dirty="0" err="1"/>
              <a:t>sessao</a:t>
            </a:r>
            <a:r>
              <a:rPr lang="pt-BR" dirty="0"/>
              <a:t> ele mostra o nome do usuário.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Preencha os dados do formulário com os mesmos dados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quiser utilizar o </a:t>
            </a:r>
            <a:r>
              <a:rPr lang="pt-BR" dirty="0" err="1"/>
              <a:t>bootstrap</a:t>
            </a:r>
            <a:r>
              <a:rPr lang="pt-BR" dirty="0"/>
              <a:t>, altere o seguinte: inclua um link para o </a:t>
            </a:r>
            <a:r>
              <a:rPr lang="pt-BR" dirty="0" err="1"/>
              <a:t>bootstrap</a:t>
            </a:r>
            <a:r>
              <a:rPr lang="pt-BR" dirty="0"/>
              <a:t>, e coloque tudo dentro de uma </a:t>
            </a:r>
            <a:r>
              <a:rPr lang="pt-BR" dirty="0" err="1"/>
              <a:t>div</a:t>
            </a:r>
            <a:r>
              <a:rPr lang="pt-BR" dirty="0"/>
              <a:t> container.</a:t>
            </a:r>
          </a:p>
          <a:p>
            <a:r>
              <a:rPr lang="pt-BR" dirty="0"/>
              <a:t>Para pegar esse link, </a:t>
            </a:r>
            <a:r>
              <a:rPr lang="pt-BR" dirty="0" err="1"/>
              <a:t>va</a:t>
            </a:r>
            <a:r>
              <a:rPr lang="pt-BR" dirty="0"/>
              <a:t> para o endereço:</a:t>
            </a:r>
          </a:p>
          <a:p>
            <a:r>
              <a:rPr lang="pt-BR" dirty="0"/>
              <a:t>getbootstrap.com </a:t>
            </a:r>
          </a:p>
          <a:p>
            <a:r>
              <a:rPr lang="pt-BR" dirty="0"/>
              <a:t>Nessa pagina localize o link que esta no canto esquerdo e clique no ícone de copiar</a:t>
            </a:r>
          </a:p>
          <a:p>
            <a:r>
              <a:rPr lang="pt-BR" dirty="0"/>
              <a:t>Agora a pagina já vai ficar mais bonita, pois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49</a:t>
            </a:fld>
            <a:endParaRPr 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50</a:t>
            </a:fld>
            <a:endParaRPr 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Ele vai estilizar sem você ter que criar uma linha de código </a:t>
            </a:r>
            <a:r>
              <a:rPr lang="pt-BR" dirty="0" err="1"/>
              <a:t>css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51</a:t>
            </a:fld>
            <a:endParaRPr lang="pt-B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 você tentou e não conseguiu fazer funcionar, e quiser olhar como eu fiz, acesse esse link e baixe o diretório login para dentro da pasta c:\xampp\htdocs. </a:t>
            </a:r>
          </a:p>
          <a:p>
            <a:r>
              <a:rPr lang="pt-BR" dirty="0"/>
              <a:t>Se quiser pode renomear antes a sua pasta para </a:t>
            </a:r>
            <a:r>
              <a:rPr lang="pt-BR" dirty="0" err="1"/>
              <a:t>meulogin</a:t>
            </a:r>
            <a:r>
              <a:rPr lang="pt-BR" dirty="0"/>
              <a:t>, assim ao baixar não vai ficar por cima, e você poderá ver onde está errando.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52</a:t>
            </a:fld>
            <a:endParaRPr lang="pt-B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Nesse endereço, clique em </a:t>
            </a:r>
            <a:r>
              <a:rPr lang="pt-BR" dirty="0" err="1"/>
              <a:t>code</a:t>
            </a:r>
            <a:r>
              <a:rPr lang="pt-BR" dirty="0"/>
              <a:t> e download ZIP, depois copie esse zip para a pasta c:\xampp\htdocs, clique com o botão direito sobre ele e em extrair aqui.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53</a:t>
            </a:fld>
            <a:endParaRPr lang="pt-B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no arquivo </a:t>
            </a:r>
            <a:r>
              <a:rPr lang="pt-BR" dirty="0" err="1"/>
              <a:t>cadastrar.php</a:t>
            </a:r>
            <a:r>
              <a:rPr lang="pt-BR" dirty="0"/>
              <a:t>, só vai tirar a linha do esqueceu a senha e colocar um </a:t>
            </a:r>
            <a:r>
              <a:rPr lang="pt-BR" dirty="0" err="1"/>
              <a:t>botao</a:t>
            </a:r>
            <a:r>
              <a:rPr lang="pt-BR" dirty="0"/>
              <a:t> cadastrar novo </a:t>
            </a:r>
            <a:r>
              <a:rPr lang="pt-BR" dirty="0" err="1"/>
              <a:t>usuario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55</a:t>
            </a:fld>
            <a:endParaRPr lang="pt-B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parte de cima, mude como nessa pagina: vai instanciar como no login, mas vai chamar o método </a:t>
            </a:r>
            <a:r>
              <a:rPr lang="pt-BR" dirty="0" err="1"/>
              <a:t>insertUser</a:t>
            </a:r>
            <a:r>
              <a:rPr lang="pt-BR" dirty="0"/>
              <a:t>, que esta já pronto </a:t>
            </a:r>
            <a:r>
              <a:rPr lang="pt-BR" dirty="0" err="1"/>
              <a:t>la</a:t>
            </a:r>
            <a:r>
              <a:rPr lang="pt-BR" dirty="0"/>
              <a:t> na nossa classe Contato, passando o nome, </a:t>
            </a:r>
            <a:r>
              <a:rPr lang="pt-BR" dirty="0" err="1"/>
              <a:t>email</a:t>
            </a:r>
            <a:r>
              <a:rPr lang="pt-BR" dirty="0"/>
              <a:t> e senha que foram digitados no formulário.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Qualquer duvida podem me contatar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58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483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criar dentro da pasta c:\xampp\etim\pwii\login o arquivo contato.class.php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82EA94-758D-4C25-A18D-F756140FA54D}" type="slidenum">
              <a:rPr lang="pt-BR" smtClean="0"/>
              <a:t>16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/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t>7/31/2025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t>‹nº›</a:t>
            </a:fld>
            <a:endParaRPr lang="en-US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raw.io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" b="2"/>
          <a:stretch>
            <a:fillRect/>
          </a:stretch>
        </p:blipFill>
        <p:spPr>
          <a:xfrm>
            <a:off x="6536411" y="254456"/>
            <a:ext cx="4203526" cy="4203526"/>
          </a:xfrm>
          <a:custGeom>
            <a:avLst/>
            <a:gdLst/>
            <a:ahLst/>
            <a:cxnLst/>
            <a:rect l="l" t="t" r="r" b="b"/>
            <a:pathLst>
              <a:path w="2813056" h="2813056">
                <a:moveTo>
                  <a:pt x="1406528" y="0"/>
                </a:moveTo>
                <a:cubicBezTo>
                  <a:pt x="2183332" y="0"/>
                  <a:pt x="2813056" y="629724"/>
                  <a:pt x="2813056" y="1406528"/>
                </a:cubicBezTo>
                <a:cubicBezTo>
                  <a:pt x="2813056" y="2183332"/>
                  <a:pt x="2183332" y="2813056"/>
                  <a:pt x="1406528" y="2813056"/>
                </a:cubicBezTo>
                <a:cubicBezTo>
                  <a:pt x="629724" y="2813056"/>
                  <a:pt x="0" y="2183332"/>
                  <a:pt x="0" y="1406528"/>
                </a:cubicBezTo>
                <a:cubicBezTo>
                  <a:pt x="0" y="629724"/>
                  <a:pt x="629724" y="0"/>
                  <a:pt x="1406528" y="0"/>
                </a:cubicBezTo>
                <a:close/>
              </a:path>
            </a:pathLst>
          </a:custGeom>
        </p:spPr>
      </p:pic>
      <p:sp>
        <p:nvSpPr>
          <p:cNvPr id="20" name="Oval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Oval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45517" y="2193085"/>
            <a:ext cx="3624471" cy="2577893"/>
          </a:xfrm>
        </p:spPr>
        <p:txBody>
          <a:bodyPr>
            <a:normAutofit/>
          </a:bodyPr>
          <a:lstStyle/>
          <a:p>
            <a:r>
              <a:rPr lang="pt-BR" dirty="0"/>
              <a:t>Login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5517" y="4863054"/>
            <a:ext cx="3624471" cy="811604"/>
          </a:xfrm>
        </p:spPr>
        <p:txBody>
          <a:bodyPr>
            <a:normAutofit/>
          </a:bodyPr>
          <a:lstStyle/>
          <a:p>
            <a:r>
              <a:rPr lang="pt-BR"/>
              <a:t>Com </a:t>
            </a:r>
            <a:r>
              <a:rPr lang="pt-BR" err="1"/>
              <a:t>MySql</a:t>
            </a:r>
            <a:r>
              <a:rPr lang="pt-BR"/>
              <a:t>, CSS e </a:t>
            </a:r>
            <a:r>
              <a:rPr lang="pt-BR" err="1"/>
              <a:t>JavaScript</a:t>
            </a:r>
            <a:endParaRPr lang="pt-BR"/>
          </a:p>
        </p:txBody>
      </p:sp>
      <p:sp>
        <p:nvSpPr>
          <p:cNvPr id="26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>
            <a:grpSpLocks noGrp="1" noUngrp="1" noRot="1" noChangeAspect="1" noMove="1" noResize="1"/>
          </p:cNvGrpSpPr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31" name="Freeform: Shape 30"/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oup 33"/>
          <p:cNvGrpSpPr>
            <a:grpSpLocks noGrp="1" noUngrp="1" noRot="1" noChangeAspect="1" noMove="1" noResize="1"/>
          </p:cNvGrpSpPr>
          <p:nvPr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35" name="Freeform: Shape 34"/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8" name="Graphic 185"/>
          <p:cNvGrpSpPr>
            <a:grpSpLocks noGrp="1" noUngrp="1" noRot="1" noChangeAspect="1" noMove="1" noResize="1"/>
          </p:cNvGrpSpPr>
          <p:nvPr/>
        </p:nvGrpSpPr>
        <p:grpSpPr>
          <a:xfrm>
            <a:off x="9488320" y="4140693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9" name="Freeform: Shape 3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Oval 4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47" name="Oval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7548" y="1371313"/>
            <a:ext cx="6296904" cy="4115374"/>
          </a:xfr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CA6DB2A-3D5F-4CF9-97CE-7CD30817687E}"/>
              </a:ext>
            </a:extLst>
          </p:cNvPr>
          <p:cNvSpPr txBox="1"/>
          <p:nvPr/>
        </p:nvSpPr>
        <p:spPr>
          <a:xfrm>
            <a:off x="9692640" y="2274838"/>
            <a:ext cx="2034540" cy="230832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Depois de criar as pastas </a:t>
            </a:r>
            <a:r>
              <a:rPr lang="pt-BR" dirty="0" err="1">
                <a:solidFill>
                  <a:schemeClr val="bg1"/>
                </a:solidFill>
              </a:rPr>
              <a:t>la</a:t>
            </a:r>
            <a:r>
              <a:rPr lang="pt-BR" dirty="0">
                <a:solidFill>
                  <a:schemeClr val="bg1"/>
                </a:solidFill>
              </a:rPr>
              <a:t> dentro do c:\xampp, temos que rodar o </a:t>
            </a:r>
            <a:r>
              <a:rPr lang="pt-BR" dirty="0" err="1">
                <a:solidFill>
                  <a:schemeClr val="bg1"/>
                </a:solidFill>
              </a:rPr>
              <a:t>xampp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startar</a:t>
            </a:r>
            <a:r>
              <a:rPr lang="pt-BR" dirty="0">
                <a:solidFill>
                  <a:schemeClr val="bg1"/>
                </a:solidFill>
              </a:rPr>
              <a:t> o Apache e o </a:t>
            </a:r>
            <a:r>
              <a:rPr lang="pt-BR" dirty="0" err="1">
                <a:solidFill>
                  <a:schemeClr val="bg1"/>
                </a:solidFill>
              </a:rPr>
              <a:t>MySql</a:t>
            </a:r>
            <a:r>
              <a:rPr lang="pt-BR" dirty="0">
                <a:solidFill>
                  <a:schemeClr val="bg1"/>
                </a:solidFill>
              </a:rPr>
              <a:t> como a tela acima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05912"/>
            <a:ext cx="10515600" cy="53710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Antes de começarmos a digitar os códigos,  vamos pensar no funcionamento de um sistema de login:</a:t>
            </a:r>
          </a:p>
          <a:p>
            <a:pPr marL="0" indent="0">
              <a:buNone/>
            </a:pPr>
            <a:r>
              <a:rPr lang="pt-BR" dirty="0"/>
              <a:t>Primeiro temos a tela com os campos para o usuário digitar. Depois esses dados tem que ser procurados num banco de dados. </a:t>
            </a:r>
          </a:p>
          <a:p>
            <a:pPr marL="0" indent="0">
              <a:buNone/>
            </a:pPr>
            <a:r>
              <a:rPr lang="pt-BR" dirty="0"/>
              <a:t>Quem procura isso no banco de dados é o Apache. </a:t>
            </a:r>
          </a:p>
          <a:p>
            <a:pPr marL="0" indent="0">
              <a:buNone/>
            </a:pPr>
            <a:r>
              <a:rPr lang="pt-BR" dirty="0"/>
              <a:t>Se ele achar um registro no banco que tenha o </a:t>
            </a:r>
            <a:r>
              <a:rPr lang="pt-BR" dirty="0" err="1"/>
              <a:t>email</a:t>
            </a:r>
            <a:r>
              <a:rPr lang="pt-BR" dirty="0"/>
              <a:t> e a senha igual ao digitado, então significa que o usuário está cadastrado no banco de dados, e vamos deixar ele prosseguir para a próxima tela. </a:t>
            </a:r>
          </a:p>
          <a:p>
            <a:pPr marL="0" indent="0">
              <a:buNone/>
            </a:pPr>
            <a:r>
              <a:rPr lang="pt-BR" dirty="0"/>
              <a:t>Se não encontrar o registro, temos que pedir para ele fazer o login novamente.</a:t>
            </a:r>
          </a:p>
          <a:p>
            <a:pPr marL="0" indent="0">
              <a:buNone/>
            </a:pPr>
            <a:r>
              <a:rPr lang="pt-BR" dirty="0" err="1"/>
              <a:t>Entao</a:t>
            </a:r>
            <a:r>
              <a:rPr lang="pt-BR" dirty="0"/>
              <a:t>, se ele achar o usuário e a senha no banco, vamos criar uma SESSION com o nome dele. E na próxima pagina, a primeira coisa que faremos é checar se existe uma </a:t>
            </a:r>
            <a:r>
              <a:rPr lang="pt-BR" dirty="0" err="1"/>
              <a:t>session</a:t>
            </a:r>
            <a:r>
              <a:rPr lang="pt-BR" dirty="0"/>
              <a:t> com esse nome.</a:t>
            </a:r>
          </a:p>
          <a:p>
            <a:pPr marL="0" indent="0">
              <a:buNone/>
            </a:pPr>
            <a:r>
              <a:rPr lang="pt-BR" dirty="0"/>
              <a:t>Se existir, significa que o login foi autenticado, caso contrario não foi.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Caixa de Texto 3">
            <a:extLst>
              <a:ext uri="{FF2B5EF4-FFF2-40B4-BE49-F238E27FC236}">
                <a16:creationId xmlns:a16="http://schemas.microsoft.com/office/drawing/2014/main" id="{42A83CA8-7B17-443C-8FD8-4DAD69A97F2C}"/>
              </a:ext>
            </a:extLst>
          </p:cNvPr>
          <p:cNvSpPr txBox="1"/>
          <p:nvPr/>
        </p:nvSpPr>
        <p:spPr>
          <a:xfrm>
            <a:off x="8260715" y="1027906"/>
            <a:ext cx="3249930" cy="452431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então começar criando o nosso banco de dados, que terá essa estrutura:</a:t>
            </a: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Podemos fazer esse arquivo no Visual Studio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 salvar com o nome de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banco.sql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 digitar esses comandos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diretemente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 aba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No meu caso vou criar o arquivo e depois importar para o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Aqui tem que ter uma atenção especial, pois dentro da t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abela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é virgula e não ponto e virgula, e depois da senha não tem virgula.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7" y="424697"/>
            <a:ext cx="5660885" cy="600860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2A92769-0804-48FC-89B1-565C83383D05}"/>
              </a:ext>
            </a:extLst>
          </p:cNvPr>
          <p:cNvSpPr txBox="1"/>
          <p:nvPr/>
        </p:nvSpPr>
        <p:spPr>
          <a:xfrm>
            <a:off x="7520812" y="424697"/>
            <a:ext cx="3897630" cy="563231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vamos ter que cadastrar usuários, depois temos que procurar o usuário pra saber se ele existe, e ainda checar se a senha está correta quando acharmos o usuário no banco, a forma mais fácil é criar uma classe para o contato.</a:t>
            </a: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verdade tudo que será guardado em um banco terá que ter uma classe. Clientes, Fornecedores, Transportadoras, enfim..</a:t>
            </a: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desenhar a classe vamos no seguinte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endreco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http://draw.io</a:t>
            </a:r>
            <a:endParaRPr lang="pt-B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Aqui temos um método construtor. Toda vez que quisermos que ao ser instanciada uma classe ela faca algo, colocamos no método construtor. No nosso caso usamos o construtor para criar uma conexão com o banco de dados.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17" y="424697"/>
            <a:ext cx="5660885" cy="600860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2A92769-0804-48FC-89B1-565C83383D05}"/>
              </a:ext>
            </a:extLst>
          </p:cNvPr>
          <p:cNvSpPr txBox="1"/>
          <p:nvPr/>
        </p:nvSpPr>
        <p:spPr>
          <a:xfrm>
            <a:off x="7253684" y="424697"/>
            <a:ext cx="3897630" cy="535531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 classe tem atributos e métodos;</a:t>
            </a: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 são as características da classe, que depois se tornarão colunas em um banco de dados.</a:t>
            </a:r>
          </a:p>
          <a:p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Metodos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são aquilo que a nossa classe faz. </a:t>
            </a: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métodos mínimos que uma classe que usa banco de dados tem que ter são os métodos CRUD</a:t>
            </a: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Observando esse diagrama de classe temos que os métodos tem retornos.</a:t>
            </a: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Esses retornos podem ser recebidos na classe que os chama bastando criar uma variável para guardar o retorno do método.</a:t>
            </a: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Um retorno booleano serve para sabermos por exemplo se determinado método executou com êxito sua tarefa</a:t>
            </a:r>
          </a:p>
        </p:txBody>
      </p:sp>
    </p:spTree>
    <p:extLst>
      <p:ext uri="{BB962C8B-B14F-4D97-AF65-F5344CB8AC3E}">
        <p14:creationId xmlns:p14="http://schemas.microsoft.com/office/powerpoint/2010/main" val="246654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9063"/>
            <a:ext cx="10515600" cy="5899874"/>
          </a:xfrm>
          <a:solidFill>
            <a:srgbClr val="FFC000"/>
          </a:solidFill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Percebam que antes dos atributos tem um sinal de menos, significando que esse atributo é privado. Os métodos tem um sinal de positivo, significando que esses métodos podem ser acessados fora da classe.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Nossa classe tem os atributos privados, para ninguém poder acessar eles fora da classe. Por isso o sinal de menos na frente.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Cada atributo tem um tipo, no caso o id é do tipo </a:t>
            </a:r>
            <a:r>
              <a:rPr lang="pt-BR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numérico. Porém o PHP não é </a:t>
            </a:r>
            <a:r>
              <a:rPr lang="pt-BR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tipado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não precisamos declarar o tipo da variável. Mas fazemos isso no diagrama de classe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 outros atributos tem o tipo </a:t>
            </a:r>
            <a:r>
              <a:rPr lang="pt-BR" sz="18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letras.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Depois dos atributos, vem os métodos.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Métodos são funções que executam alguma coisa. E o primeiro método é o construtor.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Criei o método construtor, pois toda vez que eu instanciar minha classe, vou querer acessar o banco, seja para inserir, seja para checar se existe um usuário com uma senha.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Então, no construtor eu vou criar uma conexão com o banco de dados.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pt-B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 método é do tipo booleano, então se ele conseguir criar a conexão, retorna verdadeiro, caso contrário retorna falso. </a:t>
            </a:r>
            <a:endParaRPr lang="pt-BR" sz="5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Nossa classe começa com os atributos privados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33" y="1691004"/>
            <a:ext cx="6930190" cy="4169986"/>
          </a:xfrm>
        </p:spPr>
      </p:pic>
      <p:sp>
        <p:nvSpPr>
          <p:cNvPr id="4" name="Caixa de Texto 3"/>
          <p:cNvSpPr txBox="1"/>
          <p:nvPr/>
        </p:nvSpPr>
        <p:spPr>
          <a:xfrm>
            <a:off x="8443595" y="2829560"/>
            <a:ext cx="3249930" cy="119888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Criar dentro da pasta c:\xampp\modular\login o arquivo contato.class.php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 em seguida o método construtor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629" y="1454739"/>
            <a:ext cx="8442281" cy="5038136"/>
          </a:xfrm>
        </p:spPr>
      </p:pic>
      <p:sp>
        <p:nvSpPr>
          <p:cNvPr id="4" name="Caixa de Texto 3"/>
          <p:cNvSpPr txBox="1"/>
          <p:nvPr/>
        </p:nvSpPr>
        <p:spPr>
          <a:xfrm>
            <a:off x="9126746" y="2543175"/>
            <a:ext cx="2939523" cy="31393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Esse método usa a classe PDO para conectar ao banco. 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 classe PDO precisa dos parâmetros $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dns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, $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dbUser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e $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dbPass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.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Esses parâmetros podem ter qualquer nome, não necessariamente esses que eu criei. 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 em seguida o método construtor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7904" y="1392509"/>
            <a:ext cx="8442281" cy="5038136"/>
          </a:xfrm>
        </p:spPr>
      </p:pic>
      <p:sp>
        <p:nvSpPr>
          <p:cNvPr id="3" name="Caixa de Texto 2"/>
          <p:cNvSpPr txBox="1"/>
          <p:nvPr/>
        </p:nvSpPr>
        <p:spPr>
          <a:xfrm>
            <a:off x="9280185" y="889843"/>
            <a:ext cx="2747010" cy="507831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Dentro de $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dns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colocamos o tipo do banco: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mysql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, o nome do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banco:dbname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=contato; e separado por ponto e virgula, o local onde o banco esta gravado, que é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localhost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.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Quando vamos conectar com outro banco, a única coisa que mudaria é o nome do banco.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$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dbUser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sempre é “root”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$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dbPass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, sempre é “”.</a:t>
            </a:r>
          </a:p>
          <a:p>
            <a:pPr algn="l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Isso, claro no ambiente de produção. Quando for publicar a tem que ver o usuário e senha</a:t>
            </a:r>
            <a:endParaRPr lang="pt-B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Logo em seguida o método construtor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745" y="1423624"/>
            <a:ext cx="8304826" cy="5038136"/>
          </a:xfrm>
        </p:spPr>
      </p:pic>
      <p:sp>
        <p:nvSpPr>
          <p:cNvPr id="3" name="Caixa de Texto 2"/>
          <p:cNvSpPr txBox="1"/>
          <p:nvPr/>
        </p:nvSpPr>
        <p:spPr>
          <a:xfrm>
            <a:off x="8624571" y="751840"/>
            <a:ext cx="3430270" cy="53543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Criar uma conexão significa instanciar a classe PDO.  Na linha 20 estou instanciando a classe dentro de uma variável chamada $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pdo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. Coloco o $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this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-&gt;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pdo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para informar que essa variável é a que eu criei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la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em cima nos atributos. No PHP o cifrão vai para a frente do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this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.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Se ele conseguir instanciar retorna verdadeiro, senão retorna falso. Por isso nosso método é do tipo booleano.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Então quando eu instanciar minha classe, tenho que saber se o retorno é verdadeiro, ou falso para prosseguir ou avisar o usuário.</a:t>
            </a:r>
            <a:endParaRPr lang="pt-BR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ACE8-4FFB-E82B-D57D-7C6148E5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915D21-970A-29A6-2EFC-4E3B8C38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fazermos o login, vamos entender como funciona uma </a:t>
            </a:r>
            <a:r>
              <a:rPr lang="pt-BR" dirty="0" err="1"/>
              <a:t>session</a:t>
            </a:r>
            <a:r>
              <a:rPr lang="pt-BR" dirty="0"/>
              <a:t> em </a:t>
            </a:r>
            <a:r>
              <a:rPr lang="pt-BR" dirty="0" err="1"/>
              <a:t>php</a:t>
            </a:r>
            <a:r>
              <a:rPr lang="pt-BR" dirty="0"/>
              <a:t>:</a:t>
            </a:r>
          </a:p>
          <a:p>
            <a:r>
              <a:rPr lang="pt-BR" dirty="0"/>
              <a:t>Uma sessão no PHP é um recurso que permite guardar dados em uma página e recuperá-los em outra, sem perda de dados. Para isso, é gerado um identificador único, o </a:t>
            </a:r>
            <a:r>
              <a:rPr lang="pt-BR" dirty="0" err="1"/>
              <a:t>Session</a:t>
            </a:r>
            <a:r>
              <a:rPr lang="pt-BR" dirty="0"/>
              <a:t> ID, que é enviado ao navegador do usuário. </a:t>
            </a:r>
          </a:p>
          <a:p>
            <a:r>
              <a:rPr lang="pt-BR" dirty="0"/>
              <a:t>Em que isso ajuda? </a:t>
            </a:r>
          </a:p>
          <a:p>
            <a:r>
              <a:rPr lang="pt-BR" dirty="0"/>
              <a:t>Em um sistema de login, temos que garantir que o usuário se identifique para entrar no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6944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75F21CB-A7BA-4D91-912B-3C7A7B8F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99" y="1018838"/>
            <a:ext cx="7706801" cy="4820323"/>
          </a:xfrm>
          <a:prstGeom prst="rect">
            <a:avLst/>
          </a:prstGeom>
        </p:spPr>
      </p:pic>
      <p:sp>
        <p:nvSpPr>
          <p:cNvPr id="3" name="Caixa de Texto 2">
            <a:extLst>
              <a:ext uri="{FF2B5EF4-FFF2-40B4-BE49-F238E27FC236}">
                <a16:creationId xmlns:a16="http://schemas.microsoft.com/office/drawing/2014/main" id="{F028696F-4AB9-4804-962F-FBAA0500BBE5}"/>
              </a:ext>
            </a:extLst>
          </p:cNvPr>
          <p:cNvSpPr txBox="1"/>
          <p:nvPr/>
        </p:nvSpPr>
        <p:spPr>
          <a:xfrm>
            <a:off x="7566660" y="2640330"/>
            <a:ext cx="4034790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Criei esse método </a:t>
            </a:r>
            <a:r>
              <a:rPr lang="pt-BR" dirty="0" err="1">
                <a:solidFill>
                  <a:schemeClr val="bg1"/>
                </a:solidFill>
              </a:rPr>
              <a:t>checkUser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la</a:t>
            </a:r>
            <a:r>
              <a:rPr lang="pt-BR" dirty="0">
                <a:solidFill>
                  <a:schemeClr val="bg1"/>
                </a:solidFill>
              </a:rPr>
              <a:t> na nossa classe,  para checar se existe no banco de dados o 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 cadastrado.</a:t>
            </a:r>
          </a:p>
          <a:p>
            <a:r>
              <a:rPr lang="pt-BR" dirty="0">
                <a:solidFill>
                  <a:schemeClr val="bg1"/>
                </a:solidFill>
              </a:rPr>
              <a:t>Esse método precisa de um parâmetro (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) e procura o 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 no banco de dados. Se achar, retorna verdadeiro, se não achar retorna falso.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9085264" y="1305340"/>
            <a:ext cx="2863970" cy="424731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l"/>
            <a:r>
              <a:rPr lang="pt-BR" u="sng" dirty="0">
                <a:solidFill>
                  <a:schemeClr val="bg1"/>
                </a:solidFill>
                <a:sym typeface="+mn-ea"/>
              </a:rPr>
              <a:t>Aqui eu estou instanciando a classe, e checando o retorno. Se verdadeiro, eu ainda devo checar se existe um usuário e uma senha no DB. </a:t>
            </a:r>
          </a:p>
          <a:p>
            <a:pPr algn="l"/>
            <a:r>
              <a:rPr lang="pt-BR" u="sng" dirty="0">
                <a:solidFill>
                  <a:schemeClr val="bg1"/>
                </a:solidFill>
                <a:sym typeface="+mn-ea"/>
              </a:rPr>
              <a:t>Caso contrario, eu dou uma mensagem.</a:t>
            </a:r>
          </a:p>
          <a:p>
            <a:pPr algn="l"/>
            <a:r>
              <a:rPr lang="pt-BR" u="sng" dirty="0">
                <a:solidFill>
                  <a:schemeClr val="bg1"/>
                </a:solidFill>
                <a:sym typeface="+mn-ea"/>
              </a:rPr>
              <a:t>Uma classe se torna um objeto a partir do momento em que a instanciamos.</a:t>
            </a:r>
          </a:p>
          <a:p>
            <a:pPr algn="l"/>
            <a:r>
              <a:rPr lang="pt-BR" u="sng" dirty="0">
                <a:solidFill>
                  <a:schemeClr val="bg1"/>
                </a:solidFill>
                <a:sym typeface="+mn-ea"/>
              </a:rPr>
              <a:t>Instanciar uma classe significa criar uma variável e colocar a classe dentro dela.</a:t>
            </a:r>
            <a:endParaRPr lang="pt-BR" u="sng" dirty="0">
              <a:solidFill>
                <a:schemeClr val="bg1"/>
              </a:solidFill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5783536-3516-4B64-9A82-E06269F99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2493" y="805060"/>
            <a:ext cx="8077986" cy="524787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B508183-F1F5-48A9-B1B6-BCDBEA4C1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92" y="681155"/>
            <a:ext cx="10860016" cy="3439005"/>
          </a:xfrm>
          <a:prstGeom prst="rect">
            <a:avLst/>
          </a:prstGeom>
        </p:spPr>
      </p:pic>
      <p:sp>
        <p:nvSpPr>
          <p:cNvPr id="3" name="Caixa de Texto 1">
            <a:extLst>
              <a:ext uri="{FF2B5EF4-FFF2-40B4-BE49-F238E27FC236}">
                <a16:creationId xmlns:a16="http://schemas.microsoft.com/office/drawing/2014/main" id="{2C276F2D-528E-4EA6-9429-D9373006C906}"/>
              </a:ext>
            </a:extLst>
          </p:cNvPr>
          <p:cNvSpPr txBox="1"/>
          <p:nvPr/>
        </p:nvSpPr>
        <p:spPr>
          <a:xfrm>
            <a:off x="7491219" y="1832731"/>
            <a:ext cx="3920489" cy="258532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Aqui um método, </a:t>
            </a:r>
            <a:r>
              <a:rPr lang="pt-BR" dirty="0" err="1">
                <a:solidFill>
                  <a:schemeClr val="bg1"/>
                </a:solidFill>
              </a:rPr>
              <a:t>tambem</a:t>
            </a:r>
            <a:r>
              <a:rPr lang="pt-BR" dirty="0">
                <a:solidFill>
                  <a:schemeClr val="bg1"/>
                </a:solidFill>
              </a:rPr>
              <a:t> na nossa classe,  para checar se o 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, e a senha estão cadastrados no banco. Para isso passamos dois parâmetros 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 e senha e procuramos esses dados no banco de dados. </a:t>
            </a:r>
          </a:p>
          <a:p>
            <a:r>
              <a:rPr lang="pt-BR" dirty="0">
                <a:solidFill>
                  <a:schemeClr val="bg1"/>
                </a:solidFill>
              </a:rPr>
              <a:t>Se encontrar o 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 e senha, retorna Verdadeiro, caso contrario retorna Falso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7B6012F-347F-426F-A0C0-9C613FE9FD66}"/>
              </a:ext>
            </a:extLst>
          </p:cNvPr>
          <p:cNvSpPr txBox="1"/>
          <p:nvPr/>
        </p:nvSpPr>
        <p:spPr>
          <a:xfrm>
            <a:off x="8023860" y="681037"/>
            <a:ext cx="3329940" cy="507831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Breve explicação:</a:t>
            </a:r>
          </a:p>
          <a:p>
            <a:r>
              <a:rPr lang="pt-BR" dirty="0" err="1">
                <a:solidFill>
                  <a:schemeClr val="bg1"/>
                </a:solidFill>
              </a:rPr>
              <a:t>Comecamos</a:t>
            </a:r>
            <a:r>
              <a:rPr lang="pt-BR" dirty="0">
                <a:solidFill>
                  <a:schemeClr val="bg1"/>
                </a:solidFill>
              </a:rPr>
              <a:t> abrindo o </a:t>
            </a:r>
            <a:r>
              <a:rPr lang="pt-BR" dirty="0" err="1">
                <a:solidFill>
                  <a:schemeClr val="bg1"/>
                </a:solidFill>
              </a:rPr>
              <a:t>php</a:t>
            </a:r>
            <a:r>
              <a:rPr lang="pt-BR" dirty="0">
                <a:solidFill>
                  <a:schemeClr val="bg1"/>
                </a:solidFill>
              </a:rPr>
              <a:t> na linha 1</a:t>
            </a:r>
          </a:p>
          <a:p>
            <a:r>
              <a:rPr lang="pt-BR" dirty="0">
                <a:solidFill>
                  <a:schemeClr val="bg1"/>
                </a:solidFill>
              </a:rPr>
              <a:t>Da linha 3 ate a linha 5 são comentários, onde eu informo o que a classe faz.</a:t>
            </a:r>
          </a:p>
          <a:p>
            <a:r>
              <a:rPr lang="pt-BR" dirty="0">
                <a:solidFill>
                  <a:schemeClr val="bg1"/>
                </a:solidFill>
              </a:rPr>
              <a:t>Na linha 6 eu crio a classe Contato lembrando de colocar o nome com a primeira letra em maiúsculo e abro uma chave.</a:t>
            </a:r>
          </a:p>
          <a:p>
            <a:r>
              <a:rPr lang="pt-BR" dirty="0">
                <a:solidFill>
                  <a:schemeClr val="bg1"/>
                </a:solidFill>
              </a:rPr>
              <a:t>Dou um </a:t>
            </a:r>
            <a:r>
              <a:rPr lang="pt-BR" dirty="0" err="1">
                <a:solidFill>
                  <a:schemeClr val="bg1"/>
                </a:solidFill>
              </a:rPr>
              <a:t>enter</a:t>
            </a:r>
            <a:r>
              <a:rPr lang="pt-BR" dirty="0">
                <a:solidFill>
                  <a:schemeClr val="bg1"/>
                </a:solidFill>
              </a:rPr>
              <a:t> no meio da chave para ficar uma chave na linha de cima e outra em baixo. Entre as chaves eu vou colocar meu código. </a:t>
            </a:r>
          </a:p>
          <a:p>
            <a:r>
              <a:rPr lang="pt-BR" dirty="0" err="1">
                <a:solidFill>
                  <a:schemeClr val="bg1"/>
                </a:solidFill>
              </a:rPr>
              <a:t>Comeco</a:t>
            </a:r>
            <a:r>
              <a:rPr lang="pt-BR" dirty="0">
                <a:solidFill>
                  <a:schemeClr val="bg1"/>
                </a:solidFill>
              </a:rPr>
              <a:t> com os atributos criando como </a:t>
            </a:r>
            <a:r>
              <a:rPr lang="pt-BR" dirty="0" err="1">
                <a:solidFill>
                  <a:schemeClr val="bg1"/>
                </a:solidFill>
              </a:rPr>
              <a:t>private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FF15AC5-4DC7-4BF5-AB40-C55CEFE21C0F}"/>
              </a:ext>
            </a:extLst>
          </p:cNvPr>
          <p:cNvSpPr txBox="1"/>
          <p:nvPr/>
        </p:nvSpPr>
        <p:spPr>
          <a:xfrm>
            <a:off x="8069580" y="1240531"/>
            <a:ext cx="3897630" cy="39703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Na linha 13 comece a digitar o método </a:t>
            </a:r>
            <a:r>
              <a:rPr lang="pt-BR" dirty="0" err="1">
                <a:solidFill>
                  <a:schemeClr val="bg1"/>
                </a:solidFill>
              </a:rPr>
              <a:t>construct</a:t>
            </a:r>
            <a:r>
              <a:rPr lang="pt-BR" dirty="0">
                <a:solidFill>
                  <a:schemeClr val="bg1"/>
                </a:solidFill>
              </a:rPr>
              <a:t>, lembrando que tem que digitar </a:t>
            </a:r>
            <a:r>
              <a:rPr lang="pt-BR" dirty="0" err="1">
                <a:solidFill>
                  <a:schemeClr val="bg1"/>
                </a:solidFill>
              </a:rPr>
              <a:t>function</a:t>
            </a:r>
            <a:r>
              <a:rPr lang="pt-BR" dirty="0">
                <a:solidFill>
                  <a:schemeClr val="bg1"/>
                </a:solidFill>
              </a:rPr>
              <a:t>, dar um espaço, depois digitar 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dois </a:t>
            </a:r>
            <a:r>
              <a:rPr lang="pt-BR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underline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juntos</a:t>
            </a:r>
            <a:r>
              <a:rPr lang="pt-BR" dirty="0">
                <a:solidFill>
                  <a:schemeClr val="bg1"/>
                </a:solidFill>
              </a:rPr>
              <a:t>, sem espaço, constructo(){}.  </a:t>
            </a:r>
            <a:r>
              <a:rPr lang="pt-BR" b="1" dirty="0">
                <a:solidFill>
                  <a:schemeClr val="bg1"/>
                </a:solidFill>
              </a:rPr>
              <a:t>__constructo(){}</a:t>
            </a:r>
            <a:r>
              <a:rPr lang="pt-BR" dirty="0">
                <a:solidFill>
                  <a:schemeClr val="bg1"/>
                </a:solidFill>
              </a:rPr>
              <a:t>Coloque o mouse no meio das chaves e digite os códigos da linha 15 ate a linha 25.</a:t>
            </a:r>
          </a:p>
          <a:p>
            <a:r>
              <a:rPr lang="pt-BR" dirty="0">
                <a:solidFill>
                  <a:schemeClr val="bg1"/>
                </a:solidFill>
              </a:rPr>
              <a:t>Esse código  vai tentar conectar ao banco de dados contato quando instanciar a classe. Se conseguir retornara verdadeiro, caso contrario retornara falso.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378" y="538446"/>
            <a:ext cx="5967243" cy="578110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B3D6631-9E69-41F4-8353-06CF859C5290}"/>
              </a:ext>
            </a:extLst>
          </p:cNvPr>
          <p:cNvSpPr txBox="1"/>
          <p:nvPr/>
        </p:nvSpPr>
        <p:spPr>
          <a:xfrm>
            <a:off x="9429750" y="1028700"/>
            <a:ext cx="1931670" cy="34163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Aqui temos os </a:t>
            </a:r>
            <a:r>
              <a:rPr lang="pt-BR" dirty="0" err="1">
                <a:solidFill>
                  <a:schemeClr val="bg1"/>
                </a:solidFill>
              </a:rPr>
              <a:t>getters</a:t>
            </a:r>
            <a:r>
              <a:rPr lang="pt-BR" dirty="0">
                <a:solidFill>
                  <a:schemeClr val="bg1"/>
                </a:solidFill>
              </a:rPr>
              <a:t> e </a:t>
            </a:r>
            <a:r>
              <a:rPr lang="pt-BR" dirty="0" err="1">
                <a:solidFill>
                  <a:schemeClr val="bg1"/>
                </a:solidFill>
              </a:rPr>
              <a:t>setters</a:t>
            </a:r>
            <a:r>
              <a:rPr lang="pt-BR" dirty="0">
                <a:solidFill>
                  <a:schemeClr val="bg1"/>
                </a:solidFill>
              </a:rPr>
              <a:t>... O método </a:t>
            </a:r>
            <a:r>
              <a:rPr lang="pt-BR" dirty="0" err="1">
                <a:solidFill>
                  <a:schemeClr val="bg1"/>
                </a:solidFill>
              </a:rPr>
              <a:t>get</a:t>
            </a:r>
            <a:r>
              <a:rPr lang="pt-BR" dirty="0">
                <a:solidFill>
                  <a:schemeClr val="bg1"/>
                </a:solidFill>
              </a:rPr>
              <a:t> retorna o que estiver no atributo.</a:t>
            </a:r>
          </a:p>
          <a:p>
            <a:r>
              <a:rPr lang="pt-BR" dirty="0">
                <a:solidFill>
                  <a:schemeClr val="bg1"/>
                </a:solidFill>
              </a:rPr>
              <a:t>O método set vai gravar o que estiver no parâmetro para o atributo da classe.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21" y="1455821"/>
            <a:ext cx="11091758" cy="394635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2B02B86-A567-4EC1-930B-4CF4FCF1374D}"/>
              </a:ext>
            </a:extLst>
          </p:cNvPr>
          <p:cNvSpPr txBox="1"/>
          <p:nvPr/>
        </p:nvSpPr>
        <p:spPr>
          <a:xfrm>
            <a:off x="6492240" y="2468880"/>
            <a:ext cx="5486400" cy="369331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Esse método precisa do nome, 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 e a senha, e vai cadastrar esse registro na tabela usuários. </a:t>
            </a:r>
          </a:p>
          <a:p>
            <a:r>
              <a:rPr lang="pt-BR" dirty="0">
                <a:solidFill>
                  <a:schemeClr val="bg1"/>
                </a:solidFill>
              </a:rPr>
              <a:t>Ele retorna verdadeiro ou falso se não conseguir inserir.</a:t>
            </a:r>
          </a:p>
          <a:p>
            <a:r>
              <a:rPr lang="pt-BR" dirty="0">
                <a:solidFill>
                  <a:schemeClr val="bg1"/>
                </a:solidFill>
              </a:rPr>
              <a:t>Toda vez que for criar um comando de banco de dados, seja para inserir “INSERT...”, para selecionar “SELECT...” apagar “DELETE...” tem que fazer esses 4 passos:</a:t>
            </a:r>
          </a:p>
          <a:p>
            <a:r>
              <a:rPr lang="pt-BR" dirty="0">
                <a:solidFill>
                  <a:schemeClr val="bg1"/>
                </a:solidFill>
              </a:rPr>
              <a:t>1 - Criar uma 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com o comando (linha 49)</a:t>
            </a:r>
          </a:p>
          <a:p>
            <a:r>
              <a:rPr lang="pt-BR" dirty="0">
                <a:solidFill>
                  <a:schemeClr val="bg1"/>
                </a:solidFill>
              </a:rPr>
              <a:t>2 - Usar o comando prepare do </a:t>
            </a:r>
            <a:r>
              <a:rPr lang="pt-BR" dirty="0" err="1">
                <a:solidFill>
                  <a:schemeClr val="bg1"/>
                </a:solidFill>
              </a:rPr>
              <a:t>pdo</a:t>
            </a:r>
            <a:r>
              <a:rPr lang="pt-BR" dirty="0">
                <a:solidFill>
                  <a:schemeClr val="bg1"/>
                </a:solidFill>
              </a:rPr>
              <a:t> (linha50)</a:t>
            </a:r>
          </a:p>
          <a:p>
            <a:r>
              <a:rPr lang="pt-BR" dirty="0">
                <a:solidFill>
                  <a:schemeClr val="bg1"/>
                </a:solidFill>
              </a:rPr>
              <a:t>3 - Acessar o método </a:t>
            </a:r>
            <a:r>
              <a:rPr lang="pt-BR" dirty="0" err="1">
                <a:solidFill>
                  <a:schemeClr val="bg1"/>
                </a:solidFill>
              </a:rPr>
              <a:t>bindValue</a:t>
            </a:r>
            <a:r>
              <a:rPr lang="pt-BR" dirty="0">
                <a:solidFill>
                  <a:schemeClr val="bg1"/>
                </a:solidFill>
              </a:rPr>
              <a:t>, um para cada atributo que esta com dois pontos na </a:t>
            </a:r>
            <a:r>
              <a:rPr lang="pt-BR" dirty="0" err="1">
                <a:solidFill>
                  <a:schemeClr val="bg1"/>
                </a:solidFill>
              </a:rPr>
              <a:t>string</a:t>
            </a:r>
            <a:r>
              <a:rPr lang="pt-BR" dirty="0">
                <a:solidFill>
                  <a:schemeClr val="bg1"/>
                </a:solidFill>
              </a:rPr>
              <a:t> do comando. Aqui tem três pois são três atributos com 2 pontos.</a:t>
            </a:r>
          </a:p>
          <a:p>
            <a:r>
              <a:rPr lang="pt-BR" dirty="0">
                <a:solidFill>
                  <a:schemeClr val="bg1"/>
                </a:solidFill>
              </a:rPr>
              <a:t>4 - Usar o método execute().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58792"/>
            <a:ext cx="10515600" cy="6383548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Agora que já sabemos como funciona nossa classe Contato, vamos fazer o nosso login, passo a passo.</a:t>
            </a:r>
          </a:p>
          <a:p>
            <a:pPr>
              <a:spcAft>
                <a:spcPts val="600"/>
              </a:spcAft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a primeira coisa que vamos fazer é criar o arquivo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login.php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colocar nosso formulário. </a:t>
            </a:r>
          </a:p>
          <a:p>
            <a:pPr>
              <a:spcAft>
                <a:spcPts val="600"/>
              </a:spcAft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Voces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podem criar uma tela de login diferente, o importante é ter os campos que a gente precisa, ao menos o nome, id,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senha.</a:t>
            </a:r>
          </a:p>
          <a:p>
            <a:pPr>
              <a:spcAft>
                <a:spcPts val="600"/>
              </a:spcAft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 vou printar aqui as telas, colocando o numero da linha para vocês irem digitando sem se perder. </a:t>
            </a:r>
          </a:p>
          <a:p>
            <a:pPr>
              <a:spcAft>
                <a:spcPts val="600"/>
              </a:spcAft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Agora é só começar a digitar com bastante atenção.</a:t>
            </a:r>
          </a:p>
          <a:p>
            <a:pPr>
              <a:spcAft>
                <a:spcPts val="600"/>
              </a:spcAft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Vamos começar com a classe, depois o arquivo de formulário. </a:t>
            </a:r>
          </a:p>
          <a:p>
            <a:pPr>
              <a:spcAft>
                <a:spcPts val="600"/>
              </a:spcAft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a classe, vamos criar um arquivo chamado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Contato.class.php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spcAft>
                <a:spcPts val="600"/>
              </a:spcAft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 o Visual Studio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 clique em arquivo, abrir pasta, e procure a pasta login que você criou dentro de c:\xampp\htdocs.</a:t>
            </a:r>
          </a:p>
          <a:p>
            <a:pPr>
              <a:spcAft>
                <a:spcPts val="600"/>
              </a:spcAft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Depois clique em new file, e salve com o nome de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Contato.class.php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600"/>
              </a:spcAft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946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AB230A3-6141-4B8F-9E7F-EDE87E819EAE}"/>
              </a:ext>
            </a:extLst>
          </p:cNvPr>
          <p:cNvSpPr txBox="1"/>
          <p:nvPr/>
        </p:nvSpPr>
        <p:spPr>
          <a:xfrm>
            <a:off x="8376285" y="1305340"/>
            <a:ext cx="2823210" cy="424731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Crie um arquivo e salve com o nome de </a:t>
            </a:r>
            <a:r>
              <a:rPr lang="pt-BR" dirty="0" err="1">
                <a:solidFill>
                  <a:schemeClr val="bg1"/>
                </a:solidFill>
              </a:rPr>
              <a:t>login.php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Nesse arquivo digite esses comandos. </a:t>
            </a:r>
          </a:p>
          <a:p>
            <a:r>
              <a:rPr lang="pt-BR" dirty="0">
                <a:solidFill>
                  <a:schemeClr val="bg1"/>
                </a:solidFill>
              </a:rPr>
              <a:t>Aqui temos um </a:t>
            </a:r>
            <a:r>
              <a:rPr lang="pt-BR" dirty="0" err="1">
                <a:solidFill>
                  <a:schemeClr val="bg1"/>
                </a:solidFill>
              </a:rPr>
              <a:t>session_start</a:t>
            </a:r>
            <a:r>
              <a:rPr lang="pt-BR" dirty="0">
                <a:solidFill>
                  <a:schemeClr val="bg1"/>
                </a:solidFill>
              </a:rPr>
              <a:t> para salvar a sessão, e importamos a classe com </a:t>
            </a:r>
            <a:r>
              <a:rPr lang="pt-BR" dirty="0" err="1">
                <a:solidFill>
                  <a:schemeClr val="bg1"/>
                </a:solidFill>
              </a:rPr>
              <a:t>require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</a:rPr>
              <a:t>A linha 5 checa  se existe um post[‘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’] e se ele não esta vazio. Isso significa que o formulário foi preenchido e tem algum conteúdo no campo </a:t>
            </a:r>
            <a:r>
              <a:rPr lang="pt-BR" dirty="0" err="1">
                <a:solidFill>
                  <a:schemeClr val="bg1"/>
                </a:solidFill>
              </a:rPr>
              <a:t>email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2E00BAD-9882-4E6F-98BA-669600B86799}"/>
              </a:ext>
            </a:extLst>
          </p:cNvPr>
          <p:cNvSpPr txBox="1"/>
          <p:nvPr/>
        </p:nvSpPr>
        <p:spPr>
          <a:xfrm>
            <a:off x="8149590" y="960120"/>
            <a:ext cx="3817620" cy="5047536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Da linha 6 ate a linha 8 eu pego os dados digitados no formulário e passo para variáveis locais.</a:t>
            </a:r>
          </a:p>
          <a:p>
            <a:r>
              <a:rPr lang="pt-BR" sz="1400" dirty="0">
                <a:solidFill>
                  <a:schemeClr val="bg1"/>
                </a:solidFill>
              </a:rPr>
              <a:t>Depois eu instancio a classe Contato e se a classe conseguir conectar, vai retornar verdadeiro e </a:t>
            </a:r>
            <a:r>
              <a:rPr lang="pt-BR" sz="1400" dirty="0" err="1">
                <a:solidFill>
                  <a:schemeClr val="bg1"/>
                </a:solidFill>
              </a:rPr>
              <a:t>sera</a:t>
            </a:r>
            <a:r>
              <a:rPr lang="pt-BR" sz="1400" dirty="0">
                <a:solidFill>
                  <a:schemeClr val="bg1"/>
                </a:solidFill>
              </a:rPr>
              <a:t> guardado na variável $conecta. </a:t>
            </a:r>
          </a:p>
          <a:p>
            <a:r>
              <a:rPr lang="pt-BR" sz="1400" dirty="0">
                <a:solidFill>
                  <a:schemeClr val="bg1"/>
                </a:solidFill>
              </a:rPr>
              <a:t>Na linha 12 eu checo se conecta esta verdadeiro, e se tiver, eu chamo a classe </a:t>
            </a:r>
            <a:r>
              <a:rPr lang="pt-BR" sz="1400" dirty="0" err="1">
                <a:solidFill>
                  <a:schemeClr val="bg1"/>
                </a:solidFill>
              </a:rPr>
              <a:t>checkUser</a:t>
            </a:r>
            <a:r>
              <a:rPr lang="pt-BR" sz="1400" dirty="0">
                <a:solidFill>
                  <a:schemeClr val="bg1"/>
                </a:solidFill>
              </a:rPr>
              <a:t> passando o </a:t>
            </a:r>
            <a:r>
              <a:rPr lang="pt-BR" sz="1400" dirty="0" err="1">
                <a:solidFill>
                  <a:schemeClr val="bg1"/>
                </a:solidFill>
              </a:rPr>
              <a:t>email</a:t>
            </a:r>
            <a:r>
              <a:rPr lang="pt-BR" sz="1400" dirty="0">
                <a:solidFill>
                  <a:schemeClr val="bg1"/>
                </a:solidFill>
              </a:rPr>
              <a:t> para ela. Se esse </a:t>
            </a:r>
            <a:r>
              <a:rPr lang="pt-BR" sz="1400" dirty="0" err="1">
                <a:solidFill>
                  <a:schemeClr val="bg1"/>
                </a:solidFill>
              </a:rPr>
              <a:t>email</a:t>
            </a:r>
            <a:r>
              <a:rPr lang="pt-BR" sz="1400" dirty="0">
                <a:solidFill>
                  <a:schemeClr val="bg1"/>
                </a:solidFill>
              </a:rPr>
              <a:t> existir no banco de dados, $</a:t>
            </a:r>
            <a:r>
              <a:rPr lang="pt-BR" sz="1400" dirty="0" err="1">
                <a:solidFill>
                  <a:schemeClr val="bg1"/>
                </a:solidFill>
              </a:rPr>
              <a:t>chkUser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sera</a:t>
            </a:r>
            <a:r>
              <a:rPr lang="pt-BR" sz="1400" dirty="0">
                <a:solidFill>
                  <a:schemeClr val="bg1"/>
                </a:solidFill>
              </a:rPr>
              <a:t> verdadeiro, então eu procuro o </a:t>
            </a:r>
            <a:r>
              <a:rPr lang="pt-BR" sz="1400" dirty="0" err="1">
                <a:solidFill>
                  <a:schemeClr val="bg1"/>
                </a:solidFill>
              </a:rPr>
              <a:t>email</a:t>
            </a:r>
            <a:r>
              <a:rPr lang="pt-BR" sz="1400" dirty="0">
                <a:solidFill>
                  <a:schemeClr val="bg1"/>
                </a:solidFill>
              </a:rPr>
              <a:t> e a senha no método </a:t>
            </a:r>
            <a:r>
              <a:rPr lang="pt-BR" sz="1400" dirty="0" err="1">
                <a:solidFill>
                  <a:schemeClr val="bg1"/>
                </a:solidFill>
              </a:rPr>
              <a:t>checkPass</a:t>
            </a:r>
            <a:r>
              <a:rPr lang="pt-BR" sz="1400" dirty="0">
                <a:solidFill>
                  <a:schemeClr val="bg1"/>
                </a:solidFill>
              </a:rPr>
              <a:t>.</a:t>
            </a:r>
          </a:p>
          <a:p>
            <a:r>
              <a:rPr lang="pt-BR" sz="1400" dirty="0">
                <a:solidFill>
                  <a:schemeClr val="bg1"/>
                </a:solidFill>
              </a:rPr>
              <a:t>Esse método </a:t>
            </a:r>
            <a:r>
              <a:rPr lang="pt-BR" sz="1400" dirty="0" err="1">
                <a:solidFill>
                  <a:schemeClr val="bg1"/>
                </a:solidFill>
              </a:rPr>
              <a:t>checkPass</a:t>
            </a:r>
            <a:r>
              <a:rPr lang="pt-BR" sz="1400" dirty="0">
                <a:solidFill>
                  <a:schemeClr val="bg1"/>
                </a:solidFill>
              </a:rPr>
              <a:t>  vazio se não encontrar um usuário e senha e Verdadeiro se encontrou um registro. Então eu pego o nome desse registro e passo para uma sessão com o comando $_SESSION[‘nome’] = $</a:t>
            </a:r>
            <a:r>
              <a:rPr lang="pt-BR" sz="1400" dirty="0" err="1">
                <a:solidFill>
                  <a:schemeClr val="bg1"/>
                </a:solidFill>
              </a:rPr>
              <a:t>chkPass</a:t>
            </a:r>
            <a:r>
              <a:rPr lang="pt-BR" sz="1400" dirty="0">
                <a:solidFill>
                  <a:schemeClr val="bg1"/>
                </a:solidFill>
              </a:rPr>
              <a:t>[‘nome’], se não achar da uma mensagem para o usuário.</a:t>
            </a:r>
          </a:p>
          <a:p>
            <a:r>
              <a:rPr lang="pt-BR" sz="1400" dirty="0">
                <a:solidFill>
                  <a:schemeClr val="bg1"/>
                </a:solidFill>
              </a:rPr>
              <a:t>Aqui faltou checar se o $</a:t>
            </a:r>
            <a:r>
              <a:rPr lang="pt-BR" sz="1400" dirty="0" err="1">
                <a:solidFill>
                  <a:schemeClr val="bg1"/>
                </a:solidFill>
              </a:rPr>
              <a:t>chkPass</a:t>
            </a:r>
            <a:r>
              <a:rPr lang="pt-BR" sz="1400" dirty="0">
                <a:solidFill>
                  <a:schemeClr val="bg1"/>
                </a:solidFill>
              </a:rPr>
              <a:t> esta vazio ou não para </a:t>
            </a:r>
            <a:r>
              <a:rPr lang="pt-BR" sz="1400" dirty="0" err="1">
                <a:solidFill>
                  <a:schemeClr val="bg1"/>
                </a:solidFill>
              </a:rPr>
              <a:t>depos</a:t>
            </a:r>
            <a:r>
              <a:rPr lang="pt-BR" sz="1400" dirty="0">
                <a:solidFill>
                  <a:schemeClr val="bg1"/>
                </a:solidFill>
              </a:rPr>
              <a:t> criar a sessão.</a:t>
            </a:r>
          </a:p>
          <a:p>
            <a:r>
              <a:rPr lang="pt-BR" sz="1400" dirty="0">
                <a:solidFill>
                  <a:schemeClr val="bg1"/>
                </a:solidFill>
              </a:rPr>
              <a:t>Lembrando que não fizemos ainda o </a:t>
            </a:r>
            <a:r>
              <a:rPr lang="pt-BR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</a:t>
            </a:r>
            <a:r>
              <a:rPr lang="pt-BR" sz="14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endParaRPr lang="pt-BR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4542B-93DB-0E10-A948-08008BBB0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49B205F-AA62-D90C-89AA-8BF2B2C1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session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1BD1E69-CE87-A471-C6F4-FBF48E610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09" y="1825625"/>
            <a:ext cx="8883981" cy="4351338"/>
          </a:xfrm>
          <a:prstGeom prst="rect">
            <a:avLst/>
          </a:prstGeom>
          <a:noFill/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5FAAB66-7E2F-0FEE-AB41-1DE77D5EA4DB}"/>
              </a:ext>
            </a:extLst>
          </p:cNvPr>
          <p:cNvSpPr txBox="1"/>
          <p:nvPr/>
        </p:nvSpPr>
        <p:spPr>
          <a:xfrm>
            <a:off x="9029700" y="1536174"/>
            <a:ext cx="2724150" cy="34163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Ao acessar essa pagina, o script salva o nome Joao na variável de sessão </a:t>
            </a:r>
            <a:r>
              <a:rPr lang="pt-B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$_SESSION[‘nome’]</a:t>
            </a:r>
          </a:p>
          <a:p>
            <a:r>
              <a:rPr lang="pt-BR" sz="2400" dirty="0">
                <a:solidFill>
                  <a:schemeClr val="bg1"/>
                </a:solidFill>
              </a:rPr>
              <a:t>Depois o usuário é direcionado com </a:t>
            </a:r>
            <a:r>
              <a:rPr lang="pt-BR" sz="2400" dirty="0" err="1">
                <a:solidFill>
                  <a:schemeClr val="bg1"/>
                </a:solidFill>
              </a:rPr>
              <a:t>href</a:t>
            </a:r>
            <a:r>
              <a:rPr lang="pt-BR" sz="2400" dirty="0">
                <a:solidFill>
                  <a:schemeClr val="bg1"/>
                </a:solidFill>
              </a:rPr>
              <a:t> para a pagina2 </a:t>
            </a:r>
          </a:p>
        </p:txBody>
      </p:sp>
    </p:spTree>
    <p:extLst>
      <p:ext uri="{BB962C8B-B14F-4D97-AF65-F5344CB8AC3E}">
        <p14:creationId xmlns:p14="http://schemas.microsoft.com/office/powerpoint/2010/main" val="3764212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13" y="2135038"/>
            <a:ext cx="11607373" cy="258792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C9CA8D8-AC98-4C06-881B-5BF428A22932}"/>
              </a:ext>
            </a:extLst>
          </p:cNvPr>
          <p:cNvSpPr txBox="1"/>
          <p:nvPr/>
        </p:nvSpPr>
        <p:spPr>
          <a:xfrm>
            <a:off x="5773206" y="514350"/>
            <a:ext cx="6126480" cy="203132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próximo passo é continuar agora com o desenho da tela de login, não esquecendo de fechar o </a:t>
            </a:r>
            <a:r>
              <a:rPr lang="pt-BR" dirty="0" err="1">
                <a:solidFill>
                  <a:schemeClr val="bg1"/>
                </a:solidFill>
              </a:rPr>
              <a:t>php</a:t>
            </a:r>
            <a:r>
              <a:rPr lang="pt-BR" dirty="0">
                <a:solidFill>
                  <a:schemeClr val="bg1"/>
                </a:solidFill>
              </a:rPr>
              <a:t>  na linha 25.</a:t>
            </a:r>
          </a:p>
          <a:p>
            <a:r>
              <a:rPr lang="pt-BR" dirty="0">
                <a:solidFill>
                  <a:schemeClr val="bg1"/>
                </a:solidFill>
              </a:rPr>
              <a:t>Essa parte do código mostra a conexão com o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, no arquivo acesso.js que esta no diretório </a:t>
            </a:r>
            <a:r>
              <a:rPr lang="pt-BR" dirty="0" err="1">
                <a:solidFill>
                  <a:schemeClr val="bg1"/>
                </a:solidFill>
              </a:rPr>
              <a:t>js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r>
              <a:rPr lang="pt-BR" dirty="0">
                <a:solidFill>
                  <a:schemeClr val="bg1"/>
                </a:solidFill>
              </a:rPr>
              <a:t>Mostra também a conexão com o estilo que esta na pasta </a:t>
            </a:r>
            <a:r>
              <a:rPr lang="pt-BR" dirty="0" err="1">
                <a:solidFill>
                  <a:schemeClr val="bg1"/>
                </a:solidFill>
              </a:rPr>
              <a:t>css</a:t>
            </a:r>
            <a:r>
              <a:rPr lang="pt-BR" dirty="0">
                <a:solidFill>
                  <a:schemeClr val="bg1"/>
                </a:solidFill>
              </a:rPr>
              <a:t> e chama login.css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101"/>
            <a:ext cx="10221751" cy="571579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24" y="571101"/>
            <a:ext cx="10221751" cy="571579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493" y="1095049"/>
            <a:ext cx="9593014" cy="466790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53" y="299601"/>
            <a:ext cx="6039693" cy="625879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852" y="479416"/>
            <a:ext cx="6366295" cy="589916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445" y="444915"/>
            <a:ext cx="6763109" cy="596816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640" y="667103"/>
            <a:ext cx="6662719" cy="552379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862642"/>
            <a:ext cx="10515600" cy="531432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Agora você deve estar se perguntando, porque eu criei um arquivo acesso.js na pasta </a:t>
            </a:r>
            <a:r>
              <a:rPr lang="pt-BR" dirty="0" err="1"/>
              <a:t>js</a:t>
            </a:r>
            <a:r>
              <a:rPr lang="pt-BR" dirty="0"/>
              <a:t>...</a:t>
            </a:r>
          </a:p>
          <a:p>
            <a:r>
              <a:rPr lang="pt-BR" dirty="0"/>
              <a:t>Bem, eu criei porque  do mesmo jeito que linkamos o </a:t>
            </a:r>
            <a:r>
              <a:rPr lang="pt-BR" dirty="0" err="1"/>
              <a:t>css</a:t>
            </a:r>
            <a:r>
              <a:rPr lang="pt-BR" dirty="0"/>
              <a:t>, também podemos linkar o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  <a:p>
            <a:r>
              <a:rPr lang="pt-BR" dirty="0"/>
              <a:t>Para isso, o que podemos fazer é pegar tudo que estiver dentro das </a:t>
            </a:r>
            <a:r>
              <a:rPr lang="pt-BR" dirty="0" err="1"/>
              <a:t>tags</a:t>
            </a:r>
            <a:r>
              <a:rPr lang="pt-BR" dirty="0"/>
              <a:t> script, ou seja, da linha 37 ate a linha 56, literalmente e tirar do arquivo </a:t>
            </a:r>
            <a:r>
              <a:rPr lang="pt-BR" dirty="0" err="1"/>
              <a:t>html</a:t>
            </a:r>
            <a:r>
              <a:rPr lang="pt-BR" dirty="0"/>
              <a:t>, colocando no arquivo acesso.js, dentro de uma </a:t>
            </a:r>
            <a:r>
              <a:rPr lang="pt-BR" dirty="0" err="1"/>
              <a:t>funcao</a:t>
            </a:r>
            <a:r>
              <a:rPr lang="pt-BR" dirty="0"/>
              <a:t> que podemos chamar de acesso.</a:t>
            </a:r>
          </a:p>
          <a:p>
            <a:r>
              <a:rPr lang="pt-BR" dirty="0"/>
              <a:t>Aí dentro do arquivo </a:t>
            </a:r>
            <a:r>
              <a:rPr lang="pt-BR" dirty="0" err="1"/>
              <a:t>html</a:t>
            </a:r>
            <a:r>
              <a:rPr lang="pt-BR" dirty="0"/>
              <a:t>, a gente coloca uma chamada para essa </a:t>
            </a:r>
            <a:r>
              <a:rPr lang="pt-BR" dirty="0" err="1"/>
              <a:t>funcao</a:t>
            </a:r>
            <a:r>
              <a:rPr lang="pt-BR" dirty="0"/>
              <a:t> acesso que está no arquivo </a:t>
            </a:r>
            <a:r>
              <a:rPr lang="pt-BR" dirty="0" err="1"/>
              <a:t>js</a:t>
            </a:r>
            <a:r>
              <a:rPr lang="pt-BR" dirty="0"/>
              <a:t>.</a:t>
            </a:r>
          </a:p>
          <a:p>
            <a:r>
              <a:rPr lang="pt-BR" dirty="0"/>
              <a:t>Ficará assim: crie um arquivo chamado acesso.js dentro da pasta </a:t>
            </a:r>
            <a:r>
              <a:rPr lang="pt-BR" dirty="0" err="1"/>
              <a:t>js</a:t>
            </a:r>
            <a:r>
              <a:rPr lang="pt-BR" dirty="0"/>
              <a:t>.</a:t>
            </a:r>
          </a:p>
          <a:p>
            <a:r>
              <a:rPr lang="pt-BR" dirty="0"/>
              <a:t>Dentro desse arquivo, cole todo aquele código que você pegou dentro dos scripts, sem as </a:t>
            </a:r>
            <a:r>
              <a:rPr lang="pt-BR" dirty="0" err="1"/>
              <a:t>tags</a:t>
            </a:r>
            <a:r>
              <a:rPr lang="pt-BR" dirty="0"/>
              <a:t> script: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845D-361E-8EF3-A6CC-1C79437C2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F9F2D71-83F2-7AD7-E2D8-20C1310B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 do session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B56E67E-9FE5-D99D-7E6E-B753EB9F2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34" y="1690688"/>
            <a:ext cx="9079732" cy="424526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3B167E6-8018-675C-D995-569C4002C068}"/>
              </a:ext>
            </a:extLst>
          </p:cNvPr>
          <p:cNvSpPr txBox="1"/>
          <p:nvPr/>
        </p:nvSpPr>
        <p:spPr>
          <a:xfrm>
            <a:off x="8988617" y="1351508"/>
            <a:ext cx="2724150" cy="415498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Nessa pagina, o script verifica se existe uma sessão “nome”.</a:t>
            </a:r>
          </a:p>
          <a:p>
            <a:r>
              <a:rPr lang="pt-BR" sz="2400" dirty="0">
                <a:solidFill>
                  <a:schemeClr val="bg1"/>
                </a:solidFill>
              </a:rPr>
              <a:t>Se existir, mostra o nome salvo na variável de sessão $_SESSION[‘nome’]</a:t>
            </a:r>
          </a:p>
          <a:p>
            <a:r>
              <a:rPr lang="pt-BR" sz="2400" dirty="0">
                <a:solidFill>
                  <a:schemeClr val="bg1"/>
                </a:solidFill>
              </a:rPr>
              <a:t>Se não existir, exibe uma mensagem para o usuário.</a:t>
            </a:r>
          </a:p>
        </p:txBody>
      </p:sp>
    </p:spTree>
    <p:extLst>
      <p:ext uri="{BB962C8B-B14F-4D97-AF65-F5344CB8AC3E}">
        <p14:creationId xmlns:p14="http://schemas.microsoft.com/office/powerpoint/2010/main" val="2445670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07" y="703052"/>
            <a:ext cx="10398985" cy="545189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602" y="1384540"/>
            <a:ext cx="9490795" cy="408892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856" y="1117121"/>
            <a:ext cx="8680288" cy="462375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eta: para a Direita 5"/>
          <p:cNvSpPr/>
          <p:nvPr/>
        </p:nvSpPr>
        <p:spPr>
          <a:xfrm rot="18590199">
            <a:off x="5020574" y="1769990"/>
            <a:ext cx="1328468" cy="52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/>
          <p:cNvSpPr/>
          <p:nvPr/>
        </p:nvSpPr>
        <p:spPr>
          <a:xfrm rot="8161269">
            <a:off x="1026320" y="2045464"/>
            <a:ext cx="1328468" cy="52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eta: para a Direita 5"/>
          <p:cNvSpPr/>
          <p:nvPr/>
        </p:nvSpPr>
        <p:spPr>
          <a:xfrm rot="18590199">
            <a:off x="10064118" y="5239734"/>
            <a:ext cx="1328468" cy="52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8" y="977677"/>
            <a:ext cx="8232056" cy="4232677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Seta: para a Direita 5"/>
          <p:cNvSpPr/>
          <p:nvPr/>
        </p:nvSpPr>
        <p:spPr>
          <a:xfrm rot="18590199">
            <a:off x="10327256" y="4722148"/>
            <a:ext cx="1328468" cy="520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3EDEB71-DCF3-0689-A9F6-B9B34B391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480" y="2225201"/>
            <a:ext cx="10515319" cy="3223571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Pronto, com isso conseguimos fazer uma pagina de login onde para acessar a pagina index, temos que passar pelo login.</a:t>
            </a:r>
          </a:p>
          <a:p>
            <a:r>
              <a:rPr lang="pt-BR" dirty="0"/>
              <a:t>Esses arquivos usados aqui estão disponíveis no endereço: Basta digitar isso no navegador, ou copiar daqui e colar </a:t>
            </a:r>
            <a:r>
              <a:rPr lang="pt-BR" dirty="0" err="1"/>
              <a:t>la</a:t>
            </a:r>
            <a:r>
              <a:rPr lang="pt-BR" dirty="0"/>
              <a:t> no navegador.</a:t>
            </a:r>
          </a:p>
          <a:p>
            <a:endParaRPr lang="pt-BR" dirty="0"/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https://github.com/fabioclaret/Programacao-Web-SENAC.git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desafio:</a:t>
            </a:r>
          </a:p>
          <a:p>
            <a:r>
              <a:rPr lang="pt-BR" dirty="0"/>
              <a:t>Colocar um botão para cadastrar novo usuário, sem ter que passar pelo </a:t>
            </a:r>
            <a:r>
              <a:rPr lang="pt-BR" dirty="0" err="1"/>
              <a:t>MySql</a:t>
            </a:r>
            <a:r>
              <a:rPr lang="pt-BR" dirty="0"/>
              <a:t>.</a:t>
            </a:r>
          </a:p>
          <a:p>
            <a:r>
              <a:rPr lang="pt-BR" dirty="0"/>
              <a:t>Esse botão deverá ao ser clicado chamar uma pagina que pode ser </a:t>
            </a:r>
            <a:r>
              <a:rPr lang="pt-BR" dirty="0" err="1"/>
              <a:t>cadastrar.php</a:t>
            </a:r>
            <a:r>
              <a:rPr lang="pt-BR" dirty="0"/>
              <a:t>, (isso é um link comum) </a:t>
            </a:r>
          </a:p>
          <a:p>
            <a:r>
              <a:rPr lang="pt-BR" dirty="0"/>
              <a:t>Copie todo o código do </a:t>
            </a:r>
            <a:r>
              <a:rPr lang="pt-BR" dirty="0" err="1"/>
              <a:t>login.php</a:t>
            </a:r>
            <a:r>
              <a:rPr lang="pt-BR" dirty="0"/>
              <a:t> para esse  </a:t>
            </a:r>
            <a:r>
              <a:rPr lang="pt-BR" dirty="0" err="1"/>
              <a:t>noco</a:t>
            </a:r>
            <a:r>
              <a:rPr lang="pt-BR" dirty="0"/>
              <a:t> arquivo </a:t>
            </a:r>
            <a:r>
              <a:rPr lang="pt-BR" dirty="0" err="1"/>
              <a:t>cadastrar.php</a:t>
            </a:r>
            <a:r>
              <a:rPr lang="pt-BR" dirty="0"/>
              <a:t> e faca as seguintes </a:t>
            </a:r>
            <a:r>
              <a:rPr lang="pt-BR" dirty="0" err="1"/>
              <a:t>alteracoes</a:t>
            </a:r>
            <a:r>
              <a:rPr lang="pt-BR" dirty="0"/>
              <a:t>: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aphic 185"/>
          <p:cNvGrpSpPr>
            <a:grpSpLocks noGrp="1" noUngrp="1" noRot="1" noChangeAspect="1" noMove="1" noResize="1"/>
          </p:cNvGrpSpPr>
          <p:nvPr/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Oval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672668" y="1090453"/>
            <a:ext cx="9465232" cy="523827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" b="1"/>
          <a:stretch>
            <a:fillRect/>
          </a:stretch>
        </p:blipFill>
        <p:spPr>
          <a:xfrm>
            <a:off x="1280667" y="677668"/>
            <a:ext cx="9630666" cy="541725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3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Graphic 2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473609" y="168141"/>
            <a:ext cx="1009111" cy="100911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Oval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11460" y="4428611"/>
            <a:ext cx="565207" cy="56520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Retângulo: Cantos Arredondados 3"/>
          <p:cNvSpPr/>
          <p:nvPr/>
        </p:nvSpPr>
        <p:spPr>
          <a:xfrm>
            <a:off x="2432649" y="2191109"/>
            <a:ext cx="6245525" cy="327803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Fabio Claret</a:t>
            </a:r>
          </a:p>
          <a:p>
            <a:pPr algn="ctr"/>
            <a:endParaRPr lang="pt-BR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fabioclaret@gmail.com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/>
              <a:t>Entao</a:t>
            </a:r>
            <a:r>
              <a:rPr lang="pt-BR" dirty="0"/>
              <a:t> depois que a gente checar se o usuário passou pelo login, digitando </a:t>
            </a:r>
            <a:r>
              <a:rPr lang="pt-BR" dirty="0" err="1"/>
              <a:t>email</a:t>
            </a:r>
            <a:r>
              <a:rPr lang="pt-BR" dirty="0"/>
              <a:t> e senha corretamente, a gente pode criar uma </a:t>
            </a:r>
            <a:r>
              <a:rPr lang="pt-BR" dirty="0" err="1"/>
              <a:t>session</a:t>
            </a:r>
            <a:r>
              <a:rPr lang="pt-BR" dirty="0"/>
              <a:t> e guardar por exemplo o nome dele dentro dessa </a:t>
            </a:r>
            <a:r>
              <a:rPr lang="pt-BR" dirty="0" err="1"/>
              <a:t>session</a:t>
            </a:r>
            <a:r>
              <a:rPr lang="pt-BR" dirty="0"/>
              <a:t>.</a:t>
            </a:r>
          </a:p>
          <a:p>
            <a:r>
              <a:rPr lang="pt-BR" dirty="0"/>
              <a:t>Depois na pagina principal, a gente antes de abrir a pagina, verifica se existe uma </a:t>
            </a:r>
            <a:r>
              <a:rPr lang="pt-BR" dirty="0" err="1"/>
              <a:t>session</a:t>
            </a:r>
            <a:r>
              <a:rPr lang="pt-BR" dirty="0"/>
              <a:t> aberta.</a:t>
            </a:r>
          </a:p>
          <a:p>
            <a:r>
              <a:rPr lang="pt-BR" dirty="0"/>
              <a:t>Se existir significa que o usuário fez o login corretamente, e podemos deixar ele entrar.</a:t>
            </a:r>
          </a:p>
          <a:p>
            <a:r>
              <a:rPr lang="pt-BR" dirty="0"/>
              <a:t>Se não existir, eh porque o usuário não fez login, ou não acertou a senha.</a:t>
            </a:r>
          </a:p>
          <a:p>
            <a:r>
              <a:rPr lang="pt-BR" dirty="0"/>
              <a:t>Nesse caso, redirecionamos ele para o login novamente.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A0DFB-1BEB-9088-DC2D-3BDA49576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B220B99-2D83-6AB6-A0CF-1AED4A1E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791B88-ACB5-873D-8A09-3D2E1C853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pt-BR" sz="2200" dirty="0"/>
              <a:t>A ideia é fazer uma tela de login, usando </a:t>
            </a:r>
            <a:r>
              <a:rPr lang="pt-BR" sz="2200" dirty="0" err="1"/>
              <a:t>MySql</a:t>
            </a:r>
            <a:r>
              <a:rPr lang="pt-BR" sz="2200" dirty="0"/>
              <a:t>, CSS, </a:t>
            </a:r>
            <a:r>
              <a:rPr lang="pt-BR" sz="2200" dirty="0" err="1"/>
              <a:t>JavaScript</a:t>
            </a:r>
            <a:r>
              <a:rPr lang="pt-BR" sz="2200" dirty="0"/>
              <a:t> como a tela ao lado.</a:t>
            </a:r>
          </a:p>
          <a:p>
            <a:r>
              <a:rPr lang="pt-BR" sz="2200" dirty="0"/>
              <a:t>O </a:t>
            </a:r>
            <a:r>
              <a:rPr lang="pt-BR" sz="2200" dirty="0" err="1"/>
              <a:t>MySql</a:t>
            </a:r>
            <a:r>
              <a:rPr lang="pt-BR" sz="2200" dirty="0"/>
              <a:t> será utilizado para localizar o usuário no banco de dados.</a:t>
            </a:r>
          </a:p>
          <a:p>
            <a:r>
              <a:rPr lang="pt-BR" sz="2200" dirty="0"/>
              <a:t>O </a:t>
            </a:r>
            <a:r>
              <a:rPr lang="pt-BR" sz="2200" dirty="0" err="1"/>
              <a:t>JavaScript</a:t>
            </a:r>
            <a:r>
              <a:rPr lang="pt-BR" sz="2200" dirty="0"/>
              <a:t> vamos usar para pegar a data do sistema.</a:t>
            </a:r>
          </a:p>
          <a:p>
            <a:r>
              <a:rPr lang="pt-BR" sz="2200" dirty="0"/>
              <a:t>Vamos também usar uma </a:t>
            </a:r>
            <a:r>
              <a:rPr lang="pt-BR" sz="2200" dirty="0" err="1"/>
              <a:t>session</a:t>
            </a:r>
            <a:r>
              <a:rPr lang="pt-BR" sz="2200" dirty="0"/>
              <a:t> para garantir que o usuário está autenticado.</a:t>
            </a:r>
          </a:p>
          <a:p>
            <a:r>
              <a:rPr lang="pt-BR" sz="2200" dirty="0"/>
              <a:t>A primeira coisa que vamos fazer é criar um diretório dentro de C:\xampp\htdocs com a seguinte estrutura: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A4B5E7-C2F9-3D92-B240-4012DB0BD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543969"/>
            <a:ext cx="5181600" cy="29146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47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/>
          <a:srcRect l="32381" t="21150"/>
          <a:stretch>
            <a:fillRect/>
          </a:stretch>
        </p:blipFill>
        <p:spPr>
          <a:xfrm>
            <a:off x="1973943" y="726551"/>
            <a:ext cx="8244114" cy="5404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E87B0-F329-7BE2-0A6D-251F6407A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499E1-7D65-2608-7594-878A48D3D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29C254-9832-7362-05A5-850C794D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D85CA1-39EF-9781-9215-F88E9272F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EE9416E-A7D1-46BF-80EF-84C1B71C6A24}"/>
              </a:ext>
            </a:extLst>
          </p:cNvPr>
          <p:cNvSpPr txBox="1"/>
          <p:nvPr/>
        </p:nvSpPr>
        <p:spPr>
          <a:xfrm>
            <a:off x="8823960" y="1825625"/>
            <a:ext cx="285750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Nossa tela vai ficar assim, mas nada impede de vocês criarem o próprio estilo.</a:t>
            </a:r>
          </a:p>
        </p:txBody>
      </p:sp>
    </p:spTree>
    <p:extLst>
      <p:ext uri="{BB962C8B-B14F-4D97-AF65-F5344CB8AC3E}">
        <p14:creationId xmlns:p14="http://schemas.microsoft.com/office/powerpoint/2010/main" val="109166717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3814</Words>
  <Application>Microsoft Office PowerPoint</Application>
  <PresentationFormat>Widescreen</PresentationFormat>
  <Paragraphs>233</Paragraphs>
  <Slides>58</Slides>
  <Notes>47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3" baseType="lpstr">
      <vt:lpstr>Arial</vt:lpstr>
      <vt:lpstr>Calibri</vt:lpstr>
      <vt:lpstr>Source Sans Pro</vt:lpstr>
      <vt:lpstr>Source Sans Pro SemiBold</vt:lpstr>
      <vt:lpstr>FunkyShapesDarkVTI</vt:lpstr>
      <vt:lpstr>Login</vt:lpstr>
      <vt:lpstr>Apresentação do PowerPoint</vt:lpstr>
      <vt:lpstr>Exemplo de uso do session</vt:lpstr>
      <vt:lpstr>Exemplo de uso do session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Nossa classe começa com os atributos privados</vt:lpstr>
      <vt:lpstr>Logo em seguida o método construtor</vt:lpstr>
      <vt:lpstr>Logo em seguida o método construtor</vt:lpstr>
      <vt:lpstr>Logo em seguida o método construtor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FABIO OLIVEIRA</dc:creator>
  <cp:lastModifiedBy>LEVI NASCIMENTO SANTOS</cp:lastModifiedBy>
  <cp:revision>20</cp:revision>
  <dcterms:created xsi:type="dcterms:W3CDTF">2022-12-14T09:05:00Z</dcterms:created>
  <dcterms:modified xsi:type="dcterms:W3CDTF">2025-08-01T01:01:14Z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451E11A80D9D4BCB95089EED208A5A77</vt:lpwstr>
  </property>
  <property fmtid="{D5CDD505-2E9C-101B-9397-08002B2CF9AE}" pid="3" name="KSOProductBuildVer">
    <vt:lpwstr>1046-12.2.0.13215</vt:lpwstr>
  </property>
</Properties>
</file>