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9" r:id="rId31"/>
    <p:sldId id="260" r:id="rId32"/>
    <p:sldId id="261" r:id="rId33"/>
    <p:sldId id="263" r:id="rId34"/>
    <p:sldId id="264" r:id="rId35"/>
    <p:sldId id="265" r:id="rId36"/>
    <p:sldId id="266" r:id="rId37"/>
    <p:sldId id="268" r:id="rId38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10.xml"/><Relationship Id="rId37" Type="http://schemas.openxmlformats.org/officeDocument/2006/relationships/slide" Target="slides/slide9.xml"/><Relationship Id="rId36" Type="http://schemas.openxmlformats.org/officeDocument/2006/relationships/slide" Target="slides/slide8.xml"/><Relationship Id="rId35" Type="http://schemas.openxmlformats.org/officeDocument/2006/relationships/slide" Target="slides/slide7.xml"/><Relationship Id="rId34" Type="http://schemas.openxmlformats.org/officeDocument/2006/relationships/slide" Target="slides/slide6.xml"/><Relationship Id="rId33" Type="http://schemas.openxmlformats.org/officeDocument/2006/relationships/slide" Target="slides/slide5.xml"/><Relationship Id="rId32" Type="http://schemas.openxmlformats.org/officeDocument/2006/relationships/slide" Target="slides/slide4.xml"/><Relationship Id="rId31" Type="http://schemas.openxmlformats.org/officeDocument/2006/relationships/slide" Target="slides/slide3.xml"/><Relationship Id="rId30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56720" y="1157400"/>
            <a:ext cx="4030200" cy="229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" name="Google Shape;12;p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5" name="Google Shape;14;p2"/>
          <p:cNvSpPr/>
          <p:nvPr/>
        </p:nvSpPr>
        <p:spPr>
          <a:xfrm>
            <a:off x="8574120" y="4478760"/>
            <a:ext cx="1037160" cy="103680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76;p19"/>
          <p:cNvGrpSpPr/>
          <p:nvPr/>
        </p:nvGrpSpPr>
        <p:grpSpPr>
          <a:xfrm>
            <a:off x="-832680" y="-972000"/>
            <a:ext cx="1712160" cy="1712160"/>
            <a:chOff x="-832680" y="-972000"/>
            <a:chExt cx="1712160" cy="1712160"/>
          </a:xfrm>
        </p:grpSpPr>
        <p:sp>
          <p:nvSpPr>
            <p:cNvPr id="78" name="Google Shape;177;p19"/>
            <p:cNvSpPr/>
            <p:nvPr/>
          </p:nvSpPr>
          <p:spPr>
            <a:xfrm>
              <a:off x="-832680" y="-972000"/>
              <a:ext cx="1712160" cy="17121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78;p19"/>
            <p:cNvSpPr/>
            <p:nvPr/>
          </p:nvSpPr>
          <p:spPr>
            <a:xfrm>
              <a:off x="-518400" y="-657720"/>
              <a:ext cx="1083600" cy="10836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81" name="Google Shape;182;p1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2" name="Google Shape;183;p1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3" name="Google Shape;184;p1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85" name="Google Shape;193;p20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6" name="Google Shape;194;p20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7" name="Google Shape;195;p20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88" name="Google Shape;196;p20"/>
          <p:cNvGrpSpPr/>
          <p:nvPr/>
        </p:nvGrpSpPr>
        <p:grpSpPr>
          <a:xfrm>
            <a:off x="-253800" y="-990720"/>
            <a:ext cx="10068120" cy="6615000"/>
            <a:chOff x="-253800" y="-990720"/>
            <a:chExt cx="10068120" cy="6615000"/>
          </a:xfrm>
        </p:grpSpPr>
        <p:grpSp>
          <p:nvGrpSpPr>
            <p:cNvPr id="89" name="Google Shape;197;p20"/>
            <p:cNvGrpSpPr/>
            <p:nvPr/>
          </p:nvGrpSpPr>
          <p:grpSpPr>
            <a:xfrm>
              <a:off x="-253800" y="4470120"/>
              <a:ext cx="1154160" cy="1154160"/>
              <a:chOff x="-253800" y="4470120"/>
              <a:chExt cx="1154160" cy="1154160"/>
            </a:xfrm>
          </p:grpSpPr>
          <p:sp>
            <p:nvSpPr>
              <p:cNvPr id="90" name="Google Shape;198;p20"/>
              <p:cNvSpPr/>
              <p:nvPr/>
            </p:nvSpPr>
            <p:spPr>
              <a:xfrm>
                <a:off x="-253800" y="4470120"/>
                <a:ext cx="1154160" cy="1154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" name="Google Shape;199;p20"/>
              <p:cNvSpPr/>
              <p:nvPr/>
            </p:nvSpPr>
            <p:spPr>
              <a:xfrm>
                <a:off x="-42120" y="4682160"/>
                <a:ext cx="730440" cy="7304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2" name="Google Shape;200;p20"/>
            <p:cNvSpPr/>
            <p:nvPr/>
          </p:nvSpPr>
          <p:spPr>
            <a:xfrm>
              <a:off x="80812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1" name="Google Shape;211;p2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2" name="Google Shape;212;p2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03" name="Google Shape;213;p2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04" name="Google Shape;214;p21"/>
          <p:cNvGrpSpPr/>
          <p:nvPr/>
        </p:nvGrpSpPr>
        <p:grpSpPr>
          <a:xfrm>
            <a:off x="-681480" y="-990720"/>
            <a:ext cx="10142640" cy="6664320"/>
            <a:chOff x="-681480" y="-990720"/>
            <a:chExt cx="10142640" cy="6664320"/>
          </a:xfrm>
        </p:grpSpPr>
        <p:grpSp>
          <p:nvGrpSpPr>
            <p:cNvPr id="105" name="Google Shape;215;p21"/>
            <p:cNvGrpSpPr/>
            <p:nvPr/>
          </p:nvGrpSpPr>
          <p:grpSpPr>
            <a:xfrm>
              <a:off x="8179560" y="4392000"/>
              <a:ext cx="1281600" cy="1281600"/>
              <a:chOff x="8179560" y="4392000"/>
              <a:chExt cx="1281600" cy="1281600"/>
            </a:xfrm>
          </p:grpSpPr>
          <p:sp>
            <p:nvSpPr>
              <p:cNvPr id="106" name="Google Shape;216;p21"/>
              <p:cNvSpPr/>
              <p:nvPr/>
            </p:nvSpPr>
            <p:spPr>
              <a:xfrm>
                <a:off x="8179560" y="4392000"/>
                <a:ext cx="1281600" cy="128160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217;p21"/>
              <p:cNvSpPr/>
              <p:nvPr/>
            </p:nvSpPr>
            <p:spPr>
              <a:xfrm>
                <a:off x="8415000" y="4627440"/>
                <a:ext cx="811080" cy="81108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08" name="Google Shape;218;p21"/>
            <p:cNvSpPr/>
            <p:nvPr/>
          </p:nvSpPr>
          <p:spPr>
            <a:xfrm>
              <a:off x="-6814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10" name="Google Shape;233;p2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11" name="Google Shape;234;p2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2" name="Google Shape;235;p2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13" name="Google Shape;236;p22"/>
          <p:cNvGrpSpPr/>
          <p:nvPr/>
        </p:nvGrpSpPr>
        <p:grpSpPr>
          <a:xfrm>
            <a:off x="-1183320" y="-298080"/>
            <a:ext cx="11325960" cy="3736080"/>
            <a:chOff x="-1183320" y="-298080"/>
            <a:chExt cx="11325960" cy="3736080"/>
          </a:xfrm>
        </p:grpSpPr>
        <p:grpSp>
          <p:nvGrpSpPr>
            <p:cNvPr id="114" name="Google Shape;237;p22"/>
            <p:cNvGrpSpPr/>
            <p:nvPr/>
          </p:nvGrpSpPr>
          <p:grpSpPr>
            <a:xfrm>
              <a:off x="8430480" y="-298080"/>
              <a:ext cx="1712160" cy="1712160"/>
              <a:chOff x="8430480" y="-298080"/>
              <a:chExt cx="1712160" cy="1712160"/>
            </a:xfrm>
          </p:grpSpPr>
          <p:sp>
            <p:nvSpPr>
              <p:cNvPr id="115" name="Google Shape;238;p22"/>
              <p:cNvSpPr/>
              <p:nvPr/>
            </p:nvSpPr>
            <p:spPr>
              <a:xfrm>
                <a:off x="8430480" y="-2980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39;p22"/>
              <p:cNvSpPr/>
              <p:nvPr/>
            </p:nvSpPr>
            <p:spPr>
              <a:xfrm>
                <a:off x="8744760" y="1620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7" name="Google Shape;240;p22"/>
            <p:cNvSpPr/>
            <p:nvPr/>
          </p:nvSpPr>
          <p:spPr>
            <a:xfrm>
              <a:off x="-1183320" y="170496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01000" y="57744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801000" y="196668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801000" y="335592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21" name="Google Shape;248;p2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22" name="Google Shape;249;p2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23" name="Google Shape;250;p2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4" name="Google Shape;251;p23"/>
          <p:cNvSpPr/>
          <p:nvPr/>
        </p:nvSpPr>
        <p:spPr>
          <a:xfrm>
            <a:off x="-412200" y="-241560"/>
            <a:ext cx="1125360" cy="112536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1;p2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33" name="Google Shape;262;p2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34" name="Google Shape;263;p2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35" name="Google Shape;264;p25"/>
          <p:cNvGrpSpPr/>
          <p:nvPr/>
        </p:nvGrpSpPr>
        <p:grpSpPr>
          <a:xfrm>
            <a:off x="-1219680" y="-5901120"/>
            <a:ext cx="10951920" cy="11505240"/>
            <a:chOff x="-1219680" y="-5901120"/>
            <a:chExt cx="10951920" cy="11505240"/>
          </a:xfrm>
        </p:grpSpPr>
        <p:grpSp>
          <p:nvGrpSpPr>
            <p:cNvPr id="136" name="Google Shape;265;p25"/>
            <p:cNvGrpSpPr/>
            <p:nvPr/>
          </p:nvGrpSpPr>
          <p:grpSpPr>
            <a:xfrm>
              <a:off x="-1219680" y="-5901120"/>
              <a:ext cx="7369560" cy="7369560"/>
              <a:chOff x="-1219680" y="-5901120"/>
              <a:chExt cx="7369560" cy="7369560"/>
            </a:xfrm>
          </p:grpSpPr>
          <p:sp>
            <p:nvSpPr>
              <p:cNvPr id="137" name="Google Shape;266;p25"/>
              <p:cNvSpPr/>
              <p:nvPr/>
            </p:nvSpPr>
            <p:spPr>
              <a:xfrm>
                <a:off x="-1219680" y="-590112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267;p25"/>
              <p:cNvSpPr/>
              <p:nvPr/>
            </p:nvSpPr>
            <p:spPr>
              <a:xfrm>
                <a:off x="133200" y="-454824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9" name="Google Shape;268;p25"/>
            <p:cNvSpPr/>
            <p:nvPr/>
          </p:nvSpPr>
          <p:spPr>
            <a:xfrm>
              <a:off x="7318440" y="319032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270;p2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41" name="Google Shape;271;p2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42" name="Google Shape;272;p2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43" name="Google Shape;273;p26"/>
          <p:cNvGrpSpPr/>
          <p:nvPr/>
        </p:nvGrpSpPr>
        <p:grpSpPr>
          <a:xfrm>
            <a:off x="-1074600" y="-5348880"/>
            <a:ext cx="14462280" cy="11532600"/>
            <a:chOff x="-1074600" y="-5348880"/>
            <a:chExt cx="14462280" cy="11532600"/>
          </a:xfrm>
        </p:grpSpPr>
        <p:grpSp>
          <p:nvGrpSpPr>
            <p:cNvPr id="144" name="Google Shape;274;p26"/>
            <p:cNvGrpSpPr/>
            <p:nvPr/>
          </p:nvGrpSpPr>
          <p:grpSpPr>
            <a:xfrm>
              <a:off x="-1074600" y="3681360"/>
              <a:ext cx="2502360" cy="2502360"/>
              <a:chOff x="-1074600" y="3681360"/>
              <a:chExt cx="2502360" cy="2502360"/>
            </a:xfrm>
          </p:grpSpPr>
          <p:sp>
            <p:nvSpPr>
              <p:cNvPr id="145" name="Google Shape;275;p26"/>
              <p:cNvSpPr/>
              <p:nvPr/>
            </p:nvSpPr>
            <p:spPr>
              <a:xfrm>
                <a:off x="-1074600" y="3681360"/>
                <a:ext cx="2502360" cy="25023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" name="Google Shape;276;p26"/>
              <p:cNvSpPr/>
              <p:nvPr/>
            </p:nvSpPr>
            <p:spPr>
              <a:xfrm>
                <a:off x="-615240" y="4140720"/>
                <a:ext cx="1583640" cy="15836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7" name="Google Shape;277;p26"/>
            <p:cNvSpPr/>
            <p:nvPr/>
          </p:nvSpPr>
          <p:spPr>
            <a:xfrm>
              <a:off x="6062040" y="-5348880"/>
              <a:ext cx="7325640" cy="73256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20000" y="1168200"/>
            <a:ext cx="7703640" cy="36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50" name="Google Shape;25;p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51" name="Google Shape;26;p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52" name="Google Shape;27;p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53" name="Google Shape;28;p4"/>
          <p:cNvGrpSpPr/>
          <p:nvPr/>
        </p:nvGrpSpPr>
        <p:grpSpPr>
          <a:xfrm>
            <a:off x="-738720" y="-918000"/>
            <a:ext cx="10744200" cy="7011720"/>
            <a:chOff x="-738720" y="-918000"/>
            <a:chExt cx="10744200" cy="7011720"/>
          </a:xfrm>
        </p:grpSpPr>
        <p:sp>
          <p:nvSpPr>
            <p:cNvPr id="154" name="Google Shape;29;p4"/>
            <p:cNvSpPr/>
            <p:nvPr/>
          </p:nvSpPr>
          <p:spPr>
            <a:xfrm>
              <a:off x="-738720" y="-91800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55" name="Google Shape;30;p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156" name="Google Shape;31;p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" name="Google Shape;32;p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61" name="Google Shape;39;p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62" name="Google Shape;40;p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63" name="Google Shape;41;p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64" name="Google Shape;42;p5"/>
          <p:cNvSpPr/>
          <p:nvPr/>
        </p:nvSpPr>
        <p:spPr>
          <a:xfrm>
            <a:off x="8124480" y="4360680"/>
            <a:ext cx="1733040" cy="1733040"/>
          </a:xfrm>
          <a:prstGeom prst="ellipse">
            <a:avLst/>
          </a:prstGeom>
          <a:noFill/>
          <a:ln w="9525">
            <a:solidFill>
              <a:srgbClr val="26242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69" name="Google Shape;45;p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70" name="Google Shape;46;p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71" name="Google Shape;47;p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72" name="Google Shape;48;p6"/>
          <p:cNvGrpSpPr/>
          <p:nvPr/>
        </p:nvGrpSpPr>
        <p:grpSpPr>
          <a:xfrm>
            <a:off x="-1183320" y="-1325880"/>
            <a:ext cx="3954240" cy="7041240"/>
            <a:chOff x="-1183320" y="-1325880"/>
            <a:chExt cx="3954240" cy="7041240"/>
          </a:xfrm>
        </p:grpSpPr>
        <p:grpSp>
          <p:nvGrpSpPr>
            <p:cNvPr id="173" name="Google Shape;49;p6"/>
            <p:cNvGrpSpPr/>
            <p:nvPr/>
          </p:nvGrpSpPr>
          <p:grpSpPr>
            <a:xfrm>
              <a:off x="1058760" y="-1325880"/>
              <a:ext cx="1712160" cy="1712160"/>
              <a:chOff x="1058760" y="-1325880"/>
              <a:chExt cx="1712160" cy="1712160"/>
            </a:xfrm>
          </p:grpSpPr>
          <p:sp>
            <p:nvSpPr>
              <p:cNvPr id="174" name="Google Shape;50;p6"/>
              <p:cNvSpPr/>
              <p:nvPr/>
            </p:nvSpPr>
            <p:spPr>
              <a:xfrm>
                <a:off x="1058760" y="-13258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5" name="Google Shape;51;p6"/>
              <p:cNvSpPr/>
              <p:nvPr/>
            </p:nvSpPr>
            <p:spPr>
              <a:xfrm>
                <a:off x="1373040" y="-10112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76" name="Google Shape;52;p6"/>
            <p:cNvSpPr/>
            <p:nvPr/>
          </p:nvSpPr>
          <p:spPr>
            <a:xfrm>
              <a:off x="-1183320" y="39823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53320" y="950760"/>
            <a:ext cx="4437000" cy="130284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6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9" name="Google Shape;91;p1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" name="Google Shape;92;p1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" name="Google Shape;93;p1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" name="Google Shape;94;p11"/>
          <p:cNvSpPr/>
          <p:nvPr/>
        </p:nvSpPr>
        <p:spPr>
          <a:xfrm>
            <a:off x="3303000" y="-1746000"/>
            <a:ext cx="2537640" cy="253764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54;p7"/>
          <p:cNvGrpSpPr/>
          <p:nvPr/>
        </p:nvGrpSpPr>
        <p:grpSpPr>
          <a:xfrm>
            <a:off x="-716760" y="-852840"/>
            <a:ext cx="10486080" cy="6572160"/>
            <a:chOff x="-716760" y="-852840"/>
            <a:chExt cx="10486080" cy="6572160"/>
          </a:xfrm>
        </p:grpSpPr>
        <p:grpSp>
          <p:nvGrpSpPr>
            <p:cNvPr id="179" name="Google Shape;55;p7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80" name="Google Shape;56;p7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57;p7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82" name="Google Shape;58;p7"/>
            <p:cNvSpPr/>
            <p:nvPr/>
          </p:nvSpPr>
          <p:spPr>
            <a:xfrm>
              <a:off x="6879960" y="282996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84" name="Google Shape;61;p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5" name="Google Shape;62;p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86" name="Google Shape;63;p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13160" y="2061000"/>
            <a:ext cx="4452480" cy="155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88" name="Google Shape;66;p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9" name="Google Shape;67;p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90" name="Google Shape;68;p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91" name="Google Shape;69;p8"/>
          <p:cNvGrpSpPr/>
          <p:nvPr/>
        </p:nvGrpSpPr>
        <p:grpSpPr>
          <a:xfrm>
            <a:off x="-734400" y="-3548880"/>
            <a:ext cx="13364280" cy="10105560"/>
            <a:chOff x="-734400" y="-3548880"/>
            <a:chExt cx="13364280" cy="10105560"/>
          </a:xfrm>
        </p:grpSpPr>
        <p:grpSp>
          <p:nvGrpSpPr>
            <p:cNvPr id="192" name="Google Shape;70;p8"/>
            <p:cNvGrpSpPr/>
            <p:nvPr/>
          </p:nvGrpSpPr>
          <p:grpSpPr>
            <a:xfrm>
              <a:off x="5260320" y="-3548880"/>
              <a:ext cx="7369560" cy="7369560"/>
              <a:chOff x="5260320" y="-3548880"/>
              <a:chExt cx="7369560" cy="7369560"/>
            </a:xfrm>
          </p:grpSpPr>
          <p:sp>
            <p:nvSpPr>
              <p:cNvPr id="193" name="Google Shape;71;p8"/>
              <p:cNvSpPr/>
              <p:nvPr/>
            </p:nvSpPr>
            <p:spPr>
              <a:xfrm>
                <a:off x="5260320" y="-354888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72;p8"/>
              <p:cNvSpPr/>
              <p:nvPr/>
            </p:nvSpPr>
            <p:spPr>
              <a:xfrm>
                <a:off x="6613200" y="-219600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95" name="Google Shape;73;p8"/>
            <p:cNvSpPr/>
            <p:nvPr/>
          </p:nvSpPr>
          <p:spPr>
            <a:xfrm>
              <a:off x="-734400" y="414288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75;p9"/>
          <p:cNvGrpSpPr/>
          <p:nvPr/>
        </p:nvGrpSpPr>
        <p:grpSpPr>
          <a:xfrm>
            <a:off x="-716760" y="-852840"/>
            <a:ext cx="11507400" cy="7424280"/>
            <a:chOff x="-716760" y="-852840"/>
            <a:chExt cx="11507400" cy="7424280"/>
          </a:xfrm>
        </p:grpSpPr>
        <p:grpSp>
          <p:nvGrpSpPr>
            <p:cNvPr id="197" name="Google Shape;76;p9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98" name="Google Shape;77;p9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9" name="Google Shape;78;p9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00" name="Google Shape;79;p9"/>
            <p:cNvSpPr/>
            <p:nvPr/>
          </p:nvSpPr>
          <p:spPr>
            <a:xfrm>
              <a:off x="7901280" y="368208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02" name="Google Shape;82;p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03" name="Google Shape;83;p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04" name="Google Shape;84;p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713160" y="3480480"/>
            <a:ext cx="4796280" cy="11232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780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93780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93780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476712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476712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476712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0" name="Google Shape;110;p1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1" name="Google Shape;111;p1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2" name="Google Shape;112;p1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23" name="Google Shape;113;p13"/>
          <p:cNvGrpSpPr/>
          <p:nvPr/>
        </p:nvGrpSpPr>
        <p:grpSpPr>
          <a:xfrm>
            <a:off x="8258400" y="-876240"/>
            <a:ext cx="1749600" cy="6988680"/>
            <a:chOff x="8258400" y="-876240"/>
            <a:chExt cx="1749600" cy="6988680"/>
          </a:xfrm>
        </p:grpSpPr>
        <p:grpSp>
          <p:nvGrpSpPr>
            <p:cNvPr id="24" name="Google Shape;114;p13"/>
            <p:cNvGrpSpPr/>
            <p:nvPr/>
          </p:nvGrpSpPr>
          <p:grpSpPr>
            <a:xfrm>
              <a:off x="8258400" y="4400280"/>
              <a:ext cx="1712160" cy="1712160"/>
              <a:chOff x="8258400" y="4400280"/>
              <a:chExt cx="1712160" cy="1712160"/>
            </a:xfrm>
          </p:grpSpPr>
          <p:sp>
            <p:nvSpPr>
              <p:cNvPr id="25" name="Google Shape;115;p13"/>
              <p:cNvSpPr/>
              <p:nvPr/>
            </p:nvSpPr>
            <p:spPr>
              <a:xfrm>
                <a:off x="8258400" y="44002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" name="Google Shape;116;p13"/>
              <p:cNvSpPr/>
              <p:nvPr/>
            </p:nvSpPr>
            <p:spPr>
              <a:xfrm>
                <a:off x="8572680" y="47149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7" name="Google Shape;117;p13"/>
            <p:cNvSpPr/>
            <p:nvPr/>
          </p:nvSpPr>
          <p:spPr>
            <a:xfrm>
              <a:off x="8274960" y="-8762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9" name="Google Shape;120;p1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0" name="Google Shape;121;p1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31" name="Google Shape;122;p1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32" name="Google Shape;123;p14"/>
          <p:cNvGrpSpPr/>
          <p:nvPr/>
        </p:nvGrpSpPr>
        <p:grpSpPr>
          <a:xfrm>
            <a:off x="8285400" y="-438480"/>
            <a:ext cx="1720080" cy="6532200"/>
            <a:chOff x="8285400" y="-438480"/>
            <a:chExt cx="1720080" cy="6532200"/>
          </a:xfrm>
        </p:grpSpPr>
        <p:grpSp>
          <p:nvGrpSpPr>
            <p:cNvPr id="33" name="Google Shape;124;p1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34" name="Google Shape;125;p1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126;p1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6" name="Google Shape;127;p14"/>
            <p:cNvSpPr/>
            <p:nvPr/>
          </p:nvSpPr>
          <p:spPr>
            <a:xfrm>
              <a:off x="8285400" y="-438480"/>
              <a:ext cx="1208520" cy="12085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8" name="Google Shape;130;p1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9" name="Google Shape;131;p1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40" name="Google Shape;132;p1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41" name="Google Shape;133;p15"/>
          <p:cNvGrpSpPr/>
          <p:nvPr/>
        </p:nvGrpSpPr>
        <p:grpSpPr>
          <a:xfrm>
            <a:off x="-1183320" y="-308520"/>
            <a:ext cx="11340360" cy="3736080"/>
            <a:chOff x="-1183320" y="-308520"/>
            <a:chExt cx="11340360" cy="3736080"/>
          </a:xfrm>
        </p:grpSpPr>
        <p:grpSp>
          <p:nvGrpSpPr>
            <p:cNvPr id="42" name="Google Shape;134;p15"/>
            <p:cNvGrpSpPr/>
            <p:nvPr/>
          </p:nvGrpSpPr>
          <p:grpSpPr>
            <a:xfrm>
              <a:off x="-1183320" y="1715400"/>
              <a:ext cx="1712160" cy="1712160"/>
              <a:chOff x="-1183320" y="1715400"/>
              <a:chExt cx="1712160" cy="1712160"/>
            </a:xfrm>
          </p:grpSpPr>
          <p:sp>
            <p:nvSpPr>
              <p:cNvPr id="43" name="Google Shape;135;p15"/>
              <p:cNvSpPr/>
              <p:nvPr/>
            </p:nvSpPr>
            <p:spPr>
              <a:xfrm>
                <a:off x="-1183320" y="171540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36;p15"/>
              <p:cNvSpPr/>
              <p:nvPr/>
            </p:nvSpPr>
            <p:spPr>
              <a:xfrm>
                <a:off x="-868680" y="202968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5" name="Google Shape;137;p15"/>
            <p:cNvSpPr/>
            <p:nvPr/>
          </p:nvSpPr>
          <p:spPr>
            <a:xfrm>
              <a:off x="8424000" y="-3085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0160" y="558000"/>
            <a:ext cx="4063680" cy="64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1720" y="2991240"/>
            <a:ext cx="3398760" cy="16124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43333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1720" y="543240"/>
            <a:ext cx="3398760" cy="22233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2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40160" y="1999800"/>
            <a:ext cx="4063680" cy="26017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0" name="Google Shape;144;p1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51" name="Google Shape;145;p1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52" name="Google Shape;146;p1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53" name="Google Shape;147;p16"/>
          <p:cNvGrpSpPr/>
          <p:nvPr/>
        </p:nvGrpSpPr>
        <p:grpSpPr>
          <a:xfrm>
            <a:off x="-546840" y="-1295640"/>
            <a:ext cx="10457280" cy="7632720"/>
            <a:chOff x="-546840" y="-1295640"/>
            <a:chExt cx="10457280" cy="7632720"/>
          </a:xfrm>
        </p:grpSpPr>
        <p:grpSp>
          <p:nvGrpSpPr>
            <p:cNvPr id="54" name="Google Shape;148;p16"/>
            <p:cNvGrpSpPr/>
            <p:nvPr/>
          </p:nvGrpSpPr>
          <p:grpSpPr>
            <a:xfrm>
              <a:off x="-546840" y="-1295640"/>
              <a:ext cx="10457280" cy="7632720"/>
              <a:chOff x="-546840" y="-1295640"/>
              <a:chExt cx="10457280" cy="7632720"/>
            </a:xfrm>
          </p:grpSpPr>
          <p:sp>
            <p:nvSpPr>
              <p:cNvPr id="55" name="Google Shape;149;p16"/>
              <p:cNvSpPr/>
              <p:nvPr/>
            </p:nvSpPr>
            <p:spPr>
              <a:xfrm>
                <a:off x="8177400" y="46040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" name="Google Shape;150;p16"/>
              <p:cNvSpPr/>
              <p:nvPr/>
            </p:nvSpPr>
            <p:spPr>
              <a:xfrm>
                <a:off x="-546840" y="-12956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7" name="Google Shape;151;p16"/>
            <p:cNvSpPr/>
            <p:nvPr/>
          </p:nvSpPr>
          <p:spPr>
            <a:xfrm>
              <a:off x="-330480" y="4804920"/>
              <a:ext cx="808200" cy="8082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3000" y="699120"/>
            <a:ext cx="4344480" cy="107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59" name="Google Shape;155;p1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60" name="Google Shape;156;p1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61" name="Google Shape;157;p1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62" name="Google Shape;158;p17"/>
          <p:cNvGrpSpPr/>
          <p:nvPr/>
        </p:nvGrpSpPr>
        <p:grpSpPr>
          <a:xfrm>
            <a:off x="-684000" y="-574200"/>
            <a:ext cx="5827680" cy="6476040"/>
            <a:chOff x="-684000" y="-574200"/>
            <a:chExt cx="5827680" cy="6476040"/>
          </a:xfrm>
        </p:grpSpPr>
        <p:grpSp>
          <p:nvGrpSpPr>
            <p:cNvPr id="63" name="Google Shape;159;p17"/>
            <p:cNvGrpSpPr/>
            <p:nvPr/>
          </p:nvGrpSpPr>
          <p:grpSpPr>
            <a:xfrm>
              <a:off x="-684000" y="4189680"/>
              <a:ext cx="1712160" cy="1712160"/>
              <a:chOff x="-684000" y="4189680"/>
              <a:chExt cx="1712160" cy="1712160"/>
            </a:xfrm>
          </p:grpSpPr>
          <p:sp>
            <p:nvSpPr>
              <p:cNvPr id="64" name="Google Shape;160;p17"/>
              <p:cNvSpPr/>
              <p:nvPr/>
            </p:nvSpPr>
            <p:spPr>
              <a:xfrm>
                <a:off x="-684000" y="41896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61;p17"/>
              <p:cNvSpPr/>
              <p:nvPr/>
            </p:nvSpPr>
            <p:spPr>
              <a:xfrm>
                <a:off x="-369360" y="45043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6" name="Google Shape;162;p17"/>
            <p:cNvSpPr/>
            <p:nvPr/>
          </p:nvSpPr>
          <p:spPr>
            <a:xfrm>
              <a:off x="3999960" y="-574200"/>
              <a:ext cx="1143720" cy="11437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788440" y="1182960"/>
            <a:ext cx="2715120" cy="30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" name="Google Shape;167;p1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70" name="Google Shape;168;p1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71" name="Google Shape;169;p1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72" name="Google Shape;170;p18"/>
          <p:cNvGrpSpPr/>
          <p:nvPr/>
        </p:nvGrpSpPr>
        <p:grpSpPr>
          <a:xfrm>
            <a:off x="-782280" y="1630440"/>
            <a:ext cx="11075400" cy="4434480"/>
            <a:chOff x="-782280" y="1630440"/>
            <a:chExt cx="11075400" cy="4434480"/>
          </a:xfrm>
        </p:grpSpPr>
        <p:grpSp>
          <p:nvGrpSpPr>
            <p:cNvPr id="73" name="Google Shape;171;p18"/>
            <p:cNvGrpSpPr/>
            <p:nvPr/>
          </p:nvGrpSpPr>
          <p:grpSpPr>
            <a:xfrm>
              <a:off x="-782280" y="4352760"/>
              <a:ext cx="1712160" cy="1712160"/>
              <a:chOff x="-782280" y="4352760"/>
              <a:chExt cx="1712160" cy="1712160"/>
            </a:xfrm>
          </p:grpSpPr>
          <p:sp>
            <p:nvSpPr>
              <p:cNvPr id="74" name="Google Shape;172;p18"/>
              <p:cNvSpPr/>
              <p:nvPr/>
            </p:nvSpPr>
            <p:spPr>
              <a:xfrm>
                <a:off x="-782280" y="43527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" name="Google Shape;173;p18"/>
              <p:cNvSpPr/>
              <p:nvPr/>
            </p:nvSpPr>
            <p:spPr>
              <a:xfrm>
                <a:off x="-468000" y="46670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6" name="Google Shape;174;p18"/>
            <p:cNvSpPr/>
            <p:nvPr/>
          </p:nvSpPr>
          <p:spPr>
            <a:xfrm>
              <a:off x="8560080" y="16304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96;p33"/>
          <p:cNvGrpSpPr/>
          <p:nvPr/>
        </p:nvGrpSpPr>
        <p:grpSpPr>
          <a:xfrm>
            <a:off x="-4310130" y="-4294110"/>
            <a:ext cx="7590600" cy="7590600"/>
            <a:chOff x="-4626360" y="-4587480"/>
            <a:chExt cx="7590600" cy="7590600"/>
          </a:xfrm>
        </p:grpSpPr>
        <p:sp>
          <p:nvSpPr>
            <p:cNvPr id="213" name="Google Shape;297;p33"/>
            <p:cNvSpPr/>
            <p:nvPr/>
          </p:nvSpPr>
          <p:spPr>
            <a:xfrm>
              <a:off x="-4626360" y="-4587480"/>
              <a:ext cx="7590600" cy="75906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298;p33"/>
            <p:cNvSpPr/>
            <p:nvPr/>
          </p:nvSpPr>
          <p:spPr>
            <a:xfrm>
              <a:off x="-3233160" y="-3194280"/>
              <a:ext cx="4803840" cy="480384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6" name="Рисунок 5" descr="Изображение выглядит как рисунок, зарисовка, мультфильм, графическая вставка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334645"/>
            <a:ext cx="3492500" cy="296164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79070" y="2644140"/>
            <a:ext cx="3401695" cy="1939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Разработка базы данных для продуктового магазина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Выполнил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Студент 3 курс ИСИП 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Медведев С.С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85" y="843280"/>
            <a:ext cx="4780280" cy="3681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81835" y="699605"/>
            <a:ext cx="4343040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Цели и задачи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781050" y="1962150"/>
            <a:ext cx="4342765" cy="17970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  <a:sym typeface="+mn-ea"/>
              </a:rPr>
              <a:t>Основная цель работы — создание реляционной базы данных для магазина «Бублик» для автоматизации учета и управления. Для этого мы определили требования, выбрали MySQL как оптимальную СУБД и разработали структуру базы данных.</a:t>
            </a:r>
            <a:endParaRPr lang="en-US" sz="1800" b="0" strike="noStrike" spc="-1" dirty="0">
              <a:solidFill>
                <a:schemeClr val="tx1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17" name="Google Shape;521;p46"/>
          <p:cNvPicPr/>
          <p:nvPr/>
        </p:nvPicPr>
        <p:blipFill>
          <a:blip r:embed="rId1"/>
          <a:srcRect l="16789" r="16789"/>
          <a:stretch>
            <a:fillRect/>
          </a:stretch>
        </p:blipFill>
        <p:spPr>
          <a:xfrm>
            <a:off x="5788440" y="1182960"/>
            <a:ext cx="2715120" cy="305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 процессе разработки базы данных были определены ключевые требования, 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с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оздание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реляционной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базы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данных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,с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вязанные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таблицы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,в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озможность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масштабирования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г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ибкость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расширении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функционала</a:t>
            </a: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Определение требований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10560" y="-164465"/>
            <a:ext cx="308292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1724040" y="1851795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База данных должна обеспечивать автоматизацию процессов, таких как учёт товаров и взаимодействие с поставщиками, а также гарантировать целостность данных и их безопасность.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Функциональные особенности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71550" y="264795"/>
            <a:ext cx="3609975" cy="6318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charset="0"/>
                <a:ea typeface="MuseoModerno Medium" pitchFamily="34" charset="-122"/>
                <a:cs typeface="Times New Roman" panose="02020603050405020304" charset="0"/>
                <a:sym typeface="+mn-ea"/>
              </a:rPr>
              <a:t>СУБД</a:t>
            </a:r>
            <a:endParaRPr lang="fr-FR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1460" y="896620"/>
            <a:ext cx="2781935" cy="238315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Первым шагом было определение требований к базе данных, учитывая специфику продуктового магазина. Затем мы выбрали оптимальную систему управления базами данных. MySQL была выбрана как надежная и гибкая СУБД, идеально подходящая для данного проекта, обеспечивая стабильность и масштабируемость.</a:t>
            </a:r>
            <a:endParaRPr lang="en-US" sz="1400" b="0" strike="noStrike" spc="-1" dirty="0">
              <a:solidFill>
                <a:srgbClr val="2B4150"/>
              </a:solidFill>
              <a:latin typeface="Times New Roman" panose="02020603050405020304" charset="0"/>
              <a:ea typeface="Source Sans Pr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4284345" y="1131570"/>
            <a:ext cx="4130675" cy="344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76475" y="187960"/>
            <a:ext cx="3902075" cy="50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1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ER- </a:t>
            </a:r>
            <a:r>
              <a:rPr lang="ru-RU" sz="31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диаграмма</a:t>
            </a:r>
            <a:endParaRPr lang="fr-FR" sz="311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 descr="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43915"/>
            <a:ext cx="5289550" cy="336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Сущности, такие как товары, поставки и сотрудники, играют ключевую роль в структуре базы данных. Эти элементы структурируют данные и обеспечивают эффективное функционирование системы.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723960" y="268075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Основные сущности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Результатом </a:t>
            </a:r>
            <a:r>
              <a:rPr lang="ru-RU" alt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моей</a:t>
            </a: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 работы стала полноценная база данных, готовая к использованию. Она значительно повышает эффективность учета и управления в продуктовом магазине, снижает риски ошибок при работе с данными и улучшает качество обслуживания покупателей.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charset="0"/>
                <a:ea typeface="MuseoModerno Medium" pitchFamily="34" charset="-122"/>
                <a:cs typeface="Times New Roman" panose="02020603050405020304" charset="0"/>
                <a:sym typeface="+mn-ea"/>
              </a:rPr>
              <a:t>Результаты и преимущества</a:t>
            </a:r>
            <a:endParaRPr lang="en-US" sz="2800" b="0" strike="noStrike" spc="-1" dirty="0">
              <a:solidFill>
                <a:schemeClr val="tx1"/>
              </a:solidFill>
              <a:latin typeface="Times New Roman" panose="02020603050405020304" charset="0"/>
              <a:ea typeface="MuseoModerno Medium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81200" y="695160"/>
            <a:ext cx="4343040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Заключение</a:t>
            </a:r>
            <a:endParaRPr lang="fr-FR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81050" y="1962150"/>
            <a:ext cx="4508500" cy="23329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Все задачи, поставленные в начале работы, были выполнены в полном объеме. Созданная база данных является надежным инструментом для автоматизации и оптимизации работы продуктового магазина «Бублик». 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6" name="Google Shape;521;p46"/>
          <p:cNvPicPr/>
          <p:nvPr/>
        </p:nvPicPr>
        <p:blipFill>
          <a:blip r:embed="rId1"/>
          <a:srcRect l="16789" r="16789"/>
          <a:stretch>
            <a:fillRect/>
          </a:stretch>
        </p:blipFill>
        <p:spPr>
          <a:xfrm>
            <a:off x="5788440" y="1182960"/>
            <a:ext cx="2715120" cy="305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WPS Presentation</Application>
  <PresentationFormat/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27</vt:i4>
      </vt:variant>
      <vt:variant>
        <vt:lpstr>幻灯片标题</vt:lpstr>
      </vt:variant>
      <vt:variant>
        <vt:i4>10</vt:i4>
      </vt:variant>
    </vt:vector>
  </HeadingPairs>
  <TitlesOfParts>
    <vt:vector size="53" baseType="lpstr">
      <vt:lpstr>Arial</vt:lpstr>
      <vt:lpstr>SimSun</vt:lpstr>
      <vt:lpstr>Wingdings</vt:lpstr>
      <vt:lpstr>Arial</vt:lpstr>
      <vt:lpstr>OpenSymbol</vt:lpstr>
      <vt:lpstr>Symbol</vt:lpstr>
      <vt:lpstr>Asap</vt:lpstr>
      <vt:lpstr>Segoe Print</vt:lpstr>
      <vt:lpstr>Times New Roman</vt:lpstr>
      <vt:lpstr>Montserrat</vt:lpstr>
      <vt:lpstr>Raleway</vt:lpstr>
      <vt:lpstr>MuseoModerno Medium</vt:lpstr>
      <vt:lpstr>Source Sans Pro</vt:lpstr>
      <vt:lpstr>Microsoft YaHei</vt:lpstr>
      <vt:lpstr>Arial Unicode MS</vt:lpstr>
      <vt:lpstr>Calibri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Slidesgo Final Pages</vt:lpstr>
      <vt:lpstr>Slidesgo Final Pages</vt:lpstr>
      <vt:lpstr>Slidesgo Final Pages</vt:lpstr>
      <vt:lpstr>Slidesgo Final Pages</vt:lpstr>
      <vt:lpstr>PowerPoint 演示文稿</vt:lpstr>
      <vt:lpstr>Цели и задачи</vt:lpstr>
      <vt:lpstr>Определение требований</vt:lpstr>
      <vt:lpstr>Функциональные особенности</vt:lpstr>
      <vt:lpstr>СУБД</vt:lpstr>
      <vt:lpstr>ER- диаграмма</vt:lpstr>
      <vt:lpstr>Основные сущности</vt:lpstr>
      <vt:lpstr>Результаты и преимущества</vt:lpstr>
      <vt:lpstr>Заключение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просто чел</cp:lastModifiedBy>
  <cp:revision>2</cp:revision>
  <dcterms:created xsi:type="dcterms:W3CDTF">2025-06-24T23:59:00Z</dcterms:created>
  <dcterms:modified xsi:type="dcterms:W3CDTF">2025-06-25T00:16:55Z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556C9405ECCA4DA69D5CE12CBD465E4F_12</vt:lpwstr>
  </property>
  <property fmtid="{D5CDD505-2E9C-101B-9397-08002B2CF9AE}" pid="4" name="KSOProductBuildVer">
    <vt:lpwstr>1049-12.2.0.21546</vt:lpwstr>
  </property>
</Properties>
</file>