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7" r:id="rId7"/>
    <p:sldId id="258"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9B052-FF0F-DCBF-8D52-66C9427F548C}" v="7" dt="2023-12-15T10:26:39.109"/>
    <p1510:client id="{047C545D-1FC7-41B3-BB26-2FD2F7297098}" v="27" dt="2023-11-24T09:05:37.875"/>
    <p1510:client id="{5270CBB4-F858-4C05-AF88-7695FEE26F56}" v="2" dt="2023-11-23T08:15:25.478"/>
    <p1510:client id="{78CCEA77-AC5E-4E61-8C18-235AB8709368}" v="65" dt="2023-11-24T08:55:44.753"/>
    <p1510:client id="{872C8272-B05B-401D-9177-4B8EAB94D5C5}" v="7" dt="2023-11-23T11:34:07.257"/>
    <p1510:client id="{BDE5D349-84B2-4CE8-9685-C8B4D4479E9C}" v="69" dt="2023-11-23T11:18:11.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Emkjær Jensen (EAA23LEEJ)" userId="S::eaa23leej@students.eaaa.dk::cd1eff37-d17b-4229-b5d1-ff6e726fff79" providerId="AD" clId="Web-{872C8272-B05B-401D-9177-4B8EAB94D5C5}"/>
    <pc:docChg chg="modSld sldOrd">
      <pc:chgData name="Levi Emkjær Jensen (EAA23LEEJ)" userId="S::eaa23leej@students.eaaa.dk::cd1eff37-d17b-4229-b5d1-ff6e726fff79" providerId="AD" clId="Web-{872C8272-B05B-401D-9177-4B8EAB94D5C5}" dt="2023-11-23T11:34:07.257" v="6" actId="1076"/>
      <pc:docMkLst>
        <pc:docMk/>
      </pc:docMkLst>
      <pc:sldChg chg="delSp modSp">
        <pc:chgData name="Levi Emkjær Jensen (EAA23LEEJ)" userId="S::eaa23leej@students.eaaa.dk::cd1eff37-d17b-4229-b5d1-ff6e726fff79" providerId="AD" clId="Web-{872C8272-B05B-401D-9177-4B8EAB94D5C5}" dt="2023-11-23T11:34:07.257" v="6" actId="1076"/>
        <pc:sldMkLst>
          <pc:docMk/>
          <pc:sldMk cId="1549282198" sldId="256"/>
        </pc:sldMkLst>
        <pc:spChg chg="del">
          <ac:chgData name="Levi Emkjær Jensen (EAA23LEEJ)" userId="S::eaa23leej@students.eaaa.dk::cd1eff37-d17b-4229-b5d1-ff6e726fff79" providerId="AD" clId="Web-{872C8272-B05B-401D-9177-4B8EAB94D5C5}" dt="2023-11-23T11:33:16.896" v="1"/>
          <ac:spMkLst>
            <pc:docMk/>
            <pc:sldMk cId="1549282198" sldId="256"/>
            <ac:spMk id="2" creationId="{6E53AC34-BB7B-80FF-1736-C67B7F752FCB}"/>
          </ac:spMkLst>
        </pc:spChg>
        <pc:spChg chg="mod">
          <ac:chgData name="Levi Emkjær Jensen (EAA23LEEJ)" userId="S::eaa23leej@students.eaaa.dk::cd1eff37-d17b-4229-b5d1-ff6e726fff79" providerId="AD" clId="Web-{872C8272-B05B-401D-9177-4B8EAB94D5C5}" dt="2023-11-23T11:33:54.835" v="5" actId="1076"/>
          <ac:spMkLst>
            <pc:docMk/>
            <pc:sldMk cId="1549282198" sldId="256"/>
            <ac:spMk id="3" creationId="{4452D0DB-A0AA-5ADC-F262-F5B80E93FB5D}"/>
          </ac:spMkLst>
        </pc:spChg>
        <pc:spChg chg="mod modVis">
          <ac:chgData name="Levi Emkjær Jensen (EAA23LEEJ)" userId="S::eaa23leej@students.eaaa.dk::cd1eff37-d17b-4229-b5d1-ff6e726fff79" providerId="AD" clId="Web-{872C8272-B05B-401D-9177-4B8EAB94D5C5}" dt="2023-11-23T11:33:49.319" v="4"/>
          <ac:spMkLst>
            <pc:docMk/>
            <pc:sldMk cId="1549282198" sldId="256"/>
            <ac:spMk id="25" creationId="{670CEDEF-4F34-412E-84EE-329C1E936AF5}"/>
          </ac:spMkLst>
        </pc:spChg>
        <pc:picChg chg="mod">
          <ac:chgData name="Levi Emkjær Jensen (EAA23LEEJ)" userId="S::eaa23leej@students.eaaa.dk::cd1eff37-d17b-4229-b5d1-ff6e726fff79" providerId="AD" clId="Web-{872C8272-B05B-401D-9177-4B8EAB94D5C5}" dt="2023-11-23T11:34:07.257" v="6" actId="1076"/>
          <ac:picMkLst>
            <pc:docMk/>
            <pc:sldMk cId="1549282198" sldId="256"/>
            <ac:picMk id="4" creationId="{9E398901-816F-F4E6-8680-8C3A85BB658D}"/>
          </ac:picMkLst>
        </pc:picChg>
      </pc:sldChg>
      <pc:sldChg chg="ord">
        <pc:chgData name="Levi Emkjær Jensen (EAA23LEEJ)" userId="S::eaa23leej@students.eaaa.dk::cd1eff37-d17b-4229-b5d1-ff6e726fff79" providerId="AD" clId="Web-{872C8272-B05B-401D-9177-4B8EAB94D5C5}" dt="2023-11-23T11:33:11.287" v="0"/>
        <pc:sldMkLst>
          <pc:docMk/>
          <pc:sldMk cId="3760378206" sldId="258"/>
        </pc:sldMkLst>
      </pc:sldChg>
    </pc:docChg>
  </pc:docChgLst>
  <pc:docChgLst>
    <pc:chgData name="Levi Emkjær Jensen (EAA23LEEJ)" userId="S::eaa23leej@students.eaaa.dk::cd1eff37-d17b-4229-b5d1-ff6e726fff79" providerId="AD" clId="Web-{0289B052-FF0F-DCBF-8D52-66C9427F548C}"/>
    <pc:docChg chg="modSld sldOrd">
      <pc:chgData name="Levi Emkjær Jensen (EAA23LEEJ)" userId="S::eaa23leej@students.eaaa.dk::cd1eff37-d17b-4229-b5d1-ff6e726fff79" providerId="AD" clId="Web-{0289B052-FF0F-DCBF-8D52-66C9427F548C}" dt="2023-12-15T10:26:39.109" v="6"/>
      <pc:docMkLst>
        <pc:docMk/>
      </pc:docMkLst>
      <pc:sldChg chg="ord">
        <pc:chgData name="Levi Emkjær Jensen (EAA23LEEJ)" userId="S::eaa23leej@students.eaaa.dk::cd1eff37-d17b-4229-b5d1-ff6e726fff79" providerId="AD" clId="Web-{0289B052-FF0F-DCBF-8D52-66C9427F548C}" dt="2023-12-15T10:26:39.109" v="6"/>
        <pc:sldMkLst>
          <pc:docMk/>
          <pc:sldMk cId="2847491627" sldId="259"/>
        </pc:sldMkLst>
      </pc:sldChg>
      <pc:sldChg chg="modSp">
        <pc:chgData name="Levi Emkjær Jensen (EAA23LEEJ)" userId="S::eaa23leej@students.eaaa.dk::cd1eff37-d17b-4229-b5d1-ff6e726fff79" providerId="AD" clId="Web-{0289B052-FF0F-DCBF-8D52-66C9427F548C}" dt="2023-12-15T10:26:33.780" v="5" actId="14100"/>
        <pc:sldMkLst>
          <pc:docMk/>
          <pc:sldMk cId="3711049204" sldId="263"/>
        </pc:sldMkLst>
        <pc:spChg chg="mod">
          <ac:chgData name="Levi Emkjær Jensen (EAA23LEEJ)" userId="S::eaa23leej@students.eaaa.dk::cd1eff37-d17b-4229-b5d1-ff6e726fff79" providerId="AD" clId="Web-{0289B052-FF0F-DCBF-8D52-66C9427F548C}" dt="2023-12-15T10:26:33.780" v="5" actId="14100"/>
          <ac:spMkLst>
            <pc:docMk/>
            <pc:sldMk cId="3711049204" sldId="263"/>
            <ac:spMk id="2" creationId="{219E3220-1EB6-ECD5-7A48-4F43BFDC0D30}"/>
          </ac:spMkLst>
        </pc:spChg>
      </pc:sldChg>
    </pc:docChg>
  </pc:docChgLst>
  <pc:docChgLst>
    <pc:chgData name="Nicolaj Vestergaard (EAA23NIVE)" userId="S::eaa23nive@students.eaaa.dk::b07e3660-3a7a-4264-a871-b3580351c53b" providerId="AD" clId="Web-{047C545D-1FC7-41B3-BB26-2FD2F7297098}"/>
    <pc:docChg chg="addSld modSld">
      <pc:chgData name="Nicolaj Vestergaard (EAA23NIVE)" userId="S::eaa23nive@students.eaaa.dk::b07e3660-3a7a-4264-a871-b3580351c53b" providerId="AD" clId="Web-{047C545D-1FC7-41B3-BB26-2FD2F7297098}" dt="2023-11-24T09:05:37.875" v="24" actId="1076"/>
      <pc:docMkLst>
        <pc:docMk/>
      </pc:docMkLst>
      <pc:sldChg chg="addSp modSp">
        <pc:chgData name="Nicolaj Vestergaard (EAA23NIVE)" userId="S::eaa23nive@students.eaaa.dk::b07e3660-3a7a-4264-a871-b3580351c53b" providerId="AD" clId="Web-{047C545D-1FC7-41B3-BB26-2FD2F7297098}" dt="2023-11-24T08:57:32.609" v="5" actId="14100"/>
        <pc:sldMkLst>
          <pc:docMk/>
          <pc:sldMk cId="3081642255" sldId="262"/>
        </pc:sldMkLst>
        <pc:picChg chg="add mod">
          <ac:chgData name="Nicolaj Vestergaard (EAA23NIVE)" userId="S::eaa23nive@students.eaaa.dk::b07e3660-3a7a-4264-a871-b3580351c53b" providerId="AD" clId="Web-{047C545D-1FC7-41B3-BB26-2FD2F7297098}" dt="2023-11-24T08:56:59.686" v="2" actId="14100"/>
          <ac:picMkLst>
            <pc:docMk/>
            <pc:sldMk cId="3081642255" sldId="262"/>
            <ac:picMk id="2" creationId="{B8037576-8AC0-34A2-38A4-1E8C9D58DA9B}"/>
          </ac:picMkLst>
        </pc:picChg>
        <pc:picChg chg="add mod">
          <ac:chgData name="Nicolaj Vestergaard (EAA23NIVE)" userId="S::eaa23nive@students.eaaa.dk::b07e3660-3a7a-4264-a871-b3580351c53b" providerId="AD" clId="Web-{047C545D-1FC7-41B3-BB26-2FD2F7297098}" dt="2023-11-24T08:57:32.609" v="5" actId="14100"/>
          <ac:picMkLst>
            <pc:docMk/>
            <pc:sldMk cId="3081642255" sldId="262"/>
            <ac:picMk id="3" creationId="{E4C91FFE-5F0F-E15E-BDFF-D9FE33F51A68}"/>
          </ac:picMkLst>
        </pc:picChg>
      </pc:sldChg>
      <pc:sldChg chg="addSp delSp modSp new">
        <pc:chgData name="Nicolaj Vestergaard (EAA23NIVE)" userId="S::eaa23nive@students.eaaa.dk::b07e3660-3a7a-4264-a871-b3580351c53b" providerId="AD" clId="Web-{047C545D-1FC7-41B3-BB26-2FD2F7297098}" dt="2023-11-24T09:05:37.875" v="24" actId="1076"/>
        <pc:sldMkLst>
          <pc:docMk/>
          <pc:sldMk cId="3711049204" sldId="263"/>
        </pc:sldMkLst>
        <pc:spChg chg="mod">
          <ac:chgData name="Nicolaj Vestergaard (EAA23NIVE)" userId="S::eaa23nive@students.eaaa.dk::b07e3660-3a7a-4264-a871-b3580351c53b" providerId="AD" clId="Web-{047C545D-1FC7-41B3-BB26-2FD2F7297098}" dt="2023-11-24T09:05:37.875" v="24" actId="1076"/>
          <ac:spMkLst>
            <pc:docMk/>
            <pc:sldMk cId="3711049204" sldId="263"/>
            <ac:spMk id="2" creationId="{219E3220-1EB6-ECD5-7A48-4F43BFDC0D30}"/>
          </ac:spMkLst>
        </pc:spChg>
        <pc:spChg chg="del">
          <ac:chgData name="Nicolaj Vestergaard (EAA23NIVE)" userId="S::eaa23nive@students.eaaa.dk::b07e3660-3a7a-4264-a871-b3580351c53b" providerId="AD" clId="Web-{047C545D-1FC7-41B3-BB26-2FD2F7297098}" dt="2023-11-24T09:01:41.789" v="7"/>
          <ac:spMkLst>
            <pc:docMk/>
            <pc:sldMk cId="3711049204" sldId="263"/>
            <ac:spMk id="3" creationId="{D21C00AC-F209-F05C-7AA6-FD394A7B6809}"/>
          </ac:spMkLst>
        </pc:spChg>
        <pc:picChg chg="add mod ord">
          <ac:chgData name="Nicolaj Vestergaard (EAA23NIVE)" userId="S::eaa23nive@students.eaaa.dk::b07e3660-3a7a-4264-a871-b3580351c53b" providerId="AD" clId="Web-{047C545D-1FC7-41B3-BB26-2FD2F7297098}" dt="2023-11-24T09:01:46.102" v="9" actId="14100"/>
          <ac:picMkLst>
            <pc:docMk/>
            <pc:sldMk cId="3711049204" sldId="263"/>
            <ac:picMk id="4" creationId="{E8BFCF77-B874-DFA5-072E-09429F81C3D8}"/>
          </ac:picMkLst>
        </pc:picChg>
        <pc:picChg chg="add mod">
          <ac:chgData name="Nicolaj Vestergaard (EAA23NIVE)" userId="S::eaa23nive@students.eaaa.dk::b07e3660-3a7a-4264-a871-b3580351c53b" providerId="AD" clId="Web-{047C545D-1FC7-41B3-BB26-2FD2F7297098}" dt="2023-11-24T09:02:16.869" v="11" actId="1076"/>
          <ac:picMkLst>
            <pc:docMk/>
            <pc:sldMk cId="3711049204" sldId="263"/>
            <ac:picMk id="5" creationId="{D308B721-5FB0-DA8C-C52C-6697D30B9C95}"/>
          </ac:picMkLst>
        </pc:picChg>
      </pc:sldChg>
    </pc:docChg>
  </pc:docChgLst>
  <pc:docChgLst>
    <pc:chgData name="Nicolaj Vestergaard (EAA23NIVE)" userId="S::eaa23nive@students.eaaa.dk::b07e3660-3a7a-4264-a871-b3580351c53b" providerId="AD" clId="Web-{78CCEA77-AC5E-4E61-8C18-235AB8709368}"/>
    <pc:docChg chg="addSld modSld">
      <pc:chgData name="Nicolaj Vestergaard (EAA23NIVE)" userId="S::eaa23nive@students.eaaa.dk::b07e3660-3a7a-4264-a871-b3580351c53b" providerId="AD" clId="Web-{78CCEA77-AC5E-4E61-8C18-235AB8709368}" dt="2023-11-24T08:55:44.753" v="58"/>
      <pc:docMkLst>
        <pc:docMk/>
      </pc:docMkLst>
      <pc:sldChg chg="addSp delSp modSp">
        <pc:chgData name="Nicolaj Vestergaard (EAA23NIVE)" userId="S::eaa23nive@students.eaaa.dk::b07e3660-3a7a-4264-a871-b3580351c53b" providerId="AD" clId="Web-{78CCEA77-AC5E-4E61-8C18-235AB8709368}" dt="2023-11-24T08:52:39.889" v="15" actId="1076"/>
        <pc:sldMkLst>
          <pc:docMk/>
          <pc:sldMk cId="812221020" sldId="260"/>
        </pc:sldMkLst>
        <pc:spChg chg="mod">
          <ac:chgData name="Nicolaj Vestergaard (EAA23NIVE)" userId="S::eaa23nive@students.eaaa.dk::b07e3660-3a7a-4264-a871-b3580351c53b" providerId="AD" clId="Web-{78CCEA77-AC5E-4E61-8C18-235AB8709368}" dt="2023-11-24T08:52:39.889" v="15" actId="1076"/>
          <ac:spMkLst>
            <pc:docMk/>
            <pc:sldMk cId="812221020" sldId="260"/>
            <ac:spMk id="2" creationId="{DEE90619-AB42-CBF2-FF7D-1917E2EBFF7E}"/>
          </ac:spMkLst>
        </pc:spChg>
        <pc:spChg chg="del">
          <ac:chgData name="Nicolaj Vestergaard (EAA23NIVE)" userId="S::eaa23nive@students.eaaa.dk::b07e3660-3a7a-4264-a871-b3580351c53b" providerId="AD" clId="Web-{78CCEA77-AC5E-4E61-8C18-235AB8709368}" dt="2023-11-24T08:52:17.513" v="0"/>
          <ac:spMkLst>
            <pc:docMk/>
            <pc:sldMk cId="812221020" sldId="260"/>
            <ac:spMk id="3" creationId="{8F89A9D8-7044-1B96-6EEA-B12A75C718B9}"/>
          </ac:spMkLst>
        </pc:spChg>
        <pc:picChg chg="add mod ord">
          <ac:chgData name="Nicolaj Vestergaard (EAA23NIVE)" userId="S::eaa23nive@students.eaaa.dk::b07e3660-3a7a-4264-a871-b3580351c53b" providerId="AD" clId="Web-{78CCEA77-AC5E-4E61-8C18-235AB8709368}" dt="2023-11-24T08:52:21.529" v="2" actId="1076"/>
          <ac:picMkLst>
            <pc:docMk/>
            <pc:sldMk cId="812221020" sldId="260"/>
            <ac:picMk id="4" creationId="{8411A5B9-C41C-5C9E-EAFD-3D07E6B8BA3D}"/>
          </ac:picMkLst>
        </pc:picChg>
      </pc:sldChg>
      <pc:sldChg chg="addSp delSp modSp new">
        <pc:chgData name="Nicolaj Vestergaard (EAA23NIVE)" userId="S::eaa23nive@students.eaaa.dk::b07e3660-3a7a-4264-a871-b3580351c53b" providerId="AD" clId="Web-{78CCEA77-AC5E-4E61-8C18-235AB8709368}" dt="2023-11-24T08:54:02" v="51" actId="20577"/>
        <pc:sldMkLst>
          <pc:docMk/>
          <pc:sldMk cId="1606997298" sldId="261"/>
        </pc:sldMkLst>
        <pc:spChg chg="mod">
          <ac:chgData name="Nicolaj Vestergaard (EAA23NIVE)" userId="S::eaa23nive@students.eaaa.dk::b07e3660-3a7a-4264-a871-b3580351c53b" providerId="AD" clId="Web-{78CCEA77-AC5E-4E61-8C18-235AB8709368}" dt="2023-11-24T08:54:02" v="51" actId="20577"/>
          <ac:spMkLst>
            <pc:docMk/>
            <pc:sldMk cId="1606997298" sldId="261"/>
            <ac:spMk id="2" creationId="{57C79E34-D43C-FA2E-77F3-284436E0AF2D}"/>
          </ac:spMkLst>
        </pc:spChg>
        <pc:spChg chg="del">
          <ac:chgData name="Nicolaj Vestergaard (EAA23NIVE)" userId="S::eaa23nive@students.eaaa.dk::b07e3660-3a7a-4264-a871-b3580351c53b" providerId="AD" clId="Web-{78CCEA77-AC5E-4E61-8C18-235AB8709368}" dt="2023-11-24T08:52:58.498" v="17"/>
          <ac:spMkLst>
            <pc:docMk/>
            <pc:sldMk cId="1606997298" sldId="261"/>
            <ac:spMk id="3" creationId="{34F4C446-FC2B-0EBF-9CFA-089C065660EE}"/>
          </ac:spMkLst>
        </pc:spChg>
        <pc:picChg chg="add mod ord">
          <ac:chgData name="Nicolaj Vestergaard (EAA23NIVE)" userId="S::eaa23nive@students.eaaa.dk::b07e3660-3a7a-4264-a871-b3580351c53b" providerId="AD" clId="Web-{78CCEA77-AC5E-4E61-8C18-235AB8709368}" dt="2023-11-24T08:53:30.577" v="26" actId="1076"/>
          <ac:picMkLst>
            <pc:docMk/>
            <pc:sldMk cId="1606997298" sldId="261"/>
            <ac:picMk id="4" creationId="{60D84314-E754-9ED5-F8BA-4783BEC5A24D}"/>
          </ac:picMkLst>
        </pc:picChg>
        <pc:picChg chg="add mod">
          <ac:chgData name="Nicolaj Vestergaard (EAA23NIVE)" userId="S::eaa23nive@students.eaaa.dk::b07e3660-3a7a-4264-a871-b3580351c53b" providerId="AD" clId="Web-{78CCEA77-AC5E-4E61-8C18-235AB8709368}" dt="2023-11-24T08:53:15.343" v="22" actId="1076"/>
          <ac:picMkLst>
            <pc:docMk/>
            <pc:sldMk cId="1606997298" sldId="261"/>
            <ac:picMk id="5" creationId="{FBA649C1-0AEF-3328-CEA2-62D4F55BC178}"/>
          </ac:picMkLst>
        </pc:picChg>
      </pc:sldChg>
      <pc:sldChg chg="addSp delSp modSp new">
        <pc:chgData name="Nicolaj Vestergaard (EAA23NIVE)" userId="S::eaa23nive@students.eaaa.dk::b07e3660-3a7a-4264-a871-b3580351c53b" providerId="AD" clId="Web-{78CCEA77-AC5E-4E61-8C18-235AB8709368}" dt="2023-11-24T08:55:44.753" v="58"/>
        <pc:sldMkLst>
          <pc:docMk/>
          <pc:sldMk cId="3081642255" sldId="262"/>
        </pc:sldMkLst>
        <pc:spChg chg="del">
          <ac:chgData name="Nicolaj Vestergaard (EAA23NIVE)" userId="S::eaa23nive@students.eaaa.dk::b07e3660-3a7a-4264-a871-b3580351c53b" providerId="AD" clId="Web-{78CCEA77-AC5E-4E61-8C18-235AB8709368}" dt="2023-11-24T08:55:44.753" v="58"/>
          <ac:spMkLst>
            <pc:docMk/>
            <pc:sldMk cId="3081642255" sldId="262"/>
            <ac:spMk id="2" creationId="{543ED996-6275-21C7-C4E8-037EEA5F7A60}"/>
          </ac:spMkLst>
        </pc:spChg>
        <pc:spChg chg="del">
          <ac:chgData name="Nicolaj Vestergaard (EAA23NIVE)" userId="S::eaa23nive@students.eaaa.dk::b07e3660-3a7a-4264-a871-b3580351c53b" providerId="AD" clId="Web-{78CCEA77-AC5E-4E61-8C18-235AB8709368}" dt="2023-11-24T08:55:33.534" v="53"/>
          <ac:spMkLst>
            <pc:docMk/>
            <pc:sldMk cId="3081642255" sldId="262"/>
            <ac:spMk id="3" creationId="{360CD7D0-88E0-C1B4-097F-DB28349CA01C}"/>
          </ac:spMkLst>
        </pc:spChg>
        <pc:picChg chg="add mod ord">
          <ac:chgData name="Nicolaj Vestergaard (EAA23NIVE)" userId="S::eaa23nive@students.eaaa.dk::b07e3660-3a7a-4264-a871-b3580351c53b" providerId="AD" clId="Web-{78CCEA77-AC5E-4E61-8C18-235AB8709368}" dt="2023-11-24T08:55:42.237" v="57" actId="14100"/>
          <ac:picMkLst>
            <pc:docMk/>
            <pc:sldMk cId="3081642255" sldId="262"/>
            <ac:picMk id="4" creationId="{44652826-6257-4CE3-79A7-B759F2657F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endParaRPr lang="en-US"/>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i master</a:t>
            </a:r>
            <a:endParaRPr lang="en-US"/>
          </a:p>
        </p:txBody>
      </p:sp>
      <p:sp>
        <p:nvSpPr>
          <p:cNvPr id="4" name="Pladsholder til dato 3"/>
          <p:cNvSpPr>
            <a:spLocks noGrp="1"/>
          </p:cNvSpPr>
          <p:nvPr>
            <p:ph type="dt" sz="half" idx="10"/>
          </p:nvPr>
        </p:nvSpPr>
        <p:spPr/>
        <p:txBody>
          <a:bodyPr/>
          <a:lstStyle/>
          <a:p>
            <a:fld id="{B7AE9C44-9DAE-47EA-BF7B-527501938C3F}" type="datetimeFigureOut">
              <a:rPr lang="en-US" smtClean="0"/>
              <a:t>12/15/2023</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116166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B7AE9C44-9DAE-47EA-BF7B-527501938C3F}" type="datetimeFigureOut">
              <a:rPr lang="en-US" smtClean="0"/>
              <a:t>12/15/2023</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378399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endParaRPr lang="en-US"/>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B7AE9C44-9DAE-47EA-BF7B-527501938C3F}" type="datetimeFigureOut">
              <a:rPr lang="en-US" smtClean="0"/>
              <a:t>12/15/2023</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13351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B7AE9C44-9DAE-47EA-BF7B-527501938C3F}" type="datetimeFigureOut">
              <a:rPr lang="en-US" smtClean="0"/>
              <a:t>12/15/2023</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365797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endParaRPr lang="en-US"/>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i master</a:t>
            </a:r>
          </a:p>
        </p:txBody>
      </p:sp>
      <p:sp>
        <p:nvSpPr>
          <p:cNvPr id="4" name="Pladsholder til dato 3"/>
          <p:cNvSpPr>
            <a:spLocks noGrp="1"/>
          </p:cNvSpPr>
          <p:nvPr>
            <p:ph type="dt" sz="half" idx="10"/>
          </p:nvPr>
        </p:nvSpPr>
        <p:spPr/>
        <p:txBody>
          <a:bodyPr/>
          <a:lstStyle/>
          <a:p>
            <a:fld id="{B7AE9C44-9DAE-47EA-BF7B-527501938C3F}" type="datetimeFigureOut">
              <a:rPr lang="en-US" smtClean="0"/>
              <a:t>12/15/2023</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101371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sz="half" idx="1"/>
          </p:nvPr>
        </p:nvSpPr>
        <p:spPr>
          <a:xfrm>
            <a:off x="838200" y="1825625"/>
            <a:ext cx="5181600" cy="435133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indhold 3"/>
          <p:cNvSpPr>
            <a:spLocks noGrp="1"/>
          </p:cNvSpPr>
          <p:nvPr>
            <p:ph sz="half" idx="2"/>
          </p:nvPr>
        </p:nvSpPr>
        <p:spPr>
          <a:xfrm>
            <a:off x="6172200" y="1825625"/>
            <a:ext cx="5181600" cy="435133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dato 4"/>
          <p:cNvSpPr>
            <a:spLocks noGrp="1"/>
          </p:cNvSpPr>
          <p:nvPr>
            <p:ph type="dt" sz="half" idx="10"/>
          </p:nvPr>
        </p:nvSpPr>
        <p:spPr/>
        <p:txBody>
          <a:bodyPr/>
          <a:lstStyle/>
          <a:p>
            <a:fld id="{B7AE9C44-9DAE-47EA-BF7B-527501938C3F}" type="datetimeFigureOut">
              <a:rPr lang="en-US" smtClean="0"/>
              <a:t>12/15/2023</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277196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endParaRPr lang="en-US"/>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839788" y="2505075"/>
            <a:ext cx="5157787" cy="368458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6172200" y="2505075"/>
            <a:ext cx="5183188" cy="368458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Pladsholder til dato 6"/>
          <p:cNvSpPr>
            <a:spLocks noGrp="1"/>
          </p:cNvSpPr>
          <p:nvPr>
            <p:ph type="dt" sz="half" idx="10"/>
          </p:nvPr>
        </p:nvSpPr>
        <p:spPr/>
        <p:txBody>
          <a:bodyPr/>
          <a:lstStyle/>
          <a:p>
            <a:fld id="{B7AE9C44-9DAE-47EA-BF7B-527501938C3F}" type="datetimeFigureOut">
              <a:rPr lang="en-US" smtClean="0"/>
              <a:t>12/15/2023</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slidenummer 8"/>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178614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dato 2"/>
          <p:cNvSpPr>
            <a:spLocks noGrp="1"/>
          </p:cNvSpPr>
          <p:nvPr>
            <p:ph type="dt" sz="half" idx="10"/>
          </p:nvPr>
        </p:nvSpPr>
        <p:spPr/>
        <p:txBody>
          <a:bodyPr/>
          <a:lstStyle/>
          <a:p>
            <a:fld id="{B7AE9C44-9DAE-47EA-BF7B-527501938C3F}" type="datetimeFigureOut">
              <a:rPr lang="en-US" smtClean="0"/>
              <a:t>12/15/2023</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slidenummer 4"/>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73774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B7AE9C44-9DAE-47EA-BF7B-527501938C3F}" type="datetimeFigureOut">
              <a:rPr lang="en-US" smtClean="0"/>
              <a:t>12/15/2023</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slidenummer 3"/>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52501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i master</a:t>
            </a:r>
          </a:p>
        </p:txBody>
      </p:sp>
      <p:sp>
        <p:nvSpPr>
          <p:cNvPr id="5" name="Pladsholder til dato 4"/>
          <p:cNvSpPr>
            <a:spLocks noGrp="1"/>
          </p:cNvSpPr>
          <p:nvPr>
            <p:ph type="dt" sz="half" idx="10"/>
          </p:nvPr>
        </p:nvSpPr>
        <p:spPr/>
        <p:txBody>
          <a:bodyPr/>
          <a:lstStyle/>
          <a:p>
            <a:fld id="{B7AE9C44-9DAE-47EA-BF7B-527501938C3F}" type="datetimeFigureOut">
              <a:rPr lang="en-US" smtClean="0"/>
              <a:t>12/15/2023</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90453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i master</a:t>
            </a:r>
          </a:p>
        </p:txBody>
      </p:sp>
      <p:sp>
        <p:nvSpPr>
          <p:cNvPr id="5" name="Pladsholder til dato 4"/>
          <p:cNvSpPr>
            <a:spLocks noGrp="1"/>
          </p:cNvSpPr>
          <p:nvPr>
            <p:ph type="dt" sz="half" idx="10"/>
          </p:nvPr>
        </p:nvSpPr>
        <p:spPr/>
        <p:txBody>
          <a:bodyPr/>
          <a:lstStyle/>
          <a:p>
            <a:fld id="{B7AE9C44-9DAE-47EA-BF7B-527501938C3F}" type="datetimeFigureOut">
              <a:rPr lang="en-US" smtClean="0"/>
              <a:t>12/15/2023</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0D0FC2E3-A69C-4D5E-9D0D-9F10D106B08F}" type="slidenum">
              <a:rPr lang="en-US" smtClean="0"/>
              <a:t>‹#›</a:t>
            </a:fld>
            <a:endParaRPr lang="en-US"/>
          </a:p>
        </p:txBody>
      </p:sp>
    </p:spTree>
    <p:extLst>
      <p:ext uri="{BB962C8B-B14F-4D97-AF65-F5344CB8AC3E}">
        <p14:creationId xmlns:p14="http://schemas.microsoft.com/office/powerpoint/2010/main" val="293460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endParaRPr lang="en-US"/>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E9C44-9DAE-47EA-BF7B-527501938C3F}" type="datetimeFigureOut">
              <a:rPr lang="en-US" smtClean="0"/>
              <a:t>12/15/2023</a:t>
            </a:fld>
            <a:endParaRPr lang="en-US"/>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FC2E3-A69C-4D5E-9D0D-9F10D106B08F}" type="slidenum">
              <a:rPr lang="en-US" smtClean="0"/>
              <a:t>‹#›</a:t>
            </a:fld>
            <a:endParaRPr lang="en-US"/>
          </a:p>
        </p:txBody>
      </p:sp>
    </p:spTree>
    <p:extLst>
      <p:ext uri="{BB962C8B-B14F-4D97-AF65-F5344CB8AC3E}">
        <p14:creationId xmlns:p14="http://schemas.microsoft.com/office/powerpoint/2010/main" val="45056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el 2">
            <a:extLst>
              <a:ext uri="{FF2B5EF4-FFF2-40B4-BE49-F238E27FC236}">
                <a16:creationId xmlns:a16="http://schemas.microsoft.com/office/drawing/2014/main" id="{4452D0DB-A0AA-5ADC-F262-F5B80E93FB5D}"/>
              </a:ext>
            </a:extLst>
          </p:cNvPr>
          <p:cNvSpPr>
            <a:spLocks noGrp="1"/>
          </p:cNvSpPr>
          <p:nvPr>
            <p:ph type="subTitle" idx="1"/>
          </p:nvPr>
        </p:nvSpPr>
        <p:spPr>
          <a:xfrm>
            <a:off x="638881" y="316021"/>
            <a:ext cx="10909643" cy="687406"/>
          </a:xfrm>
        </p:spPr>
        <p:txBody>
          <a:bodyPr anchor="ctr">
            <a:normAutofit/>
          </a:bodyPr>
          <a:lstStyle/>
          <a:p>
            <a:r>
              <a:rPr lang="da-DK" dirty="0">
                <a:cs typeface="Calibri"/>
              </a:rPr>
              <a:t>Datatypen er </a:t>
            </a:r>
            <a:r>
              <a:rPr lang="da-DK" dirty="0" err="1">
                <a:cs typeface="Calibri"/>
              </a:rPr>
              <a:t>text</a:t>
            </a:r>
            <a:r>
              <a:rPr lang="da-DK" dirty="0">
                <a:cs typeface="Calibri"/>
              </a:rPr>
              <a:t> da CSV benytter "" </a:t>
            </a:r>
            <a:endParaRPr lang="da-DK" dirty="0"/>
          </a:p>
        </p:txBody>
      </p:sp>
      <p:sp>
        <p:nvSpPr>
          <p:cNvPr id="25" name="sketch line" hidden="1">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lede 3" descr="Et billede, der indeholder tekst, skærmbillede, display/skærm/fremvisning, Font/skrifttype&#10;&#10;Beskrivelsen er genereret automatisk">
            <a:extLst>
              <a:ext uri="{FF2B5EF4-FFF2-40B4-BE49-F238E27FC236}">
                <a16:creationId xmlns:a16="http://schemas.microsoft.com/office/drawing/2014/main" id="{9E398901-816F-F4E6-8680-8C3A85BB658D}"/>
              </a:ext>
            </a:extLst>
          </p:cNvPr>
          <p:cNvPicPr>
            <a:picLocks noChangeAspect="1"/>
          </p:cNvPicPr>
          <p:nvPr/>
        </p:nvPicPr>
        <p:blipFill>
          <a:blip r:embed="rId2"/>
          <a:stretch>
            <a:fillRect/>
          </a:stretch>
        </p:blipFill>
        <p:spPr>
          <a:xfrm>
            <a:off x="1312672" y="1292352"/>
            <a:ext cx="9563608" cy="3586353"/>
          </a:xfrm>
          <a:prstGeom prst="rect">
            <a:avLst/>
          </a:prstGeom>
        </p:spPr>
      </p:pic>
    </p:spTree>
    <p:extLst>
      <p:ext uri="{BB962C8B-B14F-4D97-AF65-F5344CB8AC3E}">
        <p14:creationId xmlns:p14="http://schemas.microsoft.com/office/powerpoint/2010/main" val="154928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descr="Et billede, der indeholder tekst, skærmbillede, display/skærm/fremvisning, nummer/tal&#10;&#10;Beskrivelsen er genereret automatisk">
            <a:extLst>
              <a:ext uri="{FF2B5EF4-FFF2-40B4-BE49-F238E27FC236}">
                <a16:creationId xmlns:a16="http://schemas.microsoft.com/office/drawing/2014/main" id="{8D446C60-408A-703F-1E07-5DC67D6ED5E4}"/>
              </a:ext>
            </a:extLst>
          </p:cNvPr>
          <p:cNvPicPr>
            <a:picLocks noGrp="1" noChangeAspect="1"/>
          </p:cNvPicPr>
          <p:nvPr>
            <p:ph idx="1"/>
          </p:nvPr>
        </p:nvPicPr>
        <p:blipFill>
          <a:blip r:embed="rId2"/>
          <a:stretch>
            <a:fillRect/>
          </a:stretch>
        </p:blipFill>
        <p:spPr>
          <a:xfrm>
            <a:off x="222137" y="370897"/>
            <a:ext cx="11840089" cy="5621338"/>
          </a:xfrm>
        </p:spPr>
      </p:pic>
    </p:spTree>
    <p:extLst>
      <p:ext uri="{BB962C8B-B14F-4D97-AF65-F5344CB8AC3E}">
        <p14:creationId xmlns:p14="http://schemas.microsoft.com/office/powerpoint/2010/main" val="284749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descr="Et billede, der indeholder tekst, skærmbillede, Font/skrifttype, linje/række&#10;&#10;Beskrivelsen er genereret automatisk">
            <a:extLst>
              <a:ext uri="{FF2B5EF4-FFF2-40B4-BE49-F238E27FC236}">
                <a16:creationId xmlns:a16="http://schemas.microsoft.com/office/drawing/2014/main" id="{14B68A63-27F4-59F0-E923-57547490EB0B}"/>
              </a:ext>
            </a:extLst>
          </p:cNvPr>
          <p:cNvPicPr>
            <a:picLocks noGrp="1" noChangeAspect="1"/>
          </p:cNvPicPr>
          <p:nvPr>
            <p:ph idx="1"/>
          </p:nvPr>
        </p:nvPicPr>
        <p:blipFill>
          <a:blip r:embed="rId2"/>
          <a:stretch>
            <a:fillRect/>
          </a:stretch>
        </p:blipFill>
        <p:spPr>
          <a:xfrm>
            <a:off x="1165659" y="79015"/>
            <a:ext cx="8798502" cy="2060286"/>
          </a:xfrm>
        </p:spPr>
      </p:pic>
      <p:pic>
        <p:nvPicPr>
          <p:cNvPr id="5" name="Billede 4" descr="Et billede, der indeholder tekst, skærmbillede, nummer/tal, Font/skrifttype&#10;&#10;Beskrivelsen er genereret automatisk">
            <a:extLst>
              <a:ext uri="{FF2B5EF4-FFF2-40B4-BE49-F238E27FC236}">
                <a16:creationId xmlns:a16="http://schemas.microsoft.com/office/drawing/2014/main" id="{68C55303-92D2-CFB8-266A-8753A6EEA9E3}"/>
              </a:ext>
            </a:extLst>
          </p:cNvPr>
          <p:cNvPicPr>
            <a:picLocks noChangeAspect="1"/>
          </p:cNvPicPr>
          <p:nvPr/>
        </p:nvPicPr>
        <p:blipFill>
          <a:blip r:embed="rId3"/>
          <a:stretch>
            <a:fillRect/>
          </a:stretch>
        </p:blipFill>
        <p:spPr>
          <a:xfrm>
            <a:off x="2115128" y="2266748"/>
            <a:ext cx="6888018" cy="4171774"/>
          </a:xfrm>
          <a:prstGeom prst="rect">
            <a:avLst/>
          </a:prstGeom>
        </p:spPr>
      </p:pic>
    </p:spTree>
    <p:extLst>
      <p:ext uri="{BB962C8B-B14F-4D97-AF65-F5344CB8AC3E}">
        <p14:creationId xmlns:p14="http://schemas.microsoft.com/office/powerpoint/2010/main" val="299033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ladsholder til indhold 3" descr="Et billede, der indeholder tekst, skærmbillede, Font/skrifttype, nummer/tal&#10;&#10;Beskrivelsen er genereret automatisk">
            <a:extLst>
              <a:ext uri="{FF2B5EF4-FFF2-40B4-BE49-F238E27FC236}">
                <a16:creationId xmlns:a16="http://schemas.microsoft.com/office/drawing/2014/main" id="{0939F50C-17A8-8D55-D351-B0A433D62B89}"/>
              </a:ext>
            </a:extLst>
          </p:cNvPr>
          <p:cNvPicPr>
            <a:picLocks noGrp="1" noChangeAspect="1"/>
          </p:cNvPicPr>
          <p:nvPr>
            <p:ph idx="1"/>
          </p:nvPr>
        </p:nvPicPr>
        <p:blipFill>
          <a:blip r:embed="rId2"/>
          <a:stretch>
            <a:fillRect/>
          </a:stretch>
        </p:blipFill>
        <p:spPr>
          <a:xfrm>
            <a:off x="2213724" y="643466"/>
            <a:ext cx="7764551" cy="5571067"/>
          </a:xfrm>
          <a:prstGeom prst="rect">
            <a:avLst/>
          </a:prstGeom>
        </p:spPr>
      </p:pic>
    </p:spTree>
    <p:extLst>
      <p:ext uri="{BB962C8B-B14F-4D97-AF65-F5344CB8AC3E}">
        <p14:creationId xmlns:p14="http://schemas.microsoft.com/office/powerpoint/2010/main" val="376037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90619-AB42-CBF2-FF7D-1917E2EBFF7E}"/>
              </a:ext>
            </a:extLst>
          </p:cNvPr>
          <p:cNvSpPr>
            <a:spLocks noGrp="1"/>
          </p:cNvSpPr>
          <p:nvPr>
            <p:ph type="title"/>
          </p:nvPr>
        </p:nvSpPr>
        <p:spPr>
          <a:xfrm>
            <a:off x="4822536" y="758825"/>
            <a:ext cx="10515600" cy="1325563"/>
          </a:xfrm>
        </p:spPr>
        <p:txBody>
          <a:bodyPr vert="horz" lIns="91440" tIns="45720" rIns="91440" bIns="45720" rtlCol="0" anchor="ctr">
            <a:noAutofit/>
          </a:bodyPr>
          <a:lstStyle/>
          <a:p>
            <a:endParaRPr lang="da-DK" sz="8000" dirty="0">
              <a:cs typeface="Calibri Light"/>
            </a:endParaRPr>
          </a:p>
          <a:p>
            <a:r>
              <a:rPr lang="da-DK" sz="2400" dirty="0">
                <a:latin typeface="Calibri"/>
                <a:cs typeface="Calibri"/>
              </a:rPr>
              <a:t>Fejler fordi det ikke er "" om kolonne navne.</a:t>
            </a:r>
            <a:endParaRPr lang="da-DK" sz="2400" dirty="0">
              <a:cs typeface="Calibri Light" panose="020F0302020204030204"/>
            </a:endParaRPr>
          </a:p>
          <a:p>
            <a:endParaRPr lang="da-DK" dirty="0">
              <a:cs typeface="Calibri Light"/>
            </a:endParaRPr>
          </a:p>
        </p:txBody>
      </p:sp>
      <p:pic>
        <p:nvPicPr>
          <p:cNvPr id="4" name="Pladsholder til indhold 3" descr="Et billede, der indeholder tekst, skærmbillede, Font/skrifttype, nummer/tal&#10;&#10;Beskrivelsen er genereret automatisk">
            <a:extLst>
              <a:ext uri="{FF2B5EF4-FFF2-40B4-BE49-F238E27FC236}">
                <a16:creationId xmlns:a16="http://schemas.microsoft.com/office/drawing/2014/main" id="{8411A5B9-C41C-5C9E-EAFD-3D07E6B8BA3D}"/>
              </a:ext>
            </a:extLst>
          </p:cNvPr>
          <p:cNvPicPr>
            <a:picLocks noGrp="1" noChangeAspect="1"/>
          </p:cNvPicPr>
          <p:nvPr>
            <p:ph idx="1"/>
          </p:nvPr>
        </p:nvPicPr>
        <p:blipFill>
          <a:blip r:embed="rId2"/>
          <a:stretch>
            <a:fillRect/>
          </a:stretch>
        </p:blipFill>
        <p:spPr>
          <a:xfrm>
            <a:off x="394819" y="1020618"/>
            <a:ext cx="3935340" cy="4351338"/>
          </a:xfrm>
        </p:spPr>
      </p:pic>
    </p:spTree>
    <p:extLst>
      <p:ext uri="{BB962C8B-B14F-4D97-AF65-F5344CB8AC3E}">
        <p14:creationId xmlns:p14="http://schemas.microsoft.com/office/powerpoint/2010/main" val="81222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79E34-D43C-FA2E-77F3-284436E0AF2D}"/>
              </a:ext>
            </a:extLst>
          </p:cNvPr>
          <p:cNvSpPr>
            <a:spLocks noGrp="1"/>
          </p:cNvSpPr>
          <p:nvPr>
            <p:ph type="title"/>
          </p:nvPr>
        </p:nvSpPr>
        <p:spPr>
          <a:xfrm>
            <a:off x="7915563" y="3932671"/>
            <a:ext cx="4558146" cy="505835"/>
          </a:xfrm>
        </p:spPr>
        <p:txBody>
          <a:bodyPr>
            <a:normAutofit fontScale="90000"/>
          </a:bodyPr>
          <a:lstStyle/>
          <a:p>
            <a:r>
              <a:rPr lang="da-DK" dirty="0">
                <a:cs typeface="Calibri Light"/>
              </a:rPr>
              <a:t>? Er et é som vi har ændret til e. i </a:t>
            </a:r>
            <a:r>
              <a:rPr lang="da-DK" dirty="0" err="1">
                <a:cs typeface="Calibri Light"/>
              </a:rPr>
              <a:t>csv´en</a:t>
            </a:r>
            <a:endParaRPr lang="da-DK" dirty="0" err="1"/>
          </a:p>
        </p:txBody>
      </p:sp>
      <p:pic>
        <p:nvPicPr>
          <p:cNvPr id="4" name="Pladsholder til indhold 3" descr="Et billede, der indeholder tekst, skærmbillede, Font/skrifttype, nummer/tal&#10;&#10;Beskrivelsen er genereret automatisk">
            <a:extLst>
              <a:ext uri="{FF2B5EF4-FFF2-40B4-BE49-F238E27FC236}">
                <a16:creationId xmlns:a16="http://schemas.microsoft.com/office/drawing/2014/main" id="{60D84314-E754-9ED5-F8BA-4783BEC5A24D}"/>
              </a:ext>
            </a:extLst>
          </p:cNvPr>
          <p:cNvPicPr>
            <a:picLocks noGrp="1" noChangeAspect="1"/>
          </p:cNvPicPr>
          <p:nvPr>
            <p:ph idx="1"/>
          </p:nvPr>
        </p:nvPicPr>
        <p:blipFill>
          <a:blip r:embed="rId2"/>
          <a:stretch>
            <a:fillRect/>
          </a:stretch>
        </p:blipFill>
        <p:spPr>
          <a:xfrm>
            <a:off x="6928" y="4509"/>
            <a:ext cx="10515600" cy="3236842"/>
          </a:xfrm>
        </p:spPr>
      </p:pic>
      <p:pic>
        <p:nvPicPr>
          <p:cNvPr id="5" name="Billede 4" descr="Et billede, der indeholder skærmbillede, tekst, mønster, Symmetri&#10;&#10;Beskrivelsen er genereret automatisk">
            <a:extLst>
              <a:ext uri="{FF2B5EF4-FFF2-40B4-BE49-F238E27FC236}">
                <a16:creationId xmlns:a16="http://schemas.microsoft.com/office/drawing/2014/main" id="{FBA649C1-0AEF-3328-CEA2-62D4F55BC178}"/>
              </a:ext>
            </a:extLst>
          </p:cNvPr>
          <p:cNvPicPr>
            <a:picLocks noChangeAspect="1"/>
          </p:cNvPicPr>
          <p:nvPr/>
        </p:nvPicPr>
        <p:blipFill>
          <a:blip r:embed="rId3"/>
          <a:stretch>
            <a:fillRect/>
          </a:stretch>
        </p:blipFill>
        <p:spPr>
          <a:xfrm>
            <a:off x="2309" y="3424645"/>
            <a:ext cx="7823200" cy="3299165"/>
          </a:xfrm>
          <a:prstGeom prst="rect">
            <a:avLst/>
          </a:prstGeom>
        </p:spPr>
      </p:pic>
    </p:spTree>
    <p:extLst>
      <p:ext uri="{BB962C8B-B14F-4D97-AF65-F5344CB8AC3E}">
        <p14:creationId xmlns:p14="http://schemas.microsoft.com/office/powerpoint/2010/main" val="160699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descr="Et billede, der indeholder tekst, skærmbillede, Font/skrifttype, dokument&#10;&#10;Beskrivelsen er genereret automatisk">
            <a:extLst>
              <a:ext uri="{FF2B5EF4-FFF2-40B4-BE49-F238E27FC236}">
                <a16:creationId xmlns:a16="http://schemas.microsoft.com/office/drawing/2014/main" id="{44652826-6257-4CE3-79A7-B759F2657F5D}"/>
              </a:ext>
            </a:extLst>
          </p:cNvPr>
          <p:cNvPicPr>
            <a:picLocks noGrp="1" noChangeAspect="1"/>
          </p:cNvPicPr>
          <p:nvPr>
            <p:ph idx="1"/>
          </p:nvPr>
        </p:nvPicPr>
        <p:blipFill>
          <a:blip r:embed="rId2"/>
          <a:stretch>
            <a:fillRect/>
          </a:stretch>
        </p:blipFill>
        <p:spPr>
          <a:xfrm>
            <a:off x="155140" y="116897"/>
            <a:ext cx="4411810" cy="5552065"/>
          </a:xfrm>
        </p:spPr>
      </p:pic>
      <p:pic>
        <p:nvPicPr>
          <p:cNvPr id="2" name="Billede 1" descr="Et billede, der indeholder tekst, skærmbillede, Font/skrifttype, dokument&#10;&#10;Beskrivelsen er genereret automatisk">
            <a:extLst>
              <a:ext uri="{FF2B5EF4-FFF2-40B4-BE49-F238E27FC236}">
                <a16:creationId xmlns:a16="http://schemas.microsoft.com/office/drawing/2014/main" id="{B8037576-8AC0-34A2-38A4-1E8C9D58DA9B}"/>
              </a:ext>
            </a:extLst>
          </p:cNvPr>
          <p:cNvPicPr>
            <a:picLocks noChangeAspect="1"/>
          </p:cNvPicPr>
          <p:nvPr/>
        </p:nvPicPr>
        <p:blipFill>
          <a:blip r:embed="rId3"/>
          <a:stretch>
            <a:fillRect/>
          </a:stretch>
        </p:blipFill>
        <p:spPr>
          <a:xfrm>
            <a:off x="4181475" y="48014"/>
            <a:ext cx="5086927" cy="5606849"/>
          </a:xfrm>
          <a:prstGeom prst="rect">
            <a:avLst/>
          </a:prstGeom>
        </p:spPr>
      </p:pic>
      <p:pic>
        <p:nvPicPr>
          <p:cNvPr id="3" name="Billede 2" descr="Et billede, der indeholder tekst, skærmbillede, Font/skrifttype, håndskrift&#10;&#10;Beskrivelsen er genereret automatisk">
            <a:extLst>
              <a:ext uri="{FF2B5EF4-FFF2-40B4-BE49-F238E27FC236}">
                <a16:creationId xmlns:a16="http://schemas.microsoft.com/office/drawing/2014/main" id="{E4C91FFE-5F0F-E15E-BDFF-D9FE33F51A68}"/>
              </a:ext>
            </a:extLst>
          </p:cNvPr>
          <p:cNvPicPr>
            <a:picLocks noChangeAspect="1"/>
          </p:cNvPicPr>
          <p:nvPr/>
        </p:nvPicPr>
        <p:blipFill>
          <a:blip r:embed="rId4"/>
          <a:stretch>
            <a:fillRect/>
          </a:stretch>
        </p:blipFill>
        <p:spPr>
          <a:xfrm>
            <a:off x="8026400" y="-4345"/>
            <a:ext cx="3874654" cy="5746779"/>
          </a:xfrm>
          <a:prstGeom prst="rect">
            <a:avLst/>
          </a:prstGeom>
        </p:spPr>
      </p:pic>
    </p:spTree>
    <p:extLst>
      <p:ext uri="{BB962C8B-B14F-4D97-AF65-F5344CB8AC3E}">
        <p14:creationId xmlns:p14="http://schemas.microsoft.com/office/powerpoint/2010/main" val="308164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9E3220-1EB6-ECD5-7A48-4F43BFDC0D30}"/>
              </a:ext>
            </a:extLst>
          </p:cNvPr>
          <p:cNvSpPr>
            <a:spLocks noGrp="1"/>
          </p:cNvSpPr>
          <p:nvPr>
            <p:ph type="title"/>
          </p:nvPr>
        </p:nvSpPr>
        <p:spPr>
          <a:xfrm>
            <a:off x="4760226" y="338411"/>
            <a:ext cx="6028314" cy="6453552"/>
          </a:xfrm>
        </p:spPr>
        <p:txBody>
          <a:bodyPr vert="horz" lIns="91440" tIns="45720" rIns="91440" bIns="45720" rtlCol="0" anchor="ctr">
            <a:noAutofit/>
          </a:bodyPr>
          <a:lstStyle/>
          <a:p>
            <a:r>
              <a:rPr lang="da-DK" sz="1400" dirty="0">
                <a:ea typeface="+mj-lt"/>
                <a:cs typeface="+mj-lt"/>
              </a:rPr>
              <a:t>The </a:t>
            </a:r>
            <a:r>
              <a:rPr lang="da-DK" sz="1400" dirty="0">
                <a:latin typeface="Consolas"/>
              </a:rPr>
              <a:t>FLOAT</a:t>
            </a:r>
            <a:r>
              <a:rPr lang="da-DK" sz="1400" dirty="0">
                <a:ea typeface="+mj-lt"/>
                <a:cs typeface="+mj-lt"/>
              </a:rPr>
              <a:t> data type in SQL is </a:t>
            </a:r>
            <a:r>
              <a:rPr lang="da-DK" sz="1400" err="1">
                <a:ea typeface="+mj-lt"/>
                <a:cs typeface="+mj-lt"/>
              </a:rPr>
              <a:t>used</a:t>
            </a:r>
            <a:r>
              <a:rPr lang="da-DK" sz="1400" dirty="0">
                <a:ea typeface="+mj-lt"/>
                <a:cs typeface="+mj-lt"/>
              </a:rPr>
              <a:t> for columns </a:t>
            </a:r>
            <a:r>
              <a:rPr lang="da-DK" sz="1400" err="1">
                <a:ea typeface="+mj-lt"/>
                <a:cs typeface="+mj-lt"/>
              </a:rPr>
              <a:t>that</a:t>
            </a:r>
            <a:r>
              <a:rPr lang="da-DK" sz="1400" dirty="0">
                <a:ea typeface="+mj-lt"/>
                <a:cs typeface="+mj-lt"/>
              </a:rPr>
              <a:t> </a:t>
            </a:r>
            <a:r>
              <a:rPr lang="da-DK" sz="1400" err="1">
                <a:ea typeface="+mj-lt"/>
                <a:cs typeface="+mj-lt"/>
              </a:rPr>
              <a:t>need</a:t>
            </a:r>
            <a:r>
              <a:rPr lang="da-DK" sz="1400" dirty="0">
                <a:ea typeface="+mj-lt"/>
                <a:cs typeface="+mj-lt"/>
              </a:rPr>
              <a:t> to store </a:t>
            </a:r>
            <a:r>
              <a:rPr lang="da-DK" sz="1400" err="1">
                <a:ea typeface="+mj-lt"/>
                <a:cs typeface="+mj-lt"/>
              </a:rPr>
              <a:t>floating</a:t>
            </a:r>
            <a:r>
              <a:rPr lang="da-DK" sz="1400" dirty="0">
                <a:ea typeface="+mj-lt"/>
                <a:cs typeface="+mj-lt"/>
              </a:rPr>
              <a:t>-point </a:t>
            </a:r>
            <a:r>
              <a:rPr lang="da-DK" sz="1400" err="1">
                <a:ea typeface="+mj-lt"/>
                <a:cs typeface="+mj-lt"/>
              </a:rPr>
              <a:t>numbers</a:t>
            </a:r>
            <a:r>
              <a:rPr lang="da-DK" sz="1400" dirty="0">
                <a:ea typeface="+mj-lt"/>
                <a:cs typeface="+mj-lt"/>
              </a:rPr>
              <a:t>. </a:t>
            </a:r>
            <a:r>
              <a:rPr lang="da-DK" sz="1400" err="1">
                <a:ea typeface="+mj-lt"/>
                <a:cs typeface="+mj-lt"/>
              </a:rPr>
              <a:t>These</a:t>
            </a:r>
            <a:r>
              <a:rPr lang="da-DK" sz="1400" dirty="0">
                <a:ea typeface="+mj-lt"/>
                <a:cs typeface="+mj-lt"/>
              </a:rPr>
              <a:t> </a:t>
            </a:r>
            <a:r>
              <a:rPr lang="da-DK" sz="1400" err="1">
                <a:ea typeface="+mj-lt"/>
                <a:cs typeface="+mj-lt"/>
              </a:rPr>
              <a:t>are</a:t>
            </a:r>
            <a:r>
              <a:rPr lang="da-DK" sz="1400" dirty="0">
                <a:ea typeface="+mj-lt"/>
                <a:cs typeface="+mj-lt"/>
              </a:rPr>
              <a:t> </a:t>
            </a:r>
            <a:r>
              <a:rPr lang="da-DK" sz="1400" err="1">
                <a:ea typeface="+mj-lt"/>
                <a:cs typeface="+mj-lt"/>
              </a:rPr>
              <a:t>numbers</a:t>
            </a:r>
            <a:r>
              <a:rPr lang="da-DK" sz="1400" dirty="0">
                <a:ea typeface="+mj-lt"/>
                <a:cs typeface="+mj-lt"/>
              </a:rPr>
              <a:t> </a:t>
            </a:r>
            <a:r>
              <a:rPr lang="da-DK" sz="1400" err="1">
                <a:ea typeface="+mj-lt"/>
                <a:cs typeface="+mj-lt"/>
              </a:rPr>
              <a:t>that</a:t>
            </a:r>
            <a:r>
              <a:rPr lang="da-DK" sz="1400" dirty="0">
                <a:ea typeface="+mj-lt"/>
                <a:cs typeface="+mj-lt"/>
              </a:rPr>
              <a:t> have a decimal point and </a:t>
            </a:r>
            <a:r>
              <a:rPr lang="da-DK" sz="1400" err="1">
                <a:ea typeface="+mj-lt"/>
                <a:cs typeface="+mj-lt"/>
              </a:rPr>
              <a:t>can</a:t>
            </a:r>
            <a:r>
              <a:rPr lang="da-DK" sz="1400" dirty="0">
                <a:ea typeface="+mj-lt"/>
                <a:cs typeface="+mj-lt"/>
              </a:rPr>
              <a:t> </a:t>
            </a:r>
            <a:r>
              <a:rPr lang="da-DK" sz="1400" err="1">
                <a:ea typeface="+mj-lt"/>
                <a:cs typeface="+mj-lt"/>
              </a:rPr>
              <a:t>represent</a:t>
            </a:r>
            <a:r>
              <a:rPr lang="da-DK" sz="1400" dirty="0">
                <a:ea typeface="+mj-lt"/>
                <a:cs typeface="+mj-lt"/>
              </a:rPr>
              <a:t> a </a:t>
            </a:r>
            <a:r>
              <a:rPr lang="da-DK" sz="1400" err="1">
                <a:ea typeface="+mj-lt"/>
                <a:cs typeface="+mj-lt"/>
              </a:rPr>
              <a:t>wide</a:t>
            </a:r>
            <a:r>
              <a:rPr lang="da-DK" sz="1400" dirty="0">
                <a:ea typeface="+mj-lt"/>
                <a:cs typeface="+mj-lt"/>
              </a:rPr>
              <a:t> range of </a:t>
            </a:r>
            <a:r>
              <a:rPr lang="da-DK" sz="1400" err="1">
                <a:ea typeface="+mj-lt"/>
                <a:cs typeface="+mj-lt"/>
              </a:rPr>
              <a:t>values</a:t>
            </a:r>
            <a:r>
              <a:rPr lang="da-DK" sz="1400" dirty="0">
                <a:ea typeface="+mj-lt"/>
                <a:cs typeface="+mj-lt"/>
              </a:rPr>
              <a:t>, </a:t>
            </a:r>
            <a:r>
              <a:rPr lang="da-DK" sz="1400" err="1">
                <a:ea typeface="+mj-lt"/>
                <a:cs typeface="+mj-lt"/>
              </a:rPr>
              <a:t>including</a:t>
            </a:r>
            <a:r>
              <a:rPr lang="da-DK" sz="1400" dirty="0">
                <a:ea typeface="+mj-lt"/>
                <a:cs typeface="+mj-lt"/>
              </a:rPr>
              <a:t> </a:t>
            </a:r>
            <a:r>
              <a:rPr lang="da-DK" sz="1400" err="1">
                <a:ea typeface="+mj-lt"/>
                <a:cs typeface="+mj-lt"/>
              </a:rPr>
              <a:t>very</a:t>
            </a:r>
            <a:r>
              <a:rPr lang="da-DK" sz="1400" dirty="0">
                <a:ea typeface="+mj-lt"/>
                <a:cs typeface="+mj-lt"/>
              </a:rPr>
              <a:t> small and </a:t>
            </a:r>
            <a:r>
              <a:rPr lang="da-DK" sz="1400" err="1">
                <a:ea typeface="+mj-lt"/>
                <a:cs typeface="+mj-lt"/>
              </a:rPr>
              <a:t>very</a:t>
            </a:r>
            <a:r>
              <a:rPr lang="da-DK" sz="1400" dirty="0">
                <a:ea typeface="+mj-lt"/>
                <a:cs typeface="+mj-lt"/>
              </a:rPr>
              <a:t> large </a:t>
            </a:r>
            <a:r>
              <a:rPr lang="da-DK" sz="1400" err="1">
                <a:ea typeface="+mj-lt"/>
                <a:cs typeface="+mj-lt"/>
              </a:rPr>
              <a:t>numbers</a:t>
            </a:r>
            <a:r>
              <a:rPr lang="da-DK" sz="1400" dirty="0">
                <a:ea typeface="+mj-lt"/>
                <a:cs typeface="+mj-lt"/>
              </a:rPr>
              <a:t>. The </a:t>
            </a:r>
            <a:r>
              <a:rPr lang="da-DK" sz="1400" err="1">
                <a:ea typeface="+mj-lt"/>
                <a:cs typeface="+mj-lt"/>
              </a:rPr>
              <a:t>key</a:t>
            </a:r>
            <a:r>
              <a:rPr lang="da-DK" sz="1400" dirty="0">
                <a:ea typeface="+mj-lt"/>
                <a:cs typeface="+mj-lt"/>
              </a:rPr>
              <a:t> </a:t>
            </a:r>
            <a:r>
              <a:rPr lang="da-DK" sz="1400" err="1">
                <a:ea typeface="+mj-lt"/>
                <a:cs typeface="+mj-lt"/>
              </a:rPr>
              <a:t>characteristics</a:t>
            </a:r>
            <a:r>
              <a:rPr lang="da-DK" sz="1400" dirty="0">
                <a:ea typeface="+mj-lt"/>
                <a:cs typeface="+mj-lt"/>
              </a:rPr>
              <a:t> of the </a:t>
            </a:r>
            <a:r>
              <a:rPr lang="da-DK" sz="1400" dirty="0">
                <a:latin typeface="Consolas"/>
              </a:rPr>
              <a:t>FLOAT</a:t>
            </a:r>
            <a:r>
              <a:rPr lang="da-DK" sz="1400" dirty="0">
                <a:ea typeface="+mj-lt"/>
                <a:cs typeface="+mj-lt"/>
              </a:rPr>
              <a:t> data type </a:t>
            </a:r>
            <a:r>
              <a:rPr lang="da-DK" sz="1400" err="1">
                <a:ea typeface="+mj-lt"/>
                <a:cs typeface="+mj-lt"/>
              </a:rPr>
              <a:t>are</a:t>
            </a:r>
            <a:r>
              <a:rPr lang="da-DK" sz="1400" dirty="0">
                <a:ea typeface="+mj-lt"/>
                <a:cs typeface="+mj-lt"/>
              </a:rPr>
              <a:t>:</a:t>
            </a:r>
            <a:endParaRPr lang="da-DK" sz="1400" dirty="0">
              <a:cs typeface="Calibri Light"/>
            </a:endParaRPr>
          </a:p>
          <a:p>
            <a:pPr marL="285750" indent="-285750">
              <a:buFont typeface="Arial"/>
              <a:buChar char="•"/>
            </a:pPr>
            <a:r>
              <a:rPr lang="da-DK" sz="1400" b="1" dirty="0">
                <a:ea typeface="+mj-lt"/>
                <a:cs typeface="+mj-lt"/>
              </a:rPr>
              <a:t>Precision</a:t>
            </a:r>
            <a:r>
              <a:rPr lang="da-DK" sz="1400" dirty="0">
                <a:ea typeface="+mj-lt"/>
                <a:cs typeface="+mj-lt"/>
              </a:rPr>
              <a:t>: A </a:t>
            </a:r>
            <a:r>
              <a:rPr lang="da-DK" sz="1400" dirty="0">
                <a:latin typeface="Consolas"/>
              </a:rPr>
              <a:t>FLOAT</a:t>
            </a:r>
            <a:r>
              <a:rPr lang="da-DK" sz="1400" dirty="0">
                <a:ea typeface="+mj-lt"/>
                <a:cs typeface="+mj-lt"/>
              </a:rPr>
              <a:t> data type </a:t>
            </a:r>
            <a:r>
              <a:rPr lang="da-DK" sz="1400" err="1">
                <a:ea typeface="+mj-lt"/>
                <a:cs typeface="+mj-lt"/>
              </a:rPr>
              <a:t>can</a:t>
            </a:r>
            <a:r>
              <a:rPr lang="da-DK" sz="1400" dirty="0">
                <a:ea typeface="+mj-lt"/>
                <a:cs typeface="+mj-lt"/>
              </a:rPr>
              <a:t> </a:t>
            </a:r>
            <a:r>
              <a:rPr lang="da-DK" sz="1400" err="1">
                <a:ea typeface="+mj-lt"/>
                <a:cs typeface="+mj-lt"/>
              </a:rPr>
              <a:t>represent</a:t>
            </a:r>
            <a:r>
              <a:rPr lang="da-DK" sz="1400" dirty="0">
                <a:ea typeface="+mj-lt"/>
                <a:cs typeface="+mj-lt"/>
              </a:rPr>
              <a:t> </a:t>
            </a:r>
            <a:r>
              <a:rPr lang="da-DK" sz="1400" err="1">
                <a:ea typeface="+mj-lt"/>
                <a:cs typeface="+mj-lt"/>
              </a:rPr>
              <a:t>numbers</a:t>
            </a:r>
            <a:r>
              <a:rPr lang="da-DK" sz="1400" dirty="0">
                <a:ea typeface="+mj-lt"/>
                <a:cs typeface="+mj-lt"/>
              </a:rPr>
              <a:t> with </a:t>
            </a:r>
            <a:r>
              <a:rPr lang="da-DK" sz="1400" err="1">
                <a:ea typeface="+mj-lt"/>
                <a:cs typeface="+mj-lt"/>
              </a:rPr>
              <a:t>significant</a:t>
            </a:r>
            <a:r>
              <a:rPr lang="da-DK" sz="1400" dirty="0">
                <a:ea typeface="+mj-lt"/>
                <a:cs typeface="+mj-lt"/>
              </a:rPr>
              <a:t> </a:t>
            </a:r>
            <a:r>
              <a:rPr lang="da-DK" sz="1400" err="1">
                <a:ea typeface="+mj-lt"/>
                <a:cs typeface="+mj-lt"/>
              </a:rPr>
              <a:t>digits</a:t>
            </a:r>
            <a:r>
              <a:rPr lang="da-DK" sz="1400" dirty="0">
                <a:ea typeface="+mj-lt"/>
                <a:cs typeface="+mj-lt"/>
              </a:rPr>
              <a:t> </a:t>
            </a:r>
            <a:r>
              <a:rPr lang="da-DK" sz="1400" err="1">
                <a:ea typeface="+mj-lt"/>
                <a:cs typeface="+mj-lt"/>
              </a:rPr>
              <a:t>both</a:t>
            </a:r>
            <a:r>
              <a:rPr lang="da-DK" sz="1400" dirty="0">
                <a:ea typeface="+mj-lt"/>
                <a:cs typeface="+mj-lt"/>
              </a:rPr>
              <a:t> </a:t>
            </a:r>
            <a:r>
              <a:rPr lang="da-DK" sz="1400" err="1">
                <a:ea typeface="+mj-lt"/>
                <a:cs typeface="+mj-lt"/>
              </a:rPr>
              <a:t>before</a:t>
            </a:r>
            <a:r>
              <a:rPr lang="da-DK" sz="1400" dirty="0">
                <a:ea typeface="+mj-lt"/>
                <a:cs typeface="+mj-lt"/>
              </a:rPr>
              <a:t> and </a:t>
            </a:r>
            <a:r>
              <a:rPr lang="da-DK" sz="1400" err="1">
                <a:ea typeface="+mj-lt"/>
                <a:cs typeface="+mj-lt"/>
              </a:rPr>
              <a:t>after</a:t>
            </a:r>
            <a:r>
              <a:rPr lang="da-DK" sz="1400" dirty="0">
                <a:ea typeface="+mj-lt"/>
                <a:cs typeface="+mj-lt"/>
              </a:rPr>
              <a:t> the decimal point. The </a:t>
            </a:r>
            <a:r>
              <a:rPr lang="da-DK" sz="1400" err="1">
                <a:ea typeface="+mj-lt"/>
                <a:cs typeface="+mj-lt"/>
              </a:rPr>
              <a:t>precision</a:t>
            </a:r>
            <a:r>
              <a:rPr lang="da-DK" sz="1400" dirty="0">
                <a:ea typeface="+mj-lt"/>
                <a:cs typeface="+mj-lt"/>
              </a:rPr>
              <a:t> (i.e., the </a:t>
            </a:r>
            <a:r>
              <a:rPr lang="da-DK" sz="1400" err="1">
                <a:ea typeface="+mj-lt"/>
                <a:cs typeface="+mj-lt"/>
              </a:rPr>
              <a:t>number</a:t>
            </a:r>
            <a:r>
              <a:rPr lang="da-DK" sz="1400" dirty="0">
                <a:ea typeface="+mj-lt"/>
                <a:cs typeface="+mj-lt"/>
              </a:rPr>
              <a:t> of </a:t>
            </a:r>
            <a:r>
              <a:rPr lang="da-DK" sz="1400" err="1">
                <a:ea typeface="+mj-lt"/>
                <a:cs typeface="+mj-lt"/>
              </a:rPr>
              <a:t>significant</a:t>
            </a:r>
            <a:r>
              <a:rPr lang="da-DK" sz="1400" dirty="0">
                <a:ea typeface="+mj-lt"/>
                <a:cs typeface="+mj-lt"/>
              </a:rPr>
              <a:t> </a:t>
            </a:r>
            <a:r>
              <a:rPr lang="da-DK" sz="1400" err="1">
                <a:ea typeface="+mj-lt"/>
                <a:cs typeface="+mj-lt"/>
              </a:rPr>
              <a:t>digits</a:t>
            </a:r>
            <a:r>
              <a:rPr lang="da-DK" sz="1400" dirty="0">
                <a:ea typeface="+mj-lt"/>
                <a:cs typeface="+mj-lt"/>
              </a:rPr>
              <a:t>) is platform-dependent, </a:t>
            </a:r>
            <a:r>
              <a:rPr lang="da-DK" sz="1400" err="1">
                <a:ea typeface="+mj-lt"/>
                <a:cs typeface="+mj-lt"/>
              </a:rPr>
              <a:t>typically</a:t>
            </a:r>
            <a:r>
              <a:rPr lang="da-DK" sz="1400" dirty="0">
                <a:ea typeface="+mj-lt"/>
                <a:cs typeface="+mj-lt"/>
              </a:rPr>
              <a:t> </a:t>
            </a:r>
            <a:r>
              <a:rPr lang="da-DK" sz="1400" err="1">
                <a:ea typeface="+mj-lt"/>
                <a:cs typeface="+mj-lt"/>
              </a:rPr>
              <a:t>offering</a:t>
            </a:r>
            <a:r>
              <a:rPr lang="da-DK" sz="1400" dirty="0">
                <a:ea typeface="+mj-lt"/>
                <a:cs typeface="+mj-lt"/>
              </a:rPr>
              <a:t> at </a:t>
            </a:r>
            <a:r>
              <a:rPr lang="da-DK" sz="1400" err="1">
                <a:ea typeface="+mj-lt"/>
                <a:cs typeface="+mj-lt"/>
              </a:rPr>
              <a:t>least</a:t>
            </a:r>
            <a:r>
              <a:rPr lang="da-DK" sz="1400" dirty="0">
                <a:ea typeface="+mj-lt"/>
                <a:cs typeface="+mj-lt"/>
              </a:rPr>
              <a:t> 15 </a:t>
            </a:r>
            <a:r>
              <a:rPr lang="da-DK" sz="1400" err="1">
                <a:ea typeface="+mj-lt"/>
                <a:cs typeface="+mj-lt"/>
              </a:rPr>
              <a:t>significant</a:t>
            </a:r>
            <a:r>
              <a:rPr lang="da-DK" sz="1400" dirty="0">
                <a:ea typeface="+mj-lt"/>
                <a:cs typeface="+mj-lt"/>
              </a:rPr>
              <a:t> </a:t>
            </a:r>
            <a:r>
              <a:rPr lang="da-DK" sz="1400" err="1">
                <a:ea typeface="+mj-lt"/>
                <a:cs typeface="+mj-lt"/>
              </a:rPr>
              <a:t>digits</a:t>
            </a:r>
            <a:r>
              <a:rPr lang="da-DK" sz="1400" dirty="0">
                <a:ea typeface="+mj-lt"/>
                <a:cs typeface="+mj-lt"/>
              </a:rPr>
              <a:t>.</a:t>
            </a:r>
            <a:endParaRPr lang="da-DK" sz="1400" dirty="0">
              <a:cs typeface="Calibri Light"/>
            </a:endParaRPr>
          </a:p>
          <a:p>
            <a:pPr marL="285750" indent="-285750">
              <a:buFont typeface="Arial"/>
              <a:buChar char="•"/>
            </a:pPr>
            <a:r>
              <a:rPr lang="da-DK" sz="1400" b="1" dirty="0">
                <a:ea typeface="+mj-lt"/>
                <a:cs typeface="+mj-lt"/>
              </a:rPr>
              <a:t>Storage </a:t>
            </a:r>
            <a:r>
              <a:rPr lang="da-DK" sz="1400" b="1" err="1">
                <a:ea typeface="+mj-lt"/>
                <a:cs typeface="+mj-lt"/>
              </a:rPr>
              <a:t>Size</a:t>
            </a:r>
            <a:r>
              <a:rPr lang="da-DK" sz="1400" dirty="0">
                <a:ea typeface="+mj-lt"/>
                <a:cs typeface="+mj-lt"/>
              </a:rPr>
              <a:t>: The </a:t>
            </a:r>
            <a:r>
              <a:rPr lang="da-DK" sz="1400" err="1">
                <a:ea typeface="+mj-lt"/>
                <a:cs typeface="+mj-lt"/>
              </a:rPr>
              <a:t>storage</a:t>
            </a:r>
            <a:r>
              <a:rPr lang="da-DK" sz="1400" dirty="0">
                <a:ea typeface="+mj-lt"/>
                <a:cs typeface="+mj-lt"/>
              </a:rPr>
              <a:t> </a:t>
            </a:r>
            <a:r>
              <a:rPr lang="da-DK" sz="1400" err="1">
                <a:ea typeface="+mj-lt"/>
                <a:cs typeface="+mj-lt"/>
              </a:rPr>
              <a:t>size</a:t>
            </a:r>
            <a:r>
              <a:rPr lang="da-DK" sz="1400" dirty="0">
                <a:ea typeface="+mj-lt"/>
                <a:cs typeface="+mj-lt"/>
              </a:rPr>
              <a:t> of a </a:t>
            </a:r>
            <a:r>
              <a:rPr lang="da-DK" sz="1400" dirty="0">
                <a:latin typeface="Consolas"/>
              </a:rPr>
              <a:t>FLOAT</a:t>
            </a:r>
            <a:r>
              <a:rPr lang="da-DK" sz="1400" dirty="0">
                <a:ea typeface="+mj-lt"/>
                <a:cs typeface="+mj-lt"/>
              </a:rPr>
              <a:t> is </a:t>
            </a:r>
            <a:r>
              <a:rPr lang="da-DK" sz="1400" err="1">
                <a:ea typeface="+mj-lt"/>
                <a:cs typeface="+mj-lt"/>
              </a:rPr>
              <a:t>typically</a:t>
            </a:r>
            <a:r>
              <a:rPr lang="da-DK" sz="1400" dirty="0">
                <a:ea typeface="+mj-lt"/>
                <a:cs typeface="+mj-lt"/>
              </a:rPr>
              <a:t> </a:t>
            </a:r>
            <a:r>
              <a:rPr lang="da-DK" sz="1400" err="1">
                <a:ea typeface="+mj-lt"/>
                <a:cs typeface="+mj-lt"/>
              </a:rPr>
              <a:t>less</a:t>
            </a:r>
            <a:r>
              <a:rPr lang="da-DK" sz="1400" dirty="0">
                <a:ea typeface="+mj-lt"/>
                <a:cs typeface="+mj-lt"/>
              </a:rPr>
              <a:t> </a:t>
            </a:r>
            <a:r>
              <a:rPr lang="da-DK" sz="1400" err="1">
                <a:ea typeface="+mj-lt"/>
                <a:cs typeface="+mj-lt"/>
              </a:rPr>
              <a:t>than</a:t>
            </a:r>
            <a:r>
              <a:rPr lang="da-DK" sz="1400" dirty="0">
                <a:ea typeface="+mj-lt"/>
                <a:cs typeface="+mj-lt"/>
              </a:rPr>
              <a:t> </a:t>
            </a:r>
            <a:r>
              <a:rPr lang="da-DK" sz="1400" err="1">
                <a:ea typeface="+mj-lt"/>
                <a:cs typeface="+mj-lt"/>
              </a:rPr>
              <a:t>that</a:t>
            </a:r>
            <a:r>
              <a:rPr lang="da-DK" sz="1400" dirty="0">
                <a:ea typeface="+mj-lt"/>
                <a:cs typeface="+mj-lt"/>
              </a:rPr>
              <a:t> of a </a:t>
            </a:r>
            <a:r>
              <a:rPr lang="da-DK" sz="1400" dirty="0">
                <a:latin typeface="Consolas"/>
              </a:rPr>
              <a:t>DECIMAL</a:t>
            </a:r>
            <a:r>
              <a:rPr lang="da-DK" sz="1400" dirty="0">
                <a:ea typeface="+mj-lt"/>
                <a:cs typeface="+mj-lt"/>
              </a:rPr>
              <a:t> or </a:t>
            </a:r>
            <a:r>
              <a:rPr lang="da-DK" sz="1400" dirty="0">
                <a:latin typeface="Consolas"/>
              </a:rPr>
              <a:t>NUMERIC</a:t>
            </a:r>
            <a:r>
              <a:rPr lang="da-DK" sz="1400" dirty="0">
                <a:ea typeface="+mj-lt"/>
                <a:cs typeface="+mj-lt"/>
              </a:rPr>
              <a:t> type with the same </a:t>
            </a:r>
            <a:r>
              <a:rPr lang="da-DK" sz="1400" err="1">
                <a:ea typeface="+mj-lt"/>
                <a:cs typeface="+mj-lt"/>
              </a:rPr>
              <a:t>number</a:t>
            </a:r>
            <a:r>
              <a:rPr lang="da-DK" sz="1400" dirty="0">
                <a:ea typeface="+mj-lt"/>
                <a:cs typeface="+mj-lt"/>
              </a:rPr>
              <a:t> of </a:t>
            </a:r>
            <a:r>
              <a:rPr lang="da-DK" sz="1400" err="1">
                <a:ea typeface="+mj-lt"/>
                <a:cs typeface="+mj-lt"/>
              </a:rPr>
              <a:t>digits</a:t>
            </a:r>
            <a:r>
              <a:rPr lang="da-DK" sz="1400" dirty="0">
                <a:ea typeface="+mj-lt"/>
                <a:cs typeface="+mj-lt"/>
              </a:rPr>
              <a:t>. </a:t>
            </a:r>
            <a:r>
              <a:rPr lang="da-DK" sz="1400" err="1">
                <a:ea typeface="+mj-lt"/>
                <a:cs typeface="+mj-lt"/>
              </a:rPr>
              <a:t>However</a:t>
            </a:r>
            <a:r>
              <a:rPr lang="da-DK" sz="1400" dirty="0">
                <a:ea typeface="+mj-lt"/>
                <a:cs typeface="+mj-lt"/>
              </a:rPr>
              <a:t>, </a:t>
            </a:r>
            <a:r>
              <a:rPr lang="da-DK" sz="1400" err="1">
                <a:ea typeface="+mj-lt"/>
                <a:cs typeface="+mj-lt"/>
              </a:rPr>
              <a:t>this</a:t>
            </a:r>
            <a:r>
              <a:rPr lang="da-DK" sz="1400" dirty="0">
                <a:ea typeface="+mj-lt"/>
                <a:cs typeface="+mj-lt"/>
              </a:rPr>
              <a:t> smaller </a:t>
            </a:r>
            <a:r>
              <a:rPr lang="da-DK" sz="1400" err="1">
                <a:ea typeface="+mj-lt"/>
                <a:cs typeface="+mj-lt"/>
              </a:rPr>
              <a:t>size</a:t>
            </a:r>
            <a:r>
              <a:rPr lang="da-DK" sz="1400" dirty="0">
                <a:ea typeface="+mj-lt"/>
                <a:cs typeface="+mj-lt"/>
              </a:rPr>
              <a:t> </a:t>
            </a:r>
            <a:r>
              <a:rPr lang="da-DK" sz="1400" err="1">
                <a:ea typeface="+mj-lt"/>
                <a:cs typeface="+mj-lt"/>
              </a:rPr>
              <a:t>comes</a:t>
            </a:r>
            <a:r>
              <a:rPr lang="da-DK" sz="1400" dirty="0">
                <a:ea typeface="+mj-lt"/>
                <a:cs typeface="+mj-lt"/>
              </a:rPr>
              <a:t> at the </a:t>
            </a:r>
            <a:r>
              <a:rPr lang="da-DK" sz="1400" err="1">
                <a:ea typeface="+mj-lt"/>
                <a:cs typeface="+mj-lt"/>
              </a:rPr>
              <a:t>cost</a:t>
            </a:r>
            <a:r>
              <a:rPr lang="da-DK" sz="1400" dirty="0">
                <a:ea typeface="+mj-lt"/>
                <a:cs typeface="+mj-lt"/>
              </a:rPr>
              <a:t> of </a:t>
            </a:r>
            <a:r>
              <a:rPr lang="da-DK" sz="1400" err="1">
                <a:ea typeface="+mj-lt"/>
                <a:cs typeface="+mj-lt"/>
              </a:rPr>
              <a:t>precision</a:t>
            </a:r>
            <a:r>
              <a:rPr lang="da-DK" sz="1400" dirty="0">
                <a:ea typeface="+mj-lt"/>
                <a:cs typeface="+mj-lt"/>
              </a:rPr>
              <a:t> and </a:t>
            </a:r>
            <a:r>
              <a:rPr lang="da-DK" sz="1400" err="1">
                <a:ea typeface="+mj-lt"/>
                <a:cs typeface="+mj-lt"/>
              </a:rPr>
              <a:t>can</a:t>
            </a:r>
            <a:r>
              <a:rPr lang="da-DK" sz="1400" dirty="0">
                <a:ea typeface="+mj-lt"/>
                <a:cs typeface="+mj-lt"/>
              </a:rPr>
              <a:t> </a:t>
            </a:r>
            <a:r>
              <a:rPr lang="da-DK" sz="1400" err="1">
                <a:ea typeface="+mj-lt"/>
                <a:cs typeface="+mj-lt"/>
              </a:rPr>
              <a:t>lead</a:t>
            </a:r>
            <a:r>
              <a:rPr lang="da-DK" sz="1400" dirty="0">
                <a:ea typeface="+mj-lt"/>
                <a:cs typeface="+mj-lt"/>
              </a:rPr>
              <a:t> to </a:t>
            </a:r>
            <a:r>
              <a:rPr lang="da-DK" sz="1400" err="1">
                <a:ea typeface="+mj-lt"/>
                <a:cs typeface="+mj-lt"/>
              </a:rPr>
              <a:t>rounding</a:t>
            </a:r>
            <a:r>
              <a:rPr lang="da-DK" sz="1400" dirty="0">
                <a:ea typeface="+mj-lt"/>
                <a:cs typeface="+mj-lt"/>
              </a:rPr>
              <a:t> </a:t>
            </a:r>
            <a:r>
              <a:rPr lang="da-DK" sz="1400" err="1">
                <a:ea typeface="+mj-lt"/>
                <a:cs typeface="+mj-lt"/>
              </a:rPr>
              <a:t>errors</a:t>
            </a:r>
            <a:r>
              <a:rPr lang="da-DK" sz="1400" dirty="0">
                <a:ea typeface="+mj-lt"/>
                <a:cs typeface="+mj-lt"/>
              </a:rPr>
              <a:t> in </a:t>
            </a:r>
            <a:r>
              <a:rPr lang="da-DK" sz="1400" err="1">
                <a:ea typeface="+mj-lt"/>
                <a:cs typeface="+mj-lt"/>
              </a:rPr>
              <a:t>calculations</a:t>
            </a:r>
            <a:r>
              <a:rPr lang="da-DK" sz="1400" dirty="0">
                <a:ea typeface="+mj-lt"/>
                <a:cs typeface="+mj-lt"/>
              </a:rPr>
              <a:t>.</a:t>
            </a:r>
            <a:endParaRPr lang="da-DK" sz="1400" dirty="0">
              <a:cs typeface="Calibri Light"/>
            </a:endParaRPr>
          </a:p>
          <a:p>
            <a:pPr marL="285750" indent="-285750">
              <a:buFont typeface="Arial"/>
              <a:buChar char="•"/>
            </a:pPr>
            <a:r>
              <a:rPr lang="da-DK" sz="1400" b="1" err="1">
                <a:ea typeface="+mj-lt"/>
                <a:cs typeface="+mj-lt"/>
              </a:rPr>
              <a:t>Use</a:t>
            </a:r>
            <a:r>
              <a:rPr lang="da-DK" sz="1400" b="1" dirty="0">
                <a:ea typeface="+mj-lt"/>
                <a:cs typeface="+mj-lt"/>
              </a:rPr>
              <a:t> Cases</a:t>
            </a:r>
            <a:r>
              <a:rPr lang="da-DK" sz="1400" dirty="0">
                <a:ea typeface="+mj-lt"/>
                <a:cs typeface="+mj-lt"/>
              </a:rPr>
              <a:t>: </a:t>
            </a:r>
            <a:r>
              <a:rPr lang="da-DK" sz="1400" err="1">
                <a:ea typeface="+mj-lt"/>
                <a:cs typeface="+mj-lt"/>
              </a:rPr>
              <a:t>It's</a:t>
            </a:r>
            <a:r>
              <a:rPr lang="da-DK" sz="1400" dirty="0">
                <a:ea typeface="+mj-lt"/>
                <a:cs typeface="+mj-lt"/>
              </a:rPr>
              <a:t> ideal for </a:t>
            </a:r>
            <a:r>
              <a:rPr lang="da-DK" sz="1400" err="1">
                <a:ea typeface="+mj-lt"/>
                <a:cs typeface="+mj-lt"/>
              </a:rPr>
              <a:t>scientific</a:t>
            </a:r>
            <a:r>
              <a:rPr lang="da-DK" sz="1400" dirty="0">
                <a:ea typeface="+mj-lt"/>
                <a:cs typeface="+mj-lt"/>
              </a:rPr>
              <a:t> </a:t>
            </a:r>
            <a:r>
              <a:rPr lang="da-DK" sz="1400" err="1">
                <a:ea typeface="+mj-lt"/>
                <a:cs typeface="+mj-lt"/>
              </a:rPr>
              <a:t>calculations</a:t>
            </a:r>
            <a:r>
              <a:rPr lang="da-DK" sz="1400" dirty="0">
                <a:ea typeface="+mj-lt"/>
                <a:cs typeface="+mj-lt"/>
              </a:rPr>
              <a:t>, </a:t>
            </a:r>
            <a:r>
              <a:rPr lang="da-DK" sz="1400" err="1">
                <a:ea typeface="+mj-lt"/>
                <a:cs typeface="+mj-lt"/>
              </a:rPr>
              <a:t>measurements</a:t>
            </a:r>
            <a:r>
              <a:rPr lang="da-DK" sz="1400" dirty="0">
                <a:ea typeface="+mj-lt"/>
                <a:cs typeface="+mj-lt"/>
              </a:rPr>
              <a:t>, or </a:t>
            </a:r>
            <a:r>
              <a:rPr lang="da-DK" sz="1400" err="1">
                <a:ea typeface="+mj-lt"/>
                <a:cs typeface="+mj-lt"/>
              </a:rPr>
              <a:t>any</a:t>
            </a:r>
            <a:r>
              <a:rPr lang="da-DK" sz="1400" dirty="0">
                <a:ea typeface="+mj-lt"/>
                <a:cs typeface="+mj-lt"/>
              </a:rPr>
              <a:t> scenario </a:t>
            </a:r>
            <a:r>
              <a:rPr lang="da-DK" sz="1400" err="1">
                <a:ea typeface="+mj-lt"/>
                <a:cs typeface="+mj-lt"/>
              </a:rPr>
              <a:t>where</a:t>
            </a:r>
            <a:r>
              <a:rPr lang="da-DK" sz="1400" dirty="0">
                <a:ea typeface="+mj-lt"/>
                <a:cs typeface="+mj-lt"/>
              </a:rPr>
              <a:t> the </a:t>
            </a:r>
            <a:r>
              <a:rPr lang="da-DK" sz="1400" err="1">
                <a:ea typeface="+mj-lt"/>
                <a:cs typeface="+mj-lt"/>
              </a:rPr>
              <a:t>exact</a:t>
            </a:r>
            <a:r>
              <a:rPr lang="da-DK" sz="1400" dirty="0">
                <a:ea typeface="+mj-lt"/>
                <a:cs typeface="+mj-lt"/>
              </a:rPr>
              <a:t> </a:t>
            </a:r>
            <a:r>
              <a:rPr lang="da-DK" sz="1400" err="1">
                <a:ea typeface="+mj-lt"/>
                <a:cs typeface="+mj-lt"/>
              </a:rPr>
              <a:t>precision</a:t>
            </a:r>
            <a:r>
              <a:rPr lang="da-DK" sz="1400" dirty="0">
                <a:ea typeface="+mj-lt"/>
                <a:cs typeface="+mj-lt"/>
              </a:rPr>
              <a:t> is not </a:t>
            </a:r>
            <a:r>
              <a:rPr lang="da-DK" sz="1400" err="1">
                <a:ea typeface="+mj-lt"/>
                <a:cs typeface="+mj-lt"/>
              </a:rPr>
              <a:t>crucial</a:t>
            </a:r>
            <a:r>
              <a:rPr lang="da-DK" sz="1400" dirty="0">
                <a:ea typeface="+mj-lt"/>
                <a:cs typeface="+mj-lt"/>
              </a:rPr>
              <a:t> but a </a:t>
            </a:r>
            <a:r>
              <a:rPr lang="da-DK" sz="1400" err="1">
                <a:ea typeface="+mj-lt"/>
                <a:cs typeface="+mj-lt"/>
              </a:rPr>
              <a:t>wide</a:t>
            </a:r>
            <a:r>
              <a:rPr lang="da-DK" sz="1400" dirty="0">
                <a:ea typeface="+mj-lt"/>
                <a:cs typeface="+mj-lt"/>
              </a:rPr>
              <a:t> range of </a:t>
            </a:r>
            <a:r>
              <a:rPr lang="da-DK" sz="1400" err="1">
                <a:ea typeface="+mj-lt"/>
                <a:cs typeface="+mj-lt"/>
              </a:rPr>
              <a:t>values</a:t>
            </a:r>
            <a:r>
              <a:rPr lang="da-DK" sz="1400" dirty="0">
                <a:ea typeface="+mj-lt"/>
                <a:cs typeface="+mj-lt"/>
              </a:rPr>
              <a:t> </a:t>
            </a:r>
            <a:r>
              <a:rPr lang="da-DK" sz="1400" err="1">
                <a:ea typeface="+mj-lt"/>
                <a:cs typeface="+mj-lt"/>
              </a:rPr>
              <a:t>needs</a:t>
            </a:r>
            <a:r>
              <a:rPr lang="da-DK" sz="1400" dirty="0">
                <a:ea typeface="+mj-lt"/>
                <a:cs typeface="+mj-lt"/>
              </a:rPr>
              <a:t> to </a:t>
            </a:r>
            <a:r>
              <a:rPr lang="da-DK" sz="1400" err="1">
                <a:ea typeface="+mj-lt"/>
                <a:cs typeface="+mj-lt"/>
              </a:rPr>
              <a:t>be</a:t>
            </a:r>
            <a:r>
              <a:rPr lang="da-DK" sz="1400" dirty="0">
                <a:ea typeface="+mj-lt"/>
                <a:cs typeface="+mj-lt"/>
              </a:rPr>
              <a:t> </a:t>
            </a:r>
            <a:r>
              <a:rPr lang="da-DK" sz="1400" err="1">
                <a:ea typeface="+mj-lt"/>
                <a:cs typeface="+mj-lt"/>
              </a:rPr>
              <a:t>accommodated</a:t>
            </a:r>
            <a:r>
              <a:rPr lang="da-DK" sz="1400" dirty="0">
                <a:ea typeface="+mj-lt"/>
                <a:cs typeface="+mj-lt"/>
              </a:rPr>
              <a:t>. For </a:t>
            </a:r>
            <a:r>
              <a:rPr lang="da-DK" sz="1400" err="1">
                <a:ea typeface="+mj-lt"/>
                <a:cs typeface="+mj-lt"/>
              </a:rPr>
              <a:t>example</a:t>
            </a:r>
            <a:r>
              <a:rPr lang="da-DK" sz="1400" dirty="0">
                <a:ea typeface="+mj-lt"/>
                <a:cs typeface="+mj-lt"/>
              </a:rPr>
              <a:t>, </a:t>
            </a:r>
            <a:r>
              <a:rPr lang="da-DK" sz="1400" err="1">
                <a:ea typeface="+mj-lt"/>
                <a:cs typeface="+mj-lt"/>
              </a:rPr>
              <a:t>storing</a:t>
            </a:r>
            <a:r>
              <a:rPr lang="da-DK" sz="1400" dirty="0">
                <a:ea typeface="+mj-lt"/>
                <a:cs typeface="+mj-lt"/>
              </a:rPr>
              <a:t> </a:t>
            </a:r>
            <a:r>
              <a:rPr lang="da-DK" sz="1400" err="1">
                <a:ea typeface="+mj-lt"/>
                <a:cs typeface="+mj-lt"/>
              </a:rPr>
              <a:t>values</a:t>
            </a:r>
            <a:r>
              <a:rPr lang="da-DK" sz="1400" dirty="0">
                <a:ea typeface="+mj-lt"/>
                <a:cs typeface="+mj-lt"/>
              </a:rPr>
              <a:t> like 3.14159, 0.0001234, or 123456789.12345.</a:t>
            </a:r>
            <a:endParaRPr lang="da-DK" sz="1400" dirty="0">
              <a:cs typeface="Calibri Light"/>
            </a:endParaRPr>
          </a:p>
          <a:p>
            <a:pPr marL="285750" indent="-285750">
              <a:buFont typeface="Arial"/>
              <a:buChar char="•"/>
            </a:pPr>
            <a:r>
              <a:rPr lang="da-DK" sz="1400" b="1" err="1">
                <a:ea typeface="+mj-lt"/>
                <a:cs typeface="+mj-lt"/>
              </a:rPr>
              <a:t>Rounding</a:t>
            </a:r>
            <a:r>
              <a:rPr lang="da-DK" sz="1400" b="1" dirty="0">
                <a:ea typeface="+mj-lt"/>
                <a:cs typeface="+mj-lt"/>
              </a:rPr>
              <a:t> </a:t>
            </a:r>
            <a:r>
              <a:rPr lang="da-DK" sz="1400" b="1" err="1">
                <a:ea typeface="+mj-lt"/>
                <a:cs typeface="+mj-lt"/>
              </a:rPr>
              <a:t>Errors</a:t>
            </a:r>
            <a:r>
              <a:rPr lang="da-DK" sz="1400" dirty="0">
                <a:ea typeface="+mj-lt"/>
                <a:cs typeface="+mj-lt"/>
              </a:rPr>
              <a:t>: Due to the </a:t>
            </a:r>
            <a:r>
              <a:rPr lang="da-DK" sz="1400" err="1">
                <a:ea typeface="+mj-lt"/>
                <a:cs typeface="+mj-lt"/>
              </a:rPr>
              <a:t>way</a:t>
            </a:r>
            <a:r>
              <a:rPr lang="da-DK" sz="1400" dirty="0">
                <a:ea typeface="+mj-lt"/>
                <a:cs typeface="+mj-lt"/>
              </a:rPr>
              <a:t> </a:t>
            </a:r>
            <a:r>
              <a:rPr lang="da-DK" sz="1400" err="1">
                <a:ea typeface="+mj-lt"/>
                <a:cs typeface="+mj-lt"/>
              </a:rPr>
              <a:t>floating</a:t>
            </a:r>
            <a:r>
              <a:rPr lang="da-DK" sz="1400" dirty="0">
                <a:ea typeface="+mj-lt"/>
                <a:cs typeface="+mj-lt"/>
              </a:rPr>
              <a:t>-point </a:t>
            </a:r>
            <a:r>
              <a:rPr lang="da-DK" sz="1400" err="1">
                <a:ea typeface="+mj-lt"/>
                <a:cs typeface="+mj-lt"/>
              </a:rPr>
              <a:t>numbers</a:t>
            </a:r>
            <a:r>
              <a:rPr lang="da-DK" sz="1400" dirty="0">
                <a:ea typeface="+mj-lt"/>
                <a:cs typeface="+mj-lt"/>
              </a:rPr>
              <a:t> </a:t>
            </a:r>
            <a:r>
              <a:rPr lang="da-DK" sz="1400" err="1">
                <a:ea typeface="+mj-lt"/>
                <a:cs typeface="+mj-lt"/>
              </a:rPr>
              <a:t>are</a:t>
            </a:r>
            <a:r>
              <a:rPr lang="da-DK" sz="1400" dirty="0">
                <a:ea typeface="+mj-lt"/>
                <a:cs typeface="+mj-lt"/>
              </a:rPr>
              <a:t> </a:t>
            </a:r>
            <a:r>
              <a:rPr lang="da-DK" sz="1400" err="1">
                <a:ea typeface="+mj-lt"/>
                <a:cs typeface="+mj-lt"/>
              </a:rPr>
              <a:t>represented</a:t>
            </a:r>
            <a:r>
              <a:rPr lang="da-DK" sz="1400" dirty="0">
                <a:ea typeface="+mj-lt"/>
                <a:cs typeface="+mj-lt"/>
              </a:rPr>
              <a:t> in </a:t>
            </a:r>
            <a:r>
              <a:rPr lang="da-DK" sz="1400" err="1">
                <a:ea typeface="+mj-lt"/>
                <a:cs typeface="+mj-lt"/>
              </a:rPr>
              <a:t>memory</a:t>
            </a:r>
            <a:r>
              <a:rPr lang="da-DK" sz="1400" dirty="0">
                <a:ea typeface="+mj-lt"/>
                <a:cs typeface="+mj-lt"/>
              </a:rPr>
              <a:t>, </a:t>
            </a:r>
            <a:r>
              <a:rPr lang="da-DK" sz="1400" err="1">
                <a:ea typeface="+mj-lt"/>
                <a:cs typeface="+mj-lt"/>
              </a:rPr>
              <a:t>certain</a:t>
            </a:r>
            <a:r>
              <a:rPr lang="da-DK" sz="1400" dirty="0">
                <a:ea typeface="+mj-lt"/>
                <a:cs typeface="+mj-lt"/>
              </a:rPr>
              <a:t> </a:t>
            </a:r>
            <a:r>
              <a:rPr lang="da-DK" sz="1400" err="1">
                <a:ea typeface="+mj-lt"/>
                <a:cs typeface="+mj-lt"/>
              </a:rPr>
              <a:t>calculations</a:t>
            </a:r>
            <a:r>
              <a:rPr lang="da-DK" sz="1400" dirty="0">
                <a:ea typeface="+mj-lt"/>
                <a:cs typeface="+mj-lt"/>
              </a:rPr>
              <a:t> </a:t>
            </a:r>
            <a:r>
              <a:rPr lang="da-DK" sz="1400" err="1">
                <a:ea typeface="+mj-lt"/>
                <a:cs typeface="+mj-lt"/>
              </a:rPr>
              <a:t>can</a:t>
            </a:r>
            <a:r>
              <a:rPr lang="da-DK" sz="1400" dirty="0">
                <a:ea typeface="+mj-lt"/>
                <a:cs typeface="+mj-lt"/>
              </a:rPr>
              <a:t> </a:t>
            </a:r>
            <a:r>
              <a:rPr lang="da-DK" sz="1400" err="1">
                <a:ea typeface="+mj-lt"/>
                <a:cs typeface="+mj-lt"/>
              </a:rPr>
              <a:t>introduce</a:t>
            </a:r>
            <a:r>
              <a:rPr lang="da-DK" sz="1400" dirty="0">
                <a:ea typeface="+mj-lt"/>
                <a:cs typeface="+mj-lt"/>
              </a:rPr>
              <a:t> small </a:t>
            </a:r>
            <a:r>
              <a:rPr lang="da-DK" sz="1400" err="1">
                <a:ea typeface="+mj-lt"/>
                <a:cs typeface="+mj-lt"/>
              </a:rPr>
              <a:t>rounding</a:t>
            </a:r>
            <a:r>
              <a:rPr lang="da-DK" sz="1400" dirty="0">
                <a:ea typeface="+mj-lt"/>
                <a:cs typeface="+mj-lt"/>
              </a:rPr>
              <a:t> </a:t>
            </a:r>
            <a:r>
              <a:rPr lang="da-DK" sz="1400" err="1">
                <a:ea typeface="+mj-lt"/>
                <a:cs typeface="+mj-lt"/>
              </a:rPr>
              <a:t>errors</a:t>
            </a:r>
            <a:r>
              <a:rPr lang="da-DK" sz="1400" dirty="0">
                <a:ea typeface="+mj-lt"/>
                <a:cs typeface="+mj-lt"/>
              </a:rPr>
              <a:t>. This is an </a:t>
            </a:r>
            <a:r>
              <a:rPr lang="da-DK" sz="1400" err="1">
                <a:ea typeface="+mj-lt"/>
                <a:cs typeface="+mj-lt"/>
              </a:rPr>
              <a:t>inherent</a:t>
            </a:r>
            <a:r>
              <a:rPr lang="da-DK" sz="1400" dirty="0">
                <a:ea typeface="+mj-lt"/>
                <a:cs typeface="+mj-lt"/>
              </a:rPr>
              <a:t> issue with </a:t>
            </a:r>
            <a:r>
              <a:rPr lang="da-DK" sz="1400" err="1">
                <a:ea typeface="+mj-lt"/>
                <a:cs typeface="+mj-lt"/>
              </a:rPr>
              <a:t>floating</a:t>
            </a:r>
            <a:r>
              <a:rPr lang="da-DK" sz="1400" dirty="0">
                <a:ea typeface="+mj-lt"/>
                <a:cs typeface="+mj-lt"/>
              </a:rPr>
              <a:t>-point </a:t>
            </a:r>
            <a:r>
              <a:rPr lang="da-DK" sz="1400" err="1">
                <a:ea typeface="+mj-lt"/>
                <a:cs typeface="+mj-lt"/>
              </a:rPr>
              <a:t>arithmetic</a:t>
            </a:r>
            <a:r>
              <a:rPr lang="da-DK" sz="1400" dirty="0">
                <a:ea typeface="+mj-lt"/>
                <a:cs typeface="+mj-lt"/>
              </a:rPr>
              <a:t> in most </a:t>
            </a:r>
            <a:r>
              <a:rPr lang="da-DK" sz="1400" err="1">
                <a:ea typeface="+mj-lt"/>
                <a:cs typeface="+mj-lt"/>
              </a:rPr>
              <a:t>programming</a:t>
            </a:r>
            <a:r>
              <a:rPr lang="da-DK" sz="1400" dirty="0">
                <a:ea typeface="+mj-lt"/>
                <a:cs typeface="+mj-lt"/>
              </a:rPr>
              <a:t> and database </a:t>
            </a:r>
            <a:r>
              <a:rPr lang="da-DK" sz="1400" err="1">
                <a:ea typeface="+mj-lt"/>
                <a:cs typeface="+mj-lt"/>
              </a:rPr>
              <a:t>environments</a:t>
            </a:r>
            <a:r>
              <a:rPr lang="da-DK" sz="1400" dirty="0">
                <a:ea typeface="+mj-lt"/>
                <a:cs typeface="+mj-lt"/>
              </a:rPr>
              <a:t>, not just SQL.</a:t>
            </a:r>
            <a:endParaRPr lang="da-DK" sz="1400" dirty="0">
              <a:cs typeface="Calibri Light"/>
            </a:endParaRPr>
          </a:p>
          <a:p>
            <a:pPr marL="285750" indent="-285750">
              <a:buFont typeface="Arial"/>
              <a:buChar char="•"/>
            </a:pPr>
            <a:r>
              <a:rPr lang="da-DK" sz="1400" b="1" dirty="0">
                <a:ea typeface="+mj-lt"/>
                <a:cs typeface="+mj-lt"/>
              </a:rPr>
              <a:t>Alternatives</a:t>
            </a:r>
            <a:r>
              <a:rPr lang="da-DK" sz="1400" dirty="0">
                <a:ea typeface="+mj-lt"/>
                <a:cs typeface="+mj-lt"/>
              </a:rPr>
              <a:t>: For </a:t>
            </a:r>
            <a:r>
              <a:rPr lang="da-DK" sz="1400" err="1">
                <a:ea typeface="+mj-lt"/>
                <a:cs typeface="+mj-lt"/>
              </a:rPr>
              <a:t>use</a:t>
            </a:r>
            <a:r>
              <a:rPr lang="da-DK" sz="1400" dirty="0">
                <a:ea typeface="+mj-lt"/>
                <a:cs typeface="+mj-lt"/>
              </a:rPr>
              <a:t> cases </a:t>
            </a:r>
            <a:r>
              <a:rPr lang="da-DK" sz="1400" err="1">
                <a:ea typeface="+mj-lt"/>
                <a:cs typeface="+mj-lt"/>
              </a:rPr>
              <a:t>requiring</a:t>
            </a:r>
            <a:r>
              <a:rPr lang="da-DK" sz="1400" dirty="0">
                <a:ea typeface="+mj-lt"/>
                <a:cs typeface="+mj-lt"/>
              </a:rPr>
              <a:t> </a:t>
            </a:r>
            <a:r>
              <a:rPr lang="da-DK" sz="1400" err="1">
                <a:ea typeface="+mj-lt"/>
                <a:cs typeface="+mj-lt"/>
              </a:rPr>
              <a:t>precise</a:t>
            </a:r>
            <a:r>
              <a:rPr lang="da-DK" sz="1400" dirty="0">
                <a:ea typeface="+mj-lt"/>
                <a:cs typeface="+mj-lt"/>
              </a:rPr>
              <a:t> decimal </a:t>
            </a:r>
            <a:r>
              <a:rPr lang="da-DK" sz="1400" err="1">
                <a:ea typeface="+mj-lt"/>
                <a:cs typeface="+mj-lt"/>
              </a:rPr>
              <a:t>arithmetic</a:t>
            </a:r>
            <a:r>
              <a:rPr lang="da-DK" sz="1400" dirty="0">
                <a:ea typeface="+mj-lt"/>
                <a:cs typeface="+mj-lt"/>
              </a:rPr>
              <a:t> (like </a:t>
            </a:r>
            <a:r>
              <a:rPr lang="da-DK" sz="1400" err="1">
                <a:ea typeface="+mj-lt"/>
                <a:cs typeface="+mj-lt"/>
              </a:rPr>
              <a:t>financial</a:t>
            </a:r>
            <a:r>
              <a:rPr lang="da-DK" sz="1400" dirty="0">
                <a:ea typeface="+mj-lt"/>
                <a:cs typeface="+mj-lt"/>
              </a:rPr>
              <a:t> </a:t>
            </a:r>
            <a:r>
              <a:rPr lang="da-DK" sz="1400" err="1">
                <a:ea typeface="+mj-lt"/>
                <a:cs typeface="+mj-lt"/>
              </a:rPr>
              <a:t>calculations</a:t>
            </a:r>
            <a:r>
              <a:rPr lang="da-DK" sz="1400" dirty="0">
                <a:ea typeface="+mj-lt"/>
                <a:cs typeface="+mj-lt"/>
              </a:rPr>
              <a:t>), SQL provides </a:t>
            </a:r>
            <a:r>
              <a:rPr lang="da-DK" sz="1400" err="1">
                <a:ea typeface="+mj-lt"/>
                <a:cs typeface="+mj-lt"/>
              </a:rPr>
              <a:t>other</a:t>
            </a:r>
            <a:r>
              <a:rPr lang="da-DK" sz="1400" dirty="0">
                <a:ea typeface="+mj-lt"/>
                <a:cs typeface="+mj-lt"/>
              </a:rPr>
              <a:t> data types like </a:t>
            </a:r>
            <a:r>
              <a:rPr lang="da-DK" sz="1400" dirty="0">
                <a:latin typeface="Consolas"/>
              </a:rPr>
              <a:t>DECIMAL</a:t>
            </a:r>
            <a:r>
              <a:rPr lang="da-DK" sz="1400" dirty="0">
                <a:ea typeface="+mj-lt"/>
                <a:cs typeface="+mj-lt"/>
              </a:rPr>
              <a:t> or </a:t>
            </a:r>
            <a:r>
              <a:rPr lang="da-DK" sz="1400" dirty="0">
                <a:latin typeface="Consolas"/>
              </a:rPr>
              <a:t>NUMERIC</a:t>
            </a:r>
            <a:r>
              <a:rPr lang="da-DK" sz="1400" dirty="0">
                <a:ea typeface="+mj-lt"/>
                <a:cs typeface="+mj-lt"/>
              </a:rPr>
              <a:t>, </a:t>
            </a:r>
            <a:r>
              <a:rPr lang="da-DK" sz="1400" err="1">
                <a:ea typeface="+mj-lt"/>
                <a:cs typeface="+mj-lt"/>
              </a:rPr>
              <a:t>where</a:t>
            </a:r>
            <a:r>
              <a:rPr lang="da-DK" sz="1400" dirty="0">
                <a:ea typeface="+mj-lt"/>
                <a:cs typeface="+mj-lt"/>
              </a:rPr>
              <a:t> the </a:t>
            </a:r>
            <a:r>
              <a:rPr lang="da-DK" sz="1400" err="1">
                <a:ea typeface="+mj-lt"/>
                <a:cs typeface="+mj-lt"/>
              </a:rPr>
              <a:t>precision</a:t>
            </a:r>
            <a:r>
              <a:rPr lang="da-DK" sz="1400" dirty="0">
                <a:ea typeface="+mj-lt"/>
                <a:cs typeface="+mj-lt"/>
              </a:rPr>
              <a:t> and </a:t>
            </a:r>
            <a:r>
              <a:rPr lang="da-DK" sz="1400" err="1">
                <a:ea typeface="+mj-lt"/>
                <a:cs typeface="+mj-lt"/>
              </a:rPr>
              <a:t>scale</a:t>
            </a:r>
            <a:r>
              <a:rPr lang="da-DK" sz="1400" dirty="0">
                <a:ea typeface="+mj-lt"/>
                <a:cs typeface="+mj-lt"/>
              </a:rPr>
              <a:t> (</a:t>
            </a:r>
            <a:r>
              <a:rPr lang="da-DK" sz="1400" err="1">
                <a:ea typeface="+mj-lt"/>
                <a:cs typeface="+mj-lt"/>
              </a:rPr>
              <a:t>number</a:t>
            </a:r>
            <a:r>
              <a:rPr lang="da-DK" sz="1400" dirty="0">
                <a:ea typeface="+mj-lt"/>
                <a:cs typeface="+mj-lt"/>
              </a:rPr>
              <a:t> of </a:t>
            </a:r>
            <a:r>
              <a:rPr lang="da-DK" sz="1400" err="1">
                <a:ea typeface="+mj-lt"/>
                <a:cs typeface="+mj-lt"/>
              </a:rPr>
              <a:t>digits</a:t>
            </a:r>
            <a:r>
              <a:rPr lang="da-DK" sz="1400" dirty="0">
                <a:ea typeface="+mj-lt"/>
                <a:cs typeface="+mj-lt"/>
              </a:rPr>
              <a:t> </a:t>
            </a:r>
            <a:r>
              <a:rPr lang="da-DK" sz="1400" err="1">
                <a:ea typeface="+mj-lt"/>
                <a:cs typeface="+mj-lt"/>
              </a:rPr>
              <a:t>after</a:t>
            </a:r>
            <a:r>
              <a:rPr lang="da-DK" sz="1400" dirty="0">
                <a:ea typeface="+mj-lt"/>
                <a:cs typeface="+mj-lt"/>
              </a:rPr>
              <a:t> the decimal point) </a:t>
            </a:r>
            <a:r>
              <a:rPr lang="da-DK" sz="1400" err="1">
                <a:ea typeface="+mj-lt"/>
                <a:cs typeface="+mj-lt"/>
              </a:rPr>
              <a:t>are</a:t>
            </a:r>
            <a:r>
              <a:rPr lang="da-DK" sz="1400" dirty="0">
                <a:ea typeface="+mj-lt"/>
                <a:cs typeface="+mj-lt"/>
              </a:rPr>
              <a:t> </a:t>
            </a:r>
            <a:r>
              <a:rPr lang="da-DK" sz="1400" err="1">
                <a:ea typeface="+mj-lt"/>
                <a:cs typeface="+mj-lt"/>
              </a:rPr>
              <a:t>explicitly</a:t>
            </a:r>
            <a:r>
              <a:rPr lang="da-DK" sz="1400" dirty="0">
                <a:ea typeface="+mj-lt"/>
                <a:cs typeface="+mj-lt"/>
              </a:rPr>
              <a:t> </a:t>
            </a:r>
            <a:r>
              <a:rPr lang="da-DK" sz="1400" err="1">
                <a:ea typeface="+mj-lt"/>
                <a:cs typeface="+mj-lt"/>
              </a:rPr>
              <a:t>defined</a:t>
            </a:r>
            <a:r>
              <a:rPr lang="da-DK" sz="1400" dirty="0">
                <a:ea typeface="+mj-lt"/>
                <a:cs typeface="+mj-lt"/>
              </a:rPr>
              <a:t>.</a:t>
            </a:r>
            <a:endParaRPr lang="da-DK" sz="1400" dirty="0">
              <a:cs typeface="Calibri Light"/>
            </a:endParaRPr>
          </a:p>
          <a:p>
            <a:r>
              <a:rPr lang="da-DK" sz="1400" dirty="0">
                <a:ea typeface="+mj-lt"/>
                <a:cs typeface="+mj-lt"/>
              </a:rPr>
              <a:t>In </a:t>
            </a:r>
            <a:r>
              <a:rPr lang="da-DK" sz="1400" err="1">
                <a:ea typeface="+mj-lt"/>
                <a:cs typeface="+mj-lt"/>
              </a:rPr>
              <a:t>your</a:t>
            </a:r>
            <a:r>
              <a:rPr lang="da-DK" sz="1400" dirty="0">
                <a:ea typeface="+mj-lt"/>
                <a:cs typeface="+mj-lt"/>
              </a:rPr>
              <a:t> CSV file, columns </a:t>
            </a:r>
            <a:r>
              <a:rPr lang="da-DK" sz="1400" err="1">
                <a:ea typeface="+mj-lt"/>
                <a:cs typeface="+mj-lt"/>
              </a:rPr>
              <a:t>inferred</a:t>
            </a:r>
            <a:r>
              <a:rPr lang="da-DK" sz="1400" dirty="0">
                <a:ea typeface="+mj-lt"/>
                <a:cs typeface="+mj-lt"/>
              </a:rPr>
              <a:t> as </a:t>
            </a:r>
            <a:r>
              <a:rPr lang="da-DK" sz="1400" dirty="0">
                <a:latin typeface="Consolas"/>
              </a:rPr>
              <a:t>float64</a:t>
            </a:r>
            <a:r>
              <a:rPr lang="da-DK" sz="1400" dirty="0">
                <a:ea typeface="+mj-lt"/>
                <a:cs typeface="+mj-lt"/>
              </a:rPr>
              <a:t> in pandas </a:t>
            </a:r>
            <a:r>
              <a:rPr lang="da-DK" sz="1400" err="1">
                <a:ea typeface="+mj-lt"/>
                <a:cs typeface="+mj-lt"/>
              </a:rPr>
              <a:t>were</a:t>
            </a:r>
            <a:r>
              <a:rPr lang="da-DK" sz="1400" dirty="0">
                <a:ea typeface="+mj-lt"/>
                <a:cs typeface="+mj-lt"/>
              </a:rPr>
              <a:t> </a:t>
            </a:r>
            <a:r>
              <a:rPr lang="da-DK" sz="1400" err="1">
                <a:ea typeface="+mj-lt"/>
                <a:cs typeface="+mj-lt"/>
              </a:rPr>
              <a:t>mapped</a:t>
            </a:r>
            <a:r>
              <a:rPr lang="da-DK" sz="1400" dirty="0">
                <a:ea typeface="+mj-lt"/>
                <a:cs typeface="+mj-lt"/>
              </a:rPr>
              <a:t> to </a:t>
            </a:r>
            <a:r>
              <a:rPr lang="da-DK" sz="1400" dirty="0">
                <a:latin typeface="Consolas"/>
              </a:rPr>
              <a:t>FLOAT</a:t>
            </a:r>
            <a:r>
              <a:rPr lang="da-DK" sz="1400" dirty="0">
                <a:ea typeface="+mj-lt"/>
                <a:cs typeface="+mj-lt"/>
              </a:rPr>
              <a:t> in SQL, </a:t>
            </a:r>
            <a:r>
              <a:rPr lang="da-DK" sz="1400" err="1">
                <a:ea typeface="+mj-lt"/>
                <a:cs typeface="+mj-lt"/>
              </a:rPr>
              <a:t>implying</a:t>
            </a:r>
            <a:r>
              <a:rPr lang="da-DK" sz="1400" dirty="0">
                <a:ea typeface="+mj-lt"/>
                <a:cs typeface="+mj-lt"/>
              </a:rPr>
              <a:t> </a:t>
            </a:r>
            <a:r>
              <a:rPr lang="da-DK" sz="1400" err="1">
                <a:ea typeface="+mj-lt"/>
                <a:cs typeface="+mj-lt"/>
              </a:rPr>
              <a:t>that</a:t>
            </a:r>
            <a:r>
              <a:rPr lang="da-DK" sz="1400" dirty="0">
                <a:ea typeface="+mj-lt"/>
                <a:cs typeface="+mj-lt"/>
              </a:rPr>
              <a:t> </a:t>
            </a:r>
            <a:r>
              <a:rPr lang="da-DK" sz="1400" err="1">
                <a:ea typeface="+mj-lt"/>
                <a:cs typeface="+mj-lt"/>
              </a:rPr>
              <a:t>these</a:t>
            </a:r>
            <a:r>
              <a:rPr lang="da-DK" sz="1400" dirty="0">
                <a:ea typeface="+mj-lt"/>
                <a:cs typeface="+mj-lt"/>
              </a:rPr>
              <a:t> columns </a:t>
            </a:r>
            <a:r>
              <a:rPr lang="da-DK" sz="1400" err="1">
                <a:ea typeface="+mj-lt"/>
                <a:cs typeface="+mj-lt"/>
              </a:rPr>
              <a:t>contain</a:t>
            </a:r>
            <a:r>
              <a:rPr lang="da-DK" sz="1400" dirty="0">
                <a:ea typeface="+mj-lt"/>
                <a:cs typeface="+mj-lt"/>
              </a:rPr>
              <a:t> or </a:t>
            </a:r>
            <a:r>
              <a:rPr lang="da-DK" sz="1400" err="1">
                <a:ea typeface="+mj-lt"/>
                <a:cs typeface="+mj-lt"/>
              </a:rPr>
              <a:t>can</a:t>
            </a:r>
            <a:r>
              <a:rPr lang="da-DK" sz="1400" dirty="0">
                <a:ea typeface="+mj-lt"/>
                <a:cs typeface="+mj-lt"/>
              </a:rPr>
              <a:t> </a:t>
            </a:r>
            <a:r>
              <a:rPr lang="da-DK" sz="1400" err="1">
                <a:ea typeface="+mj-lt"/>
                <a:cs typeface="+mj-lt"/>
              </a:rPr>
              <a:t>contain</a:t>
            </a:r>
            <a:r>
              <a:rPr lang="da-DK" sz="1400" dirty="0">
                <a:ea typeface="+mj-lt"/>
                <a:cs typeface="+mj-lt"/>
              </a:rPr>
              <a:t> </a:t>
            </a:r>
            <a:r>
              <a:rPr lang="da-DK" sz="1400" err="1">
                <a:ea typeface="+mj-lt"/>
                <a:cs typeface="+mj-lt"/>
              </a:rPr>
              <a:t>floating</a:t>
            </a:r>
            <a:r>
              <a:rPr lang="da-DK" sz="1400" dirty="0">
                <a:ea typeface="+mj-lt"/>
                <a:cs typeface="+mj-lt"/>
              </a:rPr>
              <a:t>-point </a:t>
            </a:r>
            <a:r>
              <a:rPr lang="da-DK" sz="1400" err="1">
                <a:ea typeface="+mj-lt"/>
                <a:cs typeface="+mj-lt"/>
              </a:rPr>
              <a:t>numbers</a:t>
            </a:r>
            <a:r>
              <a:rPr lang="da-DK" sz="1400" dirty="0">
                <a:ea typeface="+mj-lt"/>
                <a:cs typeface="+mj-lt"/>
              </a:rPr>
              <a:t>. If </a:t>
            </a:r>
            <a:r>
              <a:rPr lang="da-DK" sz="1400" err="1">
                <a:ea typeface="+mj-lt"/>
                <a:cs typeface="+mj-lt"/>
              </a:rPr>
              <a:t>you</a:t>
            </a:r>
            <a:r>
              <a:rPr lang="da-DK" sz="1400" dirty="0">
                <a:ea typeface="+mj-lt"/>
                <a:cs typeface="+mj-lt"/>
              </a:rPr>
              <a:t> </a:t>
            </a:r>
            <a:r>
              <a:rPr lang="da-DK" sz="1400" err="1">
                <a:ea typeface="+mj-lt"/>
                <a:cs typeface="+mj-lt"/>
              </a:rPr>
              <a:t>need</a:t>
            </a:r>
            <a:r>
              <a:rPr lang="da-DK" sz="1400" dirty="0">
                <a:ea typeface="+mj-lt"/>
                <a:cs typeface="+mj-lt"/>
              </a:rPr>
              <a:t> </a:t>
            </a:r>
            <a:r>
              <a:rPr lang="da-DK" sz="1400" err="1">
                <a:ea typeface="+mj-lt"/>
                <a:cs typeface="+mj-lt"/>
              </a:rPr>
              <a:t>precise</a:t>
            </a:r>
            <a:r>
              <a:rPr lang="da-DK" sz="1400" dirty="0">
                <a:ea typeface="+mj-lt"/>
                <a:cs typeface="+mj-lt"/>
              </a:rPr>
              <a:t> </a:t>
            </a:r>
            <a:r>
              <a:rPr lang="da-DK" sz="1400" err="1">
                <a:ea typeface="+mj-lt"/>
                <a:cs typeface="+mj-lt"/>
              </a:rPr>
              <a:t>control</a:t>
            </a:r>
            <a:r>
              <a:rPr lang="da-DK" sz="1400" dirty="0">
                <a:ea typeface="+mj-lt"/>
                <a:cs typeface="+mj-lt"/>
              </a:rPr>
              <a:t> over the </a:t>
            </a:r>
            <a:r>
              <a:rPr lang="da-DK" sz="1400" err="1">
                <a:ea typeface="+mj-lt"/>
                <a:cs typeface="+mj-lt"/>
              </a:rPr>
              <a:t>number</a:t>
            </a:r>
            <a:r>
              <a:rPr lang="da-DK" sz="1400" dirty="0">
                <a:ea typeface="+mj-lt"/>
                <a:cs typeface="+mj-lt"/>
              </a:rPr>
              <a:t> of </a:t>
            </a:r>
            <a:r>
              <a:rPr lang="da-DK" sz="1400" err="1">
                <a:ea typeface="+mj-lt"/>
                <a:cs typeface="+mj-lt"/>
              </a:rPr>
              <a:t>digits</a:t>
            </a:r>
            <a:r>
              <a:rPr lang="da-DK" sz="1400" dirty="0">
                <a:ea typeface="+mj-lt"/>
                <a:cs typeface="+mj-lt"/>
              </a:rPr>
              <a:t> </a:t>
            </a:r>
            <a:r>
              <a:rPr lang="da-DK" sz="1400" err="1">
                <a:ea typeface="+mj-lt"/>
                <a:cs typeface="+mj-lt"/>
              </a:rPr>
              <a:t>after</a:t>
            </a:r>
            <a:r>
              <a:rPr lang="da-DK" sz="1400" dirty="0">
                <a:ea typeface="+mj-lt"/>
                <a:cs typeface="+mj-lt"/>
              </a:rPr>
              <a:t> the decimal point, </a:t>
            </a:r>
            <a:r>
              <a:rPr lang="da-DK" sz="1400" err="1">
                <a:ea typeface="+mj-lt"/>
                <a:cs typeface="+mj-lt"/>
              </a:rPr>
              <a:t>you</a:t>
            </a:r>
            <a:r>
              <a:rPr lang="da-DK" sz="1400" dirty="0">
                <a:ea typeface="+mj-lt"/>
                <a:cs typeface="+mj-lt"/>
              </a:rPr>
              <a:t> </a:t>
            </a:r>
            <a:r>
              <a:rPr lang="da-DK" sz="1400" err="1">
                <a:ea typeface="+mj-lt"/>
                <a:cs typeface="+mj-lt"/>
              </a:rPr>
              <a:t>might</a:t>
            </a:r>
            <a:r>
              <a:rPr lang="da-DK" sz="1400" dirty="0">
                <a:ea typeface="+mj-lt"/>
                <a:cs typeface="+mj-lt"/>
              </a:rPr>
              <a:t> </a:t>
            </a:r>
            <a:r>
              <a:rPr lang="da-DK" sz="1400" err="1">
                <a:ea typeface="+mj-lt"/>
                <a:cs typeface="+mj-lt"/>
              </a:rPr>
              <a:t>consider</a:t>
            </a:r>
            <a:r>
              <a:rPr lang="da-DK" sz="1400" dirty="0">
                <a:ea typeface="+mj-lt"/>
                <a:cs typeface="+mj-lt"/>
              </a:rPr>
              <a:t> </a:t>
            </a:r>
            <a:r>
              <a:rPr lang="da-DK" sz="1400" err="1">
                <a:ea typeface="+mj-lt"/>
                <a:cs typeface="+mj-lt"/>
              </a:rPr>
              <a:t>using</a:t>
            </a:r>
            <a:r>
              <a:rPr lang="da-DK" sz="1400" dirty="0">
                <a:ea typeface="+mj-lt"/>
                <a:cs typeface="+mj-lt"/>
              </a:rPr>
              <a:t> </a:t>
            </a:r>
            <a:r>
              <a:rPr lang="da-DK" sz="1400" dirty="0">
                <a:latin typeface="Consolas"/>
              </a:rPr>
              <a:t>DECIMAL</a:t>
            </a:r>
            <a:r>
              <a:rPr lang="da-DK" sz="1400" dirty="0">
                <a:ea typeface="+mj-lt"/>
                <a:cs typeface="+mj-lt"/>
              </a:rPr>
              <a:t> or </a:t>
            </a:r>
            <a:r>
              <a:rPr lang="da-DK" sz="1400" dirty="0">
                <a:latin typeface="Consolas"/>
              </a:rPr>
              <a:t>NUMERIC</a:t>
            </a:r>
            <a:r>
              <a:rPr lang="da-DK" sz="1400" dirty="0">
                <a:ea typeface="+mj-lt"/>
                <a:cs typeface="+mj-lt"/>
              </a:rPr>
              <a:t> types </a:t>
            </a:r>
            <a:r>
              <a:rPr lang="da-DK" sz="1400" err="1">
                <a:ea typeface="+mj-lt"/>
                <a:cs typeface="+mj-lt"/>
              </a:rPr>
              <a:t>instead</a:t>
            </a:r>
            <a:r>
              <a:rPr lang="da-DK" sz="1400" dirty="0">
                <a:ea typeface="+mj-lt"/>
                <a:cs typeface="+mj-lt"/>
              </a:rPr>
              <a:t>, </a:t>
            </a:r>
            <a:r>
              <a:rPr lang="da-DK" sz="1400" err="1">
                <a:ea typeface="+mj-lt"/>
                <a:cs typeface="+mj-lt"/>
              </a:rPr>
              <a:t>specifying</a:t>
            </a:r>
            <a:r>
              <a:rPr lang="da-DK" sz="1400" dirty="0">
                <a:ea typeface="+mj-lt"/>
                <a:cs typeface="+mj-lt"/>
              </a:rPr>
              <a:t> the </a:t>
            </a:r>
            <a:r>
              <a:rPr lang="da-DK" sz="1400" err="1">
                <a:ea typeface="+mj-lt"/>
                <a:cs typeface="+mj-lt"/>
              </a:rPr>
              <a:t>required</a:t>
            </a:r>
            <a:r>
              <a:rPr lang="da-DK" sz="1400" dirty="0">
                <a:ea typeface="+mj-lt"/>
                <a:cs typeface="+mj-lt"/>
              </a:rPr>
              <a:t> </a:t>
            </a:r>
            <a:r>
              <a:rPr lang="da-DK" sz="1400" err="1">
                <a:ea typeface="+mj-lt"/>
                <a:cs typeface="+mj-lt"/>
              </a:rPr>
              <a:t>precision</a:t>
            </a:r>
            <a:r>
              <a:rPr lang="da-DK" sz="1400" dirty="0">
                <a:ea typeface="+mj-lt"/>
                <a:cs typeface="+mj-lt"/>
              </a:rPr>
              <a:t> and </a:t>
            </a:r>
            <a:r>
              <a:rPr lang="da-DK" sz="1400" err="1">
                <a:ea typeface="+mj-lt"/>
                <a:cs typeface="+mj-lt"/>
              </a:rPr>
              <a:t>scale</a:t>
            </a:r>
            <a:r>
              <a:rPr lang="da-DK" sz="1400" dirty="0">
                <a:ea typeface="+mj-lt"/>
                <a:cs typeface="+mj-lt"/>
              </a:rPr>
              <a:t>.</a:t>
            </a:r>
            <a:endParaRPr lang="da-DK" sz="1400" dirty="0">
              <a:cs typeface="Calibri Light"/>
            </a:endParaRPr>
          </a:p>
          <a:p>
            <a:endParaRPr lang="da-DK" sz="1400" dirty="0">
              <a:cs typeface="Calibri Light"/>
            </a:endParaRPr>
          </a:p>
        </p:txBody>
      </p:sp>
      <p:pic>
        <p:nvPicPr>
          <p:cNvPr id="4" name="Pladsholder til indhold 3" descr="Et billede, der indeholder tekst, skærmbillede, Font/skrifttype, dokument&#10;&#10;Beskrivelsen er genereret automatisk">
            <a:extLst>
              <a:ext uri="{FF2B5EF4-FFF2-40B4-BE49-F238E27FC236}">
                <a16:creationId xmlns:a16="http://schemas.microsoft.com/office/drawing/2014/main" id="{E8BFCF77-B874-DFA5-072E-09429F81C3D8}"/>
              </a:ext>
            </a:extLst>
          </p:cNvPr>
          <p:cNvPicPr>
            <a:picLocks noGrp="1" noChangeAspect="1"/>
          </p:cNvPicPr>
          <p:nvPr>
            <p:ph idx="1"/>
          </p:nvPr>
        </p:nvPicPr>
        <p:blipFill>
          <a:blip r:embed="rId2"/>
          <a:stretch>
            <a:fillRect/>
          </a:stretch>
        </p:blipFill>
        <p:spPr>
          <a:xfrm>
            <a:off x="3193" y="1443"/>
            <a:ext cx="4276976" cy="6406428"/>
          </a:xfrm>
        </p:spPr>
      </p:pic>
      <p:pic>
        <p:nvPicPr>
          <p:cNvPr id="5" name="Billede 4" descr="Et billede, der indeholder tekst, Font/skrifttype, skærmbillede, hvid&#10;&#10;Beskrivelsen er genereret automatisk">
            <a:extLst>
              <a:ext uri="{FF2B5EF4-FFF2-40B4-BE49-F238E27FC236}">
                <a16:creationId xmlns:a16="http://schemas.microsoft.com/office/drawing/2014/main" id="{D308B721-5FB0-DA8C-C52C-6697D30B9C95}"/>
              </a:ext>
            </a:extLst>
          </p:cNvPr>
          <p:cNvPicPr>
            <a:picLocks noChangeAspect="1"/>
          </p:cNvPicPr>
          <p:nvPr/>
        </p:nvPicPr>
        <p:blipFill>
          <a:blip r:embed="rId3"/>
          <a:stretch>
            <a:fillRect/>
          </a:stretch>
        </p:blipFill>
        <p:spPr>
          <a:xfrm>
            <a:off x="4285673" y="65279"/>
            <a:ext cx="2743200" cy="377443"/>
          </a:xfrm>
          <a:prstGeom prst="rect">
            <a:avLst/>
          </a:prstGeom>
        </p:spPr>
      </p:pic>
    </p:spTree>
    <p:extLst>
      <p:ext uri="{BB962C8B-B14F-4D97-AF65-F5344CB8AC3E}">
        <p14:creationId xmlns:p14="http://schemas.microsoft.com/office/powerpoint/2010/main" val="3711049204"/>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E04DAB94EEE904C8C001E6F2FE02BC7" ma:contentTypeVersion="4" ma:contentTypeDescription="Opret et nyt dokument." ma:contentTypeScope="" ma:versionID="653eb806b8df805dfa578533cd849321">
  <xsd:schema xmlns:xsd="http://www.w3.org/2001/XMLSchema" xmlns:xs="http://www.w3.org/2001/XMLSchema" xmlns:p="http://schemas.microsoft.com/office/2006/metadata/properties" xmlns:ns2="955bda43-12a1-41f9-b846-8b5d5dff647e" targetNamespace="http://schemas.microsoft.com/office/2006/metadata/properties" ma:root="true" ma:fieldsID="0bc8852867bd205b81839db621bb6339" ns2:_="">
    <xsd:import namespace="955bda43-12a1-41f9-b846-8b5d5dff64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bda43-12a1-41f9-b846-8b5d5dff64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535F78-27DA-4117-BA61-22D352F4226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87C6182-C19C-4B64-9B11-47BEC3AE25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5bda43-12a1-41f9-b846-8b5d5dff64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B13C6F-5504-4C64-A781-5FD57DC96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Kontortema</vt:lpstr>
      <vt:lpstr>PowerPoint Presentation</vt:lpstr>
      <vt:lpstr>PowerPoint Presentation</vt:lpstr>
      <vt:lpstr>PowerPoint Presentation</vt:lpstr>
      <vt:lpstr>PowerPoint Presentation</vt:lpstr>
      <vt:lpstr> Fejler fordi det ikke er "" om kolonne navne. </vt:lpstr>
      <vt:lpstr>? Er et é som vi har ændret til e. i csv´en</vt:lpstr>
      <vt:lpstr>PowerPoint Presentation</vt:lpstr>
      <vt:lpstr>The FLOAT data type in SQL is used for columns that need to store floating-point numbers. These are numbers that have a decimal point and can represent a wide range of values, including very small and very large numbers. The key characteristics of the FLOAT data type are: Precision: A FLOAT data type can represent numbers with significant digits both before and after the decimal point. The precision (i.e., the number of significant digits) is platform-dependent, typically offering at least 15 significant digits. Storage Size: The storage size of a FLOAT is typically less than that of a DECIMAL or NUMERIC type with the same number of digits. However, this smaller size comes at the cost of precision and can lead to rounding errors in calculations. Use Cases: It's ideal for scientific calculations, measurements, or any scenario where the exact precision is not crucial but a wide range of values needs to be accommodated. For example, storing values like 3.14159, 0.0001234, or 123456789.12345. Rounding Errors: Due to the way floating-point numbers are represented in memory, certain calculations can introduce small rounding errors. This is an inherent issue with floating-point arithmetic in most programming and database environments, not just SQL. Alternatives: For use cases requiring precise decimal arithmetic (like financial calculations), SQL provides other data types like DECIMAL or NUMERIC, where the precision and scale (number of digits after the decimal point) are explicitly defined. In your CSV file, columns inferred as float64 in pandas were mapped to FLOAT in SQL, implying that these columns contain or can contain floating-point numbers. If you need precise control over the number of digits after the decimal point, you might consider using DECIMAL or NUMERIC types instead, specifying the required precision and scale.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
  <cp:lastModifiedBy/>
  <cp:revision>80</cp:revision>
  <dcterms:created xsi:type="dcterms:W3CDTF">2012-08-10T12:37:40Z</dcterms:created>
  <dcterms:modified xsi:type="dcterms:W3CDTF">2023-12-15T10:26:40Z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0x010100AE04DAB94EEE904C8C001E6F2FE02BC7</vt:lpwstr>
  </property>
</Properties>
</file>