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B54E6-CEA7-434D-8B77-B1BFD3660875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DA184-1F71-4ABD-BC96-12E171A1F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135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DA184-1F71-4ABD-BC96-12E171A1FC2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798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BFF6A-CDCB-4CEC-BBDA-82C1349DA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E861FA-D96F-4DA4-AA9D-E39444BFB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C8AE9F-7F36-4020-A12C-4E54339E5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C71-3161-445B-96E4-FBF3215CF1B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9CB65E-1222-4F27-95B7-61FC36DC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4FB60D-6E81-42B1-8E91-D9FAB293A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6038-CB11-4B67-87AE-9C2AC0EC6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78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EE24B-58DE-41AC-A56E-8004AEA05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5AABCA-81DE-44AE-9CF4-9FAD6259D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48E2D6-C8A4-4D5C-AC64-41CE8411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C71-3161-445B-96E4-FBF3215CF1B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25F361-FC09-43B7-A237-C10795A72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058B44-D70F-4925-89F0-1C2DF61F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6038-CB11-4B67-87AE-9C2AC0EC6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97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A268F3-2D0D-4156-83C9-88FCFD567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7000A0-3814-4DFA-8FE2-8E9B6C121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C6BB2E-6047-4EAB-9272-9D5DB95B8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C71-3161-445B-96E4-FBF3215CF1B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4C5ADD-5033-4907-B596-9364C8B72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48DCCE-2CD3-451A-BF88-25A635FAB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6038-CB11-4B67-87AE-9C2AC0EC6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25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23A4A-38E1-4960-BAEF-43C0557C1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DE7695-6703-4229-B216-6C9D169F3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3F0FFA-BD34-49B0-96DD-AE3A523C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C71-3161-445B-96E4-FBF3215CF1B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9E9296-D98C-4287-A384-E1C13695A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50C600-7E27-4E3B-B922-D3D41438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6038-CB11-4B67-87AE-9C2AC0EC6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393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43676-2A13-49F4-8151-BFF7BD7C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AABFDC-4780-49F8-ADEA-9AB810D00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4C00C1-AD81-4E6A-8382-AEFA962FD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C71-3161-445B-96E4-FBF3215CF1B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7B316C-82AD-4701-933F-056DB16AC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69367F-B087-47D2-9895-3C87781AB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6038-CB11-4B67-87AE-9C2AC0EC6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1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F3866-A9EB-4602-B226-5C5EFCCDC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CB7101-31E2-4D6F-A543-226F12FED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B00E5E-38A4-4D07-AB01-0F2B51451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0A5549-77EC-46AC-8A6A-7DFC44EF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C71-3161-445B-96E4-FBF3215CF1B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FBE130-35B5-481D-BD79-E4AD4E5C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A409FD-333A-4C83-ADCD-D31DBDC4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6038-CB11-4B67-87AE-9C2AC0EC6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46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DCAD8-5684-482C-8320-6F344379E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BB01DA-D864-413F-AD46-5AFD66B97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DE6B28-7C3F-453F-9924-2F10BDD7C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8A5BC6-EA66-4291-8CA9-B471C7EF8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4470D5-82DE-4C79-9D49-C58E005B3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F3E865-24A9-48A8-AA63-0C9D8F9F0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C71-3161-445B-96E4-FBF3215CF1B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5163CE-676C-4061-92B0-92E40ED1B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8A9D45-08E0-444A-8FC3-E569B4DF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6038-CB11-4B67-87AE-9C2AC0EC6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318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57A52-847B-4187-BB5E-9863B274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DF6481-DFAA-460F-A74D-7990C178E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C71-3161-445B-96E4-FBF3215CF1B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7AD768-2C52-4910-BE32-DB0E00949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4E09AB-D174-47DE-818D-83B57D01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6038-CB11-4B67-87AE-9C2AC0EC6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4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E3457C-5BF6-471C-A06D-362C3CB8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C71-3161-445B-96E4-FBF3215CF1B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F4C9B9-7286-4D18-A395-D156BDF96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F10838-1AB4-4DFB-AB24-63788A47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6038-CB11-4B67-87AE-9C2AC0EC6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66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E8DDE-0928-4979-9849-A4FA1A72B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79371B-55F3-4664-A119-A8E775D40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E49898-2A6A-45F1-AD0F-ED2815369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073808-9018-4B6C-9BC9-8B1442C7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C71-3161-445B-96E4-FBF3215CF1B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714653-E513-40F7-81EC-0919893A8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E8932C-BF9D-4583-A9E5-5D68CD20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6038-CB11-4B67-87AE-9C2AC0EC6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007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83807-8424-4E95-9E65-25FDFEBAF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397346-861D-4D99-A158-9327051E2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C1C572-7E42-4BE3-9936-7DDDB96B2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8E0BB4-5D79-44CB-A6D4-4FF2EF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C71-3161-445B-96E4-FBF3215CF1B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142B3E-CCA7-47D7-9098-8CFF4711B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7C5391-2FAC-4FFB-960B-992D3E8E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6038-CB11-4B67-87AE-9C2AC0EC6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72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8F4ED1-2285-427D-90FE-781AEB72F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11195D-E853-4106-A147-F414DAB95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AA9058-A754-40AC-9F35-FEDF3C9B4C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0BC71-3161-445B-96E4-FBF3215CF1B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7583FB-4D41-42F2-AEEB-43C9E117B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F81AF3-59C1-432F-9B01-216BF9382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06038-CB11-4B67-87AE-9C2AC0EC6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79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 82">
            <a:extLst>
              <a:ext uri="{FF2B5EF4-FFF2-40B4-BE49-F238E27FC236}">
                <a16:creationId xmlns:a16="http://schemas.microsoft.com/office/drawing/2014/main" id="{6BCFEEA5-D12C-41B5-8217-26831C1E9165}"/>
              </a:ext>
            </a:extLst>
          </p:cNvPr>
          <p:cNvGrpSpPr/>
          <p:nvPr/>
        </p:nvGrpSpPr>
        <p:grpSpPr>
          <a:xfrm>
            <a:off x="-19608" y="0"/>
            <a:ext cx="12244722" cy="6858000"/>
            <a:chOff x="-19608" y="0"/>
            <a:chExt cx="12244722" cy="6858000"/>
          </a:xfrm>
        </p:grpSpPr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9A05534D-9D73-4B9C-A80B-D59A643DDB57}"/>
                </a:ext>
              </a:extLst>
            </p:cNvPr>
            <p:cNvGrpSpPr/>
            <p:nvPr/>
          </p:nvGrpSpPr>
          <p:grpSpPr>
            <a:xfrm>
              <a:off x="-19608" y="0"/>
              <a:ext cx="12244722" cy="6858000"/>
              <a:chOff x="-19608" y="0"/>
              <a:chExt cx="12244722" cy="685800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CB4A8E4-5022-4E05-A618-07347FB68AEA}"/>
                  </a:ext>
                </a:extLst>
              </p:cNvPr>
              <p:cNvSpPr/>
              <p:nvPr/>
            </p:nvSpPr>
            <p:spPr>
              <a:xfrm>
                <a:off x="-19608" y="0"/>
                <a:ext cx="12192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23AF65B-B1B4-4BF8-ACAD-3385A676EB32}"/>
                  </a:ext>
                </a:extLst>
              </p:cNvPr>
              <p:cNvSpPr/>
              <p:nvPr/>
            </p:nvSpPr>
            <p:spPr>
              <a:xfrm>
                <a:off x="275208" y="3011749"/>
                <a:ext cx="834501" cy="83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3D59369-9B6F-4A49-8285-9B3300989B32}"/>
                  </a:ext>
                </a:extLst>
              </p:cNvPr>
              <p:cNvSpPr txBox="1"/>
              <p:nvPr/>
            </p:nvSpPr>
            <p:spPr>
              <a:xfrm flipH="1">
                <a:off x="267000" y="4026022"/>
                <a:ext cx="8427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h*w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42C225B1-9B10-4284-9EA4-D06DAEBE08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3991" y="3428999"/>
                <a:ext cx="62143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B23A0BF-AED9-4FC8-BFE1-B13D35296EC6}"/>
                  </a:ext>
                </a:extLst>
              </p:cNvPr>
              <p:cNvSpPr/>
              <p:nvPr/>
            </p:nvSpPr>
            <p:spPr>
              <a:xfrm>
                <a:off x="1938294" y="1865049"/>
                <a:ext cx="834501" cy="83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A06B854F-6463-4CFC-A722-C93239083E5E}"/>
                  </a:ext>
                </a:extLst>
              </p:cNvPr>
              <p:cNvSpPr/>
              <p:nvPr/>
            </p:nvSpPr>
            <p:spPr>
              <a:xfrm>
                <a:off x="2090694" y="2017449"/>
                <a:ext cx="834501" cy="83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259FFEE-32EA-45DC-BF5D-ECED1FDB31EB}"/>
                  </a:ext>
                </a:extLst>
              </p:cNvPr>
              <p:cNvSpPr/>
              <p:nvPr/>
            </p:nvSpPr>
            <p:spPr>
              <a:xfrm>
                <a:off x="2243094" y="2169849"/>
                <a:ext cx="834501" cy="83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C0BE6A48-D37E-445C-9E70-16F095C3EF65}"/>
                  </a:ext>
                </a:extLst>
              </p:cNvPr>
              <p:cNvSpPr/>
              <p:nvPr/>
            </p:nvSpPr>
            <p:spPr>
              <a:xfrm>
                <a:off x="2395494" y="2322249"/>
                <a:ext cx="834501" cy="83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BD4DEF1F-483F-4FDC-A91A-7B4C3CA26531}"/>
                  </a:ext>
                </a:extLst>
              </p:cNvPr>
              <p:cNvSpPr/>
              <p:nvPr/>
            </p:nvSpPr>
            <p:spPr>
              <a:xfrm>
                <a:off x="1938294" y="3608772"/>
                <a:ext cx="834501" cy="83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592DF1E-8C7B-4843-BC3F-512C6B38D1BF}"/>
                  </a:ext>
                </a:extLst>
              </p:cNvPr>
              <p:cNvSpPr/>
              <p:nvPr/>
            </p:nvSpPr>
            <p:spPr>
              <a:xfrm>
                <a:off x="2090694" y="3761172"/>
                <a:ext cx="834501" cy="83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647C2DDA-9158-4975-A196-B9AB74AEA0DF}"/>
                  </a:ext>
                </a:extLst>
              </p:cNvPr>
              <p:cNvSpPr/>
              <p:nvPr/>
            </p:nvSpPr>
            <p:spPr>
              <a:xfrm>
                <a:off x="2243094" y="3913572"/>
                <a:ext cx="834501" cy="83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99EB934-984A-48B7-8E14-9B8B16220BD3}"/>
                  </a:ext>
                </a:extLst>
              </p:cNvPr>
              <p:cNvSpPr/>
              <p:nvPr/>
            </p:nvSpPr>
            <p:spPr>
              <a:xfrm>
                <a:off x="2395494" y="4065972"/>
                <a:ext cx="834501" cy="83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6454FC1E-D735-4517-BFB0-45BCEF3C1AC1}"/>
                  </a:ext>
                </a:extLst>
              </p:cNvPr>
              <p:cNvCxnSpPr/>
              <p:nvPr/>
            </p:nvCxnSpPr>
            <p:spPr>
              <a:xfrm>
                <a:off x="2090694" y="3429000"/>
                <a:ext cx="1139301" cy="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6060948-B47C-4A82-BAC1-9F1202E7E045}"/>
                  </a:ext>
                </a:extLst>
              </p:cNvPr>
              <p:cNvSpPr txBox="1"/>
              <p:nvPr/>
            </p:nvSpPr>
            <p:spPr>
              <a:xfrm flipH="1">
                <a:off x="1781455" y="5089658"/>
                <a:ext cx="175777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/>
                  <a:t>h*w</a:t>
                </a:r>
                <a:r>
                  <a:rPr lang="zh-CN" altLang="en-US" sz="1100" dirty="0"/>
                  <a:t>*</a:t>
                </a:r>
                <a:r>
                  <a:rPr lang="en-US" altLang="zh-CN" sz="1100" dirty="0"/>
                  <a:t>96</a:t>
                </a:r>
              </a:p>
              <a:p>
                <a:pPr algn="ctr"/>
                <a:r>
                  <a:rPr lang="zh-CN" altLang="en-US" sz="1100" dirty="0"/>
                  <a:t>上下分为各</a:t>
                </a:r>
                <a:r>
                  <a:rPr lang="en-US" altLang="zh-CN" sz="1100" dirty="0"/>
                  <a:t>48</a:t>
                </a:r>
                <a:r>
                  <a:rPr lang="zh-CN" altLang="en-US" sz="1100" dirty="0"/>
                  <a:t>的两部分</a:t>
                </a: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AA1AC03-2488-4468-9198-39D7E335FA66}"/>
                  </a:ext>
                </a:extLst>
              </p:cNvPr>
              <p:cNvSpPr txBox="1"/>
              <p:nvPr/>
            </p:nvSpPr>
            <p:spPr>
              <a:xfrm flipH="1">
                <a:off x="5558099" y="3141498"/>
                <a:ext cx="114017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err="1"/>
                  <a:t>Maxpool</a:t>
                </a:r>
                <a:r>
                  <a:rPr lang="en-US" altLang="zh-CN" sz="1100" dirty="0"/>
                  <a:t>(2,2)</a:t>
                </a:r>
                <a:endParaRPr lang="zh-CN" altLang="en-US" sz="1100" dirty="0"/>
              </a:p>
            </p:txBody>
          </p: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896236C8-7175-4F5A-93CE-56A30D19B502}"/>
                  </a:ext>
                </a:extLst>
              </p:cNvPr>
              <p:cNvCxnSpPr/>
              <p:nvPr/>
            </p:nvCxnSpPr>
            <p:spPr>
              <a:xfrm>
                <a:off x="3426781" y="2739499"/>
                <a:ext cx="562994" cy="5629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D335AE99-6CF1-43F9-8D27-5EC5042E7D1D}"/>
                  </a:ext>
                </a:extLst>
              </p:cNvPr>
              <p:cNvCxnSpPr/>
              <p:nvPr/>
            </p:nvCxnSpPr>
            <p:spPr>
              <a:xfrm flipV="1">
                <a:off x="3445280" y="3889157"/>
                <a:ext cx="544495" cy="5444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BCF55644-0D8B-4BF1-93DE-FAB2C36F2130}"/>
                  </a:ext>
                </a:extLst>
              </p:cNvPr>
              <p:cNvSpPr/>
              <p:nvPr/>
            </p:nvSpPr>
            <p:spPr>
              <a:xfrm>
                <a:off x="4217969" y="2885242"/>
                <a:ext cx="834501" cy="83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ED57ED98-F6CA-4719-833F-547494EBD6ED}"/>
                  </a:ext>
                </a:extLst>
              </p:cNvPr>
              <p:cNvSpPr/>
              <p:nvPr/>
            </p:nvSpPr>
            <p:spPr>
              <a:xfrm>
                <a:off x="4370369" y="3037642"/>
                <a:ext cx="834501" cy="83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B42CBE24-76EF-49F7-9025-AF274B49F7C9}"/>
                  </a:ext>
                </a:extLst>
              </p:cNvPr>
              <p:cNvSpPr/>
              <p:nvPr/>
            </p:nvSpPr>
            <p:spPr>
              <a:xfrm>
                <a:off x="4522769" y="3190042"/>
                <a:ext cx="834501" cy="83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80C58FAB-7347-409F-8FB1-6C42DCD062DE}"/>
                  </a:ext>
                </a:extLst>
              </p:cNvPr>
              <p:cNvSpPr/>
              <p:nvPr/>
            </p:nvSpPr>
            <p:spPr>
              <a:xfrm>
                <a:off x="4675169" y="3342442"/>
                <a:ext cx="834501" cy="83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5E5B4DE-0485-448A-98CC-F060BC3433F8}"/>
                  </a:ext>
                </a:extLst>
              </p:cNvPr>
              <p:cNvSpPr txBox="1"/>
              <p:nvPr/>
            </p:nvSpPr>
            <p:spPr>
              <a:xfrm flipH="1">
                <a:off x="4137000" y="4433652"/>
                <a:ext cx="17577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/>
                  <a:t>h*w</a:t>
                </a:r>
                <a:r>
                  <a:rPr lang="zh-CN" altLang="en-US" sz="1100" dirty="0"/>
                  <a:t>*</a:t>
                </a:r>
                <a:r>
                  <a:rPr lang="en-US" altLang="zh-CN" sz="1100" dirty="0"/>
                  <a:t>48</a:t>
                </a:r>
                <a:endParaRPr lang="zh-CN" altLang="en-US" sz="1100" dirty="0"/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7C96418E-B779-4B8D-80F3-3C8AF88DCA0F}"/>
                  </a:ext>
                </a:extLst>
              </p:cNvPr>
              <p:cNvSpPr txBox="1"/>
              <p:nvPr/>
            </p:nvSpPr>
            <p:spPr>
              <a:xfrm flipH="1">
                <a:off x="3453002" y="3333811"/>
                <a:ext cx="84270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对应元素取</a:t>
                </a:r>
                <a:r>
                  <a:rPr lang="en-US" altLang="zh-CN" sz="1100" dirty="0"/>
                  <a:t>max</a:t>
                </a:r>
                <a:endParaRPr lang="zh-CN" altLang="en-US" sz="1100" dirty="0"/>
              </a:p>
            </p:txBody>
          </p: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9C8FA002-AE89-4E83-98F4-DD41B186D64C}"/>
                  </a:ext>
                </a:extLst>
              </p:cNvPr>
              <p:cNvCxnSpPr/>
              <p:nvPr/>
            </p:nvCxnSpPr>
            <p:spPr>
              <a:xfrm>
                <a:off x="5672836" y="3454892"/>
                <a:ext cx="5681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6484C3C-9AD1-451C-A820-7CFD565BC0F9}"/>
                  </a:ext>
                </a:extLst>
              </p:cNvPr>
              <p:cNvSpPr txBox="1"/>
              <p:nvPr/>
            </p:nvSpPr>
            <p:spPr>
              <a:xfrm flipH="1">
                <a:off x="1093970" y="3028226"/>
                <a:ext cx="152291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Conv1(kernel=5, pad=2,stride=1)</a:t>
                </a:r>
                <a:endParaRPr lang="zh-CN" altLang="en-US" sz="1050" dirty="0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E31A4ADC-0331-49C2-A14B-A96E46868CB7}"/>
                  </a:ext>
                </a:extLst>
              </p:cNvPr>
              <p:cNvSpPr/>
              <p:nvPr/>
            </p:nvSpPr>
            <p:spPr>
              <a:xfrm>
                <a:off x="6537811" y="2891160"/>
                <a:ext cx="834501" cy="83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220791BD-15FA-4091-9DD4-6F2A2C7C5C2F}"/>
                  </a:ext>
                </a:extLst>
              </p:cNvPr>
              <p:cNvSpPr/>
              <p:nvPr/>
            </p:nvSpPr>
            <p:spPr>
              <a:xfrm>
                <a:off x="6690211" y="3043560"/>
                <a:ext cx="834501" cy="83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7258868C-D50A-4812-8CCA-F93A8C340269}"/>
                  </a:ext>
                </a:extLst>
              </p:cNvPr>
              <p:cNvSpPr/>
              <p:nvPr/>
            </p:nvSpPr>
            <p:spPr>
              <a:xfrm>
                <a:off x="6842611" y="3195960"/>
                <a:ext cx="834501" cy="83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1DCC630B-C17B-4D2C-A17D-C693FD129C95}"/>
                  </a:ext>
                </a:extLst>
              </p:cNvPr>
              <p:cNvSpPr/>
              <p:nvPr/>
            </p:nvSpPr>
            <p:spPr>
              <a:xfrm>
                <a:off x="6995011" y="3348360"/>
                <a:ext cx="834501" cy="83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9E922B7E-2715-42CE-91AF-7E5AE7670DBF}"/>
                  </a:ext>
                </a:extLst>
              </p:cNvPr>
              <p:cNvSpPr txBox="1"/>
              <p:nvPr/>
            </p:nvSpPr>
            <p:spPr>
              <a:xfrm flipH="1">
                <a:off x="6482473" y="4424462"/>
                <a:ext cx="17577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/>
                  <a:t>h/2*w/2</a:t>
                </a:r>
                <a:r>
                  <a:rPr lang="zh-CN" altLang="en-US" sz="1100" dirty="0"/>
                  <a:t>*</a:t>
                </a:r>
                <a:r>
                  <a:rPr lang="en-US" altLang="zh-CN" sz="1100" dirty="0"/>
                  <a:t>48</a:t>
                </a:r>
                <a:endParaRPr lang="zh-CN" altLang="en-US" sz="1100" dirty="0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1412E440-13C8-4820-BB50-541CEC2C2C1F}"/>
                  </a:ext>
                </a:extLst>
              </p:cNvPr>
              <p:cNvSpPr/>
              <p:nvPr/>
            </p:nvSpPr>
            <p:spPr>
              <a:xfrm>
                <a:off x="8295589" y="1795334"/>
                <a:ext cx="834501" cy="83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93BCDCBF-68B4-4449-8FA1-4A185DD411E1}"/>
                  </a:ext>
                </a:extLst>
              </p:cNvPr>
              <p:cNvSpPr/>
              <p:nvPr/>
            </p:nvSpPr>
            <p:spPr>
              <a:xfrm>
                <a:off x="8447989" y="1947734"/>
                <a:ext cx="834501" cy="83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E4B637D9-BEE4-4562-9A39-D84B7FEBE7A7}"/>
                  </a:ext>
                </a:extLst>
              </p:cNvPr>
              <p:cNvSpPr/>
              <p:nvPr/>
            </p:nvSpPr>
            <p:spPr>
              <a:xfrm>
                <a:off x="8600389" y="2100134"/>
                <a:ext cx="834501" cy="83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EF1C048F-244D-4B88-94E1-E2BD3988D153}"/>
                  </a:ext>
                </a:extLst>
              </p:cNvPr>
              <p:cNvSpPr/>
              <p:nvPr/>
            </p:nvSpPr>
            <p:spPr>
              <a:xfrm>
                <a:off x="8752789" y="2252534"/>
                <a:ext cx="834501" cy="83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5F1352BA-44ED-4817-8AFE-BC95C13CF164}"/>
                  </a:ext>
                </a:extLst>
              </p:cNvPr>
              <p:cNvSpPr txBox="1"/>
              <p:nvPr/>
            </p:nvSpPr>
            <p:spPr>
              <a:xfrm flipH="1">
                <a:off x="7857031" y="1473503"/>
                <a:ext cx="17577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/>
                  <a:t>h/2*w/2</a:t>
                </a:r>
                <a:r>
                  <a:rPr lang="zh-CN" altLang="en-US" sz="1100" dirty="0"/>
                  <a:t>*</a:t>
                </a:r>
                <a:r>
                  <a:rPr lang="en-US" altLang="zh-CN" sz="1100" dirty="0"/>
                  <a:t>48</a:t>
                </a:r>
                <a:endParaRPr lang="zh-CN" altLang="en-US" sz="1100" dirty="0"/>
              </a:p>
            </p:txBody>
          </p:sp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9C26F7E0-0F6F-46DB-B588-538EC1C4BFC9}"/>
                  </a:ext>
                </a:extLst>
              </p:cNvPr>
              <p:cNvCxnSpPr/>
              <p:nvPr/>
            </p:nvCxnSpPr>
            <p:spPr>
              <a:xfrm flipV="1">
                <a:off x="7806507" y="2715304"/>
                <a:ext cx="544495" cy="5444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>
                <a:extLst>
                  <a:ext uri="{FF2B5EF4-FFF2-40B4-BE49-F238E27FC236}">
                    <a16:creationId xmlns:a16="http://schemas.microsoft.com/office/drawing/2014/main" id="{7EF25A81-DD5B-4B0B-8D2F-4ED360278A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4995" y="3700718"/>
                <a:ext cx="466007" cy="4660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6BD861E-0510-44C7-B273-0F7FB1BF84B4}"/>
                  </a:ext>
                </a:extLst>
              </p:cNvPr>
              <p:cNvSpPr txBox="1"/>
              <p:nvPr/>
            </p:nvSpPr>
            <p:spPr>
              <a:xfrm flipH="1">
                <a:off x="6978142" y="2720267"/>
                <a:ext cx="17577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/>
                  <a:t>*</a:t>
                </a:r>
                <a:r>
                  <a:rPr lang="en-US" altLang="zh-CN" sz="1100" dirty="0" err="1"/>
                  <a:t>w+b</a:t>
                </a:r>
                <a:endParaRPr lang="zh-CN" altLang="en-US" sz="1100" dirty="0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F98B464-2247-47D1-A8C0-A7BD37150B54}"/>
                  </a:ext>
                </a:extLst>
              </p:cNvPr>
              <p:cNvSpPr txBox="1"/>
              <p:nvPr/>
            </p:nvSpPr>
            <p:spPr>
              <a:xfrm flipH="1">
                <a:off x="7285200" y="3635400"/>
                <a:ext cx="17577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/>
                  <a:t>*</a:t>
                </a:r>
                <a:r>
                  <a:rPr lang="en-US" altLang="zh-CN" sz="1100" dirty="0" err="1"/>
                  <a:t>w+b</a:t>
                </a:r>
                <a:endParaRPr lang="zh-CN" altLang="en-US" sz="1100" dirty="0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1794EB57-5AC1-4B5D-A02A-6B41D53704A0}"/>
                  </a:ext>
                </a:extLst>
              </p:cNvPr>
              <p:cNvSpPr/>
              <p:nvPr/>
            </p:nvSpPr>
            <p:spPr>
              <a:xfrm>
                <a:off x="8442814" y="3855518"/>
                <a:ext cx="834501" cy="83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FA113FA1-6343-40CE-9797-16EBF3700C95}"/>
                  </a:ext>
                </a:extLst>
              </p:cNvPr>
              <p:cNvSpPr/>
              <p:nvPr/>
            </p:nvSpPr>
            <p:spPr>
              <a:xfrm>
                <a:off x="8595214" y="4007918"/>
                <a:ext cx="834501" cy="83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64C125C1-D055-4757-9EE2-63B427261563}"/>
                  </a:ext>
                </a:extLst>
              </p:cNvPr>
              <p:cNvSpPr/>
              <p:nvPr/>
            </p:nvSpPr>
            <p:spPr>
              <a:xfrm>
                <a:off x="8747614" y="4160318"/>
                <a:ext cx="834501" cy="83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761C226D-1F4F-48EA-A6CE-CFF2DA48E560}"/>
                  </a:ext>
                </a:extLst>
              </p:cNvPr>
              <p:cNvSpPr/>
              <p:nvPr/>
            </p:nvSpPr>
            <p:spPr>
              <a:xfrm>
                <a:off x="8900014" y="4312718"/>
                <a:ext cx="834501" cy="83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FFF43AC9-6E3F-402A-9F59-46615F521C57}"/>
                  </a:ext>
                </a:extLst>
              </p:cNvPr>
              <p:cNvSpPr txBox="1"/>
              <p:nvPr/>
            </p:nvSpPr>
            <p:spPr>
              <a:xfrm flipH="1">
                <a:off x="8021125" y="5490804"/>
                <a:ext cx="17577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/>
                  <a:t>h/2*w/2</a:t>
                </a:r>
                <a:r>
                  <a:rPr lang="zh-CN" altLang="en-US" sz="1100" dirty="0"/>
                  <a:t>*</a:t>
                </a:r>
                <a:r>
                  <a:rPr lang="en-US" altLang="zh-CN" sz="1100" dirty="0"/>
                  <a:t>48</a:t>
                </a:r>
                <a:endParaRPr lang="zh-CN" altLang="en-US" sz="1100" dirty="0"/>
              </a:p>
            </p:txBody>
          </p:sp>
          <p:cxnSp>
            <p:nvCxnSpPr>
              <p:cNvPr id="71" name="直接箭头连接符 70">
                <a:extLst>
                  <a:ext uri="{FF2B5EF4-FFF2-40B4-BE49-F238E27FC236}">
                    <a16:creationId xmlns:a16="http://schemas.microsoft.com/office/drawing/2014/main" id="{50AA77DB-7DDF-433B-B48C-07D230A68C8B}"/>
                  </a:ext>
                </a:extLst>
              </p:cNvPr>
              <p:cNvCxnSpPr/>
              <p:nvPr/>
            </p:nvCxnSpPr>
            <p:spPr>
              <a:xfrm>
                <a:off x="9757117" y="2538555"/>
                <a:ext cx="562994" cy="5629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箭头连接符 71">
                <a:extLst>
                  <a:ext uri="{FF2B5EF4-FFF2-40B4-BE49-F238E27FC236}">
                    <a16:creationId xmlns:a16="http://schemas.microsoft.com/office/drawing/2014/main" id="{21FE1A57-D99B-466C-B5B3-D6A2E22060A2}"/>
                  </a:ext>
                </a:extLst>
              </p:cNvPr>
              <p:cNvCxnSpPr/>
              <p:nvPr/>
            </p:nvCxnSpPr>
            <p:spPr>
              <a:xfrm flipV="1">
                <a:off x="9775616" y="3688213"/>
                <a:ext cx="544495" cy="5444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F6C2A22F-9212-413F-B031-43983B4425B6}"/>
                  </a:ext>
                </a:extLst>
              </p:cNvPr>
              <p:cNvSpPr/>
              <p:nvPr/>
            </p:nvSpPr>
            <p:spPr>
              <a:xfrm>
                <a:off x="10548305" y="2684298"/>
                <a:ext cx="834501" cy="83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CC2B72E-25CA-4F37-A103-7159B0D2FD2D}"/>
                  </a:ext>
                </a:extLst>
              </p:cNvPr>
              <p:cNvSpPr/>
              <p:nvPr/>
            </p:nvSpPr>
            <p:spPr>
              <a:xfrm>
                <a:off x="10700705" y="2836698"/>
                <a:ext cx="834501" cy="83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3C9DAEFD-ED9E-4BA2-AA10-00B44D57C037}"/>
                  </a:ext>
                </a:extLst>
              </p:cNvPr>
              <p:cNvSpPr/>
              <p:nvPr/>
            </p:nvSpPr>
            <p:spPr>
              <a:xfrm>
                <a:off x="10853105" y="2989098"/>
                <a:ext cx="834501" cy="83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B19EF049-30D7-41C3-9CCC-68040B47C483}"/>
                  </a:ext>
                </a:extLst>
              </p:cNvPr>
              <p:cNvSpPr/>
              <p:nvPr/>
            </p:nvSpPr>
            <p:spPr>
              <a:xfrm>
                <a:off x="11005505" y="3141498"/>
                <a:ext cx="834501" cy="83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E4153CA8-1F59-4DEF-916E-2CF20D8B634D}"/>
                  </a:ext>
                </a:extLst>
              </p:cNvPr>
              <p:cNvSpPr txBox="1"/>
              <p:nvPr/>
            </p:nvSpPr>
            <p:spPr>
              <a:xfrm flipH="1">
                <a:off x="10467336" y="4232708"/>
                <a:ext cx="17577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/>
                  <a:t>h/2*w/2</a:t>
                </a:r>
                <a:r>
                  <a:rPr lang="zh-CN" altLang="en-US" sz="1100" dirty="0"/>
                  <a:t>*</a:t>
                </a:r>
                <a:r>
                  <a:rPr lang="en-US" altLang="zh-CN" sz="1100" dirty="0"/>
                  <a:t>48</a:t>
                </a:r>
                <a:endParaRPr lang="zh-CN" altLang="en-US" sz="1100" dirty="0"/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91CE741-CA5C-45DE-A395-9EC1E74DE693}"/>
                  </a:ext>
                </a:extLst>
              </p:cNvPr>
              <p:cNvSpPr txBox="1"/>
              <p:nvPr/>
            </p:nvSpPr>
            <p:spPr>
              <a:xfrm flipH="1">
                <a:off x="9783338" y="3132867"/>
                <a:ext cx="84270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对应元素取</a:t>
                </a:r>
                <a:r>
                  <a:rPr lang="en-US" altLang="zh-CN" sz="1100" dirty="0"/>
                  <a:t>max</a:t>
                </a:r>
                <a:endParaRPr lang="zh-CN" altLang="en-US" sz="1100" dirty="0"/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692E69C-DFFC-43F9-A508-F3E8BD6B6105}"/>
                  </a:ext>
                </a:extLst>
              </p:cNvPr>
              <p:cNvSpPr txBox="1"/>
              <p:nvPr/>
            </p:nvSpPr>
            <p:spPr>
              <a:xfrm>
                <a:off x="6759418" y="239697"/>
                <a:ext cx="47105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_____________________mfm1__________________</a:t>
                </a:r>
                <a:endParaRPr lang="zh-CN" altLang="en-US" dirty="0"/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29A6CC1B-2C23-4D6D-8B42-736E9D2E7D8F}"/>
                  </a:ext>
                </a:extLst>
              </p:cNvPr>
              <p:cNvSpPr txBox="1"/>
              <p:nvPr/>
            </p:nvSpPr>
            <p:spPr>
              <a:xfrm>
                <a:off x="417529" y="240925"/>
                <a:ext cx="47105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_____________________conv1___________________</a:t>
                </a:r>
                <a:endParaRPr lang="zh-CN" altLang="en-US" dirty="0"/>
              </a:p>
            </p:txBody>
          </p:sp>
        </p:grp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45DEF01F-DC89-48A4-B0F5-D2F46C2515A5}"/>
                </a:ext>
              </a:extLst>
            </p:cNvPr>
            <p:cNvSpPr txBox="1"/>
            <p:nvPr/>
          </p:nvSpPr>
          <p:spPr>
            <a:xfrm>
              <a:off x="2540421" y="6171253"/>
              <a:ext cx="7401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conv1-mfm1-conv2-mfm2-conv3-mfm3-conv4-mfm4-conv5-fc1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66528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100</Words>
  <Application>Microsoft Office PowerPoint</Application>
  <PresentationFormat>宽屏</PresentationFormat>
  <Paragraphs>18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3</cp:revision>
  <dcterms:created xsi:type="dcterms:W3CDTF">2020-01-03T13:53:01Z</dcterms:created>
  <dcterms:modified xsi:type="dcterms:W3CDTF">2020-01-03T14:07:49Z</dcterms:modified>
</cp:coreProperties>
</file>