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{{NOME}}</a:t>
            </a:r>
            <a:endParaRPr lang="pt-BR" altLang="zh-CN" sz="1228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altLang="ko-KR" sz="1403" dirty="0">
                <a:cs typeface="Arial" panose="020B0604020202020204" pitchFamily="34" charset="0"/>
              </a:rPr>
              <a:t>Certificamos que </a:t>
            </a:r>
            <a:r>
              <a:rPr lang="pt-BR" sz="1600" dirty="0"/>
              <a:t>{{NOME}}</a:t>
            </a:r>
            <a:r>
              <a:rPr lang="pt-BR" altLang="ko-KR" sz="1403" dirty="0">
                <a:cs typeface="Arial" panose="020B0604020202020204" pitchFamily="34" charset="0"/>
              </a:rPr>
              <a:t>, portador do CPF </a:t>
            </a:r>
            <a:r>
              <a:rPr lang="pt-BR" sz="1600" dirty="0"/>
              <a:t>{{CPF}}</a:t>
            </a:r>
            <a:r>
              <a:rPr lang="pt-BR" altLang="ko-KR" sz="1403" dirty="0">
                <a:cs typeface="Arial" panose="020B0604020202020204" pitchFamily="34" charset="0"/>
              </a:rPr>
              <a:t> concluiu com aproveitamento satisfatório o </a:t>
            </a:r>
            <a:r>
              <a:rPr lang="pt-BR" altLang="ko-KR" sz="1403" b="1" dirty="0">
                <a:cs typeface="Arial" panose="020B0604020202020204" pitchFamily="34" charset="0"/>
              </a:rPr>
              <a:t>Curso sobre uso e guarda de EPI</a:t>
            </a:r>
            <a:r>
              <a:rPr lang="pt-BR" altLang="ko-KR" sz="1403" dirty="0">
                <a:cs typeface="Arial" panose="020B0604020202020204" pitchFamily="34" charset="0"/>
              </a:rPr>
              <a:t>, promovido nas dependências da empresa ALTA TELAS REDES DE PROTEÇÃO no dia {{DATA}}, conforme exigências da Norma Regulamentadora - NR 06, com carga horária de </a:t>
            </a:r>
            <a:r>
              <a:rPr lang="pt-BR" altLang="ko-KR" sz="1403" b="1" dirty="0">
                <a:cs typeface="Arial" panose="020B0604020202020204" pitchFamily="34" charset="0"/>
              </a:rPr>
              <a:t>04 horas</a:t>
            </a:r>
            <a:r>
              <a:rPr lang="pt-BR" altLang="ko-KR" sz="1403" dirty="0"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06081" y="283961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</TotalTime>
  <Words>125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9</cp:revision>
  <cp:lastPrinted>2025-04-14T17:16:21Z</cp:lastPrinted>
  <dcterms:created xsi:type="dcterms:W3CDTF">2023-07-09T22:35:06Z</dcterms:created>
  <dcterms:modified xsi:type="dcterms:W3CDTF">2025-04-14T18:58:30Z</dcterms:modified>
</cp:coreProperties>
</file>