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400"/>
              <a:t>BRUNO PINHEIRO DE LIMA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403"/>
              <a:t>Certificamos que BRUNO PINHEIRO DE LIMA, portador do CPF 401.201.328-93 concluiu com aproveitamento satisfatório o Curso sobre uso e guarda de EPI, promovido nas dependências da empresa ALTA TELAS REDES DE PROTEÇÃO no dia 15/04/2025,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06081" y="283961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BRUNO PINHEIRO DE LIMA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125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9</cp:revision>
  <cp:lastPrinted>2025-04-14T17:16:21Z</cp:lastPrinted>
  <dcterms:created xsi:type="dcterms:W3CDTF">2023-07-09T22:35:06Z</dcterms:created>
  <dcterms:modified xsi:type="dcterms:W3CDTF">2025-04-14T18:58:30Z</dcterms:modified>
</cp:coreProperties>
</file>