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91F84D-3E04-4D95-AA90-82077BF90821}" v="5" dt="2024-02-15T01:20:03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100" d="100"/>
          <a:sy n="100" d="100"/>
        </p:scale>
        <p:origin x="14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5/10/relationships/revisionInfo" Target="revisionInfo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jpe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microsoft.com/office/2007/relationships/hdphoto" Target="../media/hdphoto1.wdp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630966" y="6590627"/>
            <a:ext cx="18113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sz="1400"/>
              <a:t>FELIPE ARAUJO DOS SANTOS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28269" y="5872048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5573118" y="3769259"/>
            <a:ext cx="4817988" cy="14180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sz="1403"/>
              <a:t>Certificamos que FELIPE ARAUJO DOS SANTOS, portador do CPF 101.876.985-46 concluiu com aproveitamento satisfatório o Curso sobre uso e guarda de EPI, promovido nas dependências da empresa ALTA TELAS REDES DE PROTEÇÃO no dia 21/04/2025, conforme exigências da Norma Regulamentadora - NR 06, com carga horária de 04 horas.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785073" y="6250544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7043675" y="6553052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7123071" y="6547300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06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506081" y="2839612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3157" b="1"/>
              <a:t>FELIPE ARAUJO DOS SANTOS</a:t>
            </a: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636812"/>
            <a:ext cx="5847856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250603" indent="-250603">
              <a:buFont typeface="Wingdings" panose="05000000000000000000" pitchFamily="2" charset="2"/>
              <a:buChar char="ü"/>
            </a:pPr>
            <a:r>
              <a:rPr lang="pt-BR" sz="1600" b="1" dirty="0"/>
              <a:t>ASSUNTO</a:t>
            </a:r>
            <a:br>
              <a:rPr lang="pt-BR" sz="1600" dirty="0"/>
            </a:br>
            <a:r>
              <a:rPr lang="pt-BR" sz="1600" dirty="0"/>
              <a:t>INFORMAÇÕES SOBRE O USO CORRETO DE EPIs – NR06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RISCOS INERENTES À FUNÇÃO DE OPERADOR DE MÁQUINA – </a:t>
            </a:r>
            <a:r>
              <a:rPr lang="pt-BR" sz="1600" b="1" dirty="0"/>
              <a:t>01h00min</a:t>
            </a:r>
          </a:p>
          <a:p>
            <a:pPr marL="250603" indent="-250603">
              <a:buFont typeface="Wingdings" panose="05000000000000000000" pitchFamily="2" charset="2"/>
              <a:buChar char="ü"/>
            </a:pPr>
            <a:br>
              <a:rPr lang="pt-BR" sz="1600" dirty="0"/>
            </a:br>
            <a:r>
              <a:rPr lang="pt-BR" sz="1600" dirty="0"/>
              <a:t>EQUIPAMENTOS DE PROTEÇÃO INDIVIDUAL – </a:t>
            </a:r>
            <a:r>
              <a:rPr lang="pt-BR" sz="1600" b="1" dirty="0"/>
              <a:t>01h00min</a:t>
            </a:r>
            <a:br>
              <a:rPr lang="pt-BR" sz="1600" dirty="0"/>
            </a:br>
            <a:r>
              <a:rPr lang="pt-BR" sz="1600" dirty="0"/>
              <a:t>PREVENÇÃO AO ACIDENTE DO TRABALHO – </a:t>
            </a:r>
            <a:r>
              <a:rPr lang="pt-BR" sz="1600" b="1" dirty="0"/>
              <a:t>01h00min</a:t>
            </a:r>
            <a:endParaRPr lang="pt-BR" altLang="ko-KR" sz="1579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5209044" y="3203463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11" name="Picture 2" descr="Saiba sobre a importância no uso dos EPIs na NR 6 – Alusolda Brasil">
            <a:extLst>
              <a:ext uri="{FF2B5EF4-FFF2-40B4-BE49-F238E27FC236}">
                <a16:creationId xmlns:a16="http://schemas.microsoft.com/office/drawing/2014/main" id="{F1AE268D-A4AB-56D7-7CF1-090D0A831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8073" y="6237013"/>
            <a:ext cx="1452924" cy="96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178</TotalTime>
  <Words>125</Words>
  <Application>Microsoft Office PowerPoint</Application>
  <PresentationFormat>Personalizar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Wingdings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Tatiana Fernandes</cp:lastModifiedBy>
  <cp:revision>9</cp:revision>
  <cp:lastPrinted>2025-04-14T17:16:21Z</cp:lastPrinted>
  <dcterms:created xsi:type="dcterms:W3CDTF">2023-07-09T22:35:06Z</dcterms:created>
  <dcterms:modified xsi:type="dcterms:W3CDTF">2025-04-14T18:58:30Z</dcterms:modified>
</cp:coreProperties>
</file>