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0" d="100"/>
          <a:sy n="100" d="100"/>
        </p:scale>
        <p:origin x="14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sz="1200"/>
              <a:t>FELIPE ARAUJO DOS SANTOS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726302" y="5863109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4792026" y="4003542"/>
            <a:ext cx="579977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sz="1400"/>
              <a:t>FELIPE ARAUJO DOS SANTOS, portador do CPF 101.876.985-46 , participou do treinamento de TREINAMENTO referente à NR 12– SEGURANÇA NO TRABALHO EM MÁQUINAS E EQUIPAMENTOS COMO: LIXADEIRA, PARAFUSADEIRA E FURADEIRA DE IMPACTO, no dia 22/04/2025, conforme exigências da Norma Regulamentadora - NR 12, com carga horária de 08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387735" y="6203231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6515072" y="6513206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6718655" y="6464695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12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58979" y="283355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157" b="1"/>
              <a:t>FELIPE ARAUJO DOS SANTOS</a:t>
            </a: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97715"/>
            <a:ext cx="5847856" cy="6986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SEGURANÇA NA OPERAÇÃO DE MÁQUINAS E EQUIPAMENTOS</a:t>
            </a:r>
            <a:br>
              <a:rPr lang="pt-BR" sz="1600" dirty="0"/>
            </a:br>
            <a:r>
              <a:rPr lang="pt-BR" sz="1600" b="1" dirty="0"/>
              <a:t>LIXADEIRA; PARAFUSADEIRA E FURADEIRA DE IMPACTO</a:t>
            </a:r>
            <a:endParaRPr lang="pt-BR" sz="1600" dirty="0"/>
          </a:p>
          <a:p>
            <a:pPr>
              <a:buNone/>
            </a:pPr>
            <a:r>
              <a:rPr lang="pt-BR" sz="1600" b="1" dirty="0"/>
              <a:t>1. SEGURANÇA NO TRABALHO NA OPERAÇÃO DE MÁQUINAS E EQUIPAMENTOS</a:t>
            </a:r>
            <a:endParaRPr lang="pt-BR" sz="1600" dirty="0"/>
          </a:p>
          <a:p>
            <a:pPr marL="342900" indent="-342900">
              <a:buAutoNum type="alphaUcParenR"/>
            </a:pPr>
            <a:r>
              <a:rPr lang="pt-BR" sz="1600" dirty="0"/>
              <a:t>HISTÓRICO DA REGULAMENTAÇÃO DE SEGURANÇA SOBRE O EQUIPAMENTO E MÁQUINA ACIMA DESCRITO;</a:t>
            </a:r>
          </a:p>
          <a:p>
            <a:br>
              <a:rPr lang="pt-BR" sz="1600" dirty="0"/>
            </a:br>
            <a:r>
              <a:rPr lang="pt-BR" sz="1600" dirty="0"/>
              <a:t>B) DESCRIÇÃO E FUNCIONAMENTO DO EQUIPAMENTO;</a:t>
            </a:r>
          </a:p>
          <a:p>
            <a:br>
              <a:rPr lang="pt-BR" sz="1600" dirty="0"/>
            </a:br>
            <a:r>
              <a:rPr lang="pt-BR" sz="1600" dirty="0"/>
              <a:t>C) RISCOS NA OPERAÇÃO E USO DE EPIs;</a:t>
            </a:r>
          </a:p>
          <a:p>
            <a:br>
              <a:rPr lang="pt-BR" sz="1600" dirty="0"/>
            </a:br>
            <a:r>
              <a:rPr lang="pt-BR" sz="1600" dirty="0"/>
              <a:t>D) MANUSEIO E OPERAÇÃO DE LIXADEIRA, PARAFUSADEIRA E MARTELETE;</a:t>
            </a:r>
          </a:p>
          <a:p>
            <a:br>
              <a:rPr lang="pt-BR" sz="1600" dirty="0"/>
            </a:br>
            <a:r>
              <a:rPr lang="pt-BR" sz="1600" dirty="0"/>
              <a:t>E) MEDIDAS E DISPOSITIVOS DE SEGURANÇA PARA EVITAR ACIDENTES (PROTEÇÃO DE PARTES MECÂNICAS);</a:t>
            </a:r>
          </a:p>
          <a:p>
            <a:br>
              <a:rPr lang="pt-BR" sz="1600" dirty="0"/>
            </a:br>
            <a:r>
              <a:rPr lang="pt-BR" sz="1600" dirty="0"/>
              <a:t>F) PROTEÇÃO COLETIVA E INDIVIDUAL NAS ATIVIDADES DE OPERAÇÃO;</a:t>
            </a:r>
          </a:p>
          <a:p>
            <a:br>
              <a:rPr lang="pt-BR" sz="1600" dirty="0"/>
            </a:br>
            <a:r>
              <a:rPr lang="pt-BR" sz="1600" dirty="0"/>
              <a:t>G) EXIGÊNCIAS MÍNIMAS DE SEGURANÇA PREVISTAS NA NR 6 E NA NR 10 PARA MANUSEIO DESTES EQUIPAMENTOS;</a:t>
            </a:r>
          </a:p>
          <a:p>
            <a:br>
              <a:rPr lang="pt-BR" sz="1600" dirty="0"/>
            </a:br>
            <a:r>
              <a:rPr lang="pt-BR" sz="1600" dirty="0"/>
              <a:t>H) MEDIDAS DE SEGURANÇA NO USO DE ACESSÓRIOS PARA EQUIPAMENTOS ELÉTRICOS;</a:t>
            </a:r>
          </a:p>
          <a:p>
            <a:br>
              <a:rPr lang="pt-BR" sz="1600" dirty="0"/>
            </a:br>
            <a:r>
              <a:rPr lang="pt-BR" sz="1600" dirty="0"/>
              <a:t>I) DEMONSTRAÇÃO PRÁTICA DOS PERIGOS E DISPOSITIVOS DE SEGURANÇA.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154488" y="426599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12" name="Picture 2" descr="Treinamento NR12 – Metaseg Consultoria">
            <a:extLst>
              <a:ext uri="{FF2B5EF4-FFF2-40B4-BE49-F238E27FC236}">
                <a16:creationId xmlns:a16="http://schemas.microsoft.com/office/drawing/2014/main" id="{521DD5C4-074E-10BB-DEBE-EFB76F58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474" y="6048767"/>
            <a:ext cx="1084121" cy="129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179</TotalTime>
  <Words>236</Words>
  <Application>Microsoft Office PowerPoint</Application>
  <PresentationFormat>Personalizar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15</cp:revision>
  <cp:lastPrinted>2025-04-14T17:16:52Z</cp:lastPrinted>
  <dcterms:created xsi:type="dcterms:W3CDTF">2023-07-09T22:35:06Z</dcterms:created>
  <dcterms:modified xsi:type="dcterms:W3CDTF">2025-04-14T19:23:30Z</dcterms:modified>
</cp:coreProperties>
</file>