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-7620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200"/>
              <a:t>FELIPE ARAUJO DOS SANTOS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960620" y="3911210"/>
            <a:ext cx="51902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600">
                <a:latin typeface="Times New Roman"/>
              </a:rPr>
              <a:t>FELIPE ARAUJO DOS SANTOS, portador do CPF 101.876.985-46 , participou do treinamento de TREINAMENTO referente à NR 18.14 – Condições e Meio Ambiente de Trabalho na Indústria da Construção, no dia 23/04/2025, conforme exigências da Norma Regulamentadora - NR 18, com carga horária de 06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FELIPE ARAUJO DOS SANTOS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</TotalTime>
  <Words>147</Words>
  <Application>Microsoft Office PowerPoint</Application>
  <PresentationFormat>Personalizar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11</cp:revision>
  <cp:lastPrinted>2025-04-14T17:17:57Z</cp:lastPrinted>
  <dcterms:created xsi:type="dcterms:W3CDTF">2023-07-09T22:35:06Z</dcterms:created>
  <dcterms:modified xsi:type="dcterms:W3CDTF">2025-04-14T18:59:30Z</dcterms:modified>
</cp:coreProperties>
</file>