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-7620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466682" y="6595339"/>
            <a:ext cx="21878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sz="1200"/>
              <a:t>EDERSON GONÇALVES VIEIRA DA SILVA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54527" y="5868262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4960620" y="3911210"/>
            <a:ext cx="519020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sz="1600">
                <a:latin typeface="Times New Roman"/>
              </a:rPr>
              <a:t>EDERSON GONÇALVES VIEIRA DA SILVA, portador do CPF 495.685.328-97 , participou do treinamento de TREINAMENTO referente à NR 18.14 – Condições e Meio Ambiente de Trabalho na Indústria da Construção, no dia 28/03/2025, conforme exigências da Norma Regulamentadora - NR 18, com carga horária de 06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285916" y="6181332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76533" y="6395509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655929" y="642890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18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157" b="1"/>
              <a:t>EDERSON GONÇALVES VIEIRA DA SILVA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021261"/>
            <a:ext cx="5847856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ASSUNTO – NR18.14 ANEXO I CAPACITAÇÃO</a:t>
            </a:r>
            <a:br>
              <a:rPr lang="pt-BR" sz="1600" dirty="0"/>
            </a:br>
            <a:r>
              <a:rPr lang="pt-BR" sz="1600" b="1" dirty="0"/>
              <a:t>CARGA HORÁRIA</a:t>
            </a:r>
          </a:p>
          <a:p>
            <a:pPr>
              <a:buNone/>
            </a:pPr>
            <a:endParaRPr lang="pt-BR" sz="1600" dirty="0"/>
          </a:p>
          <a:p>
            <a:r>
              <a:rPr lang="pt-BR" sz="1600" dirty="0"/>
              <a:t>INFORMAÇÕES SOBRE AS CONDIÇÕES E MEIO AMBIENTE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b) RISCOS INERENTES À FUNÇÃO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c) USO ADEQUADO DOS EQUIPAMENTOS DE PROTEÇÃO INDIVIDUAL – EPI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d) INFORMAÇÕES SOBRE OS EQUIPAMENTOS DE PROTEÇÃO COLETIVA – EPC, EXISTENTES NO PGR CANTEIRO DE OBRAS – </a:t>
            </a:r>
            <a:r>
              <a:rPr lang="pt-BR" sz="1600" b="1" dirty="0"/>
              <a:t>02h00min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8" name="Picture 2" descr="NR 18 – Treinamento Admissional e Periódico - A.M. Engenharia">
            <a:extLst>
              <a:ext uri="{FF2B5EF4-FFF2-40B4-BE49-F238E27FC236}">
                <a16:creationId xmlns:a16="http://schemas.microsoft.com/office/drawing/2014/main" id="{1BC93064-D78E-EB4C-B5B2-55F986DA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98" b="96751" l="10000" r="90000">
                        <a14:foregroundMark x1="54722" y1="10469" x2="44722" y2="9747"/>
                        <a14:foregroundMark x1="45833" y1="84116" x2="58056" y2="81227"/>
                        <a14:foregroundMark x1="45000" y1="88809" x2="56944" y2="87365"/>
                        <a14:foregroundMark x1="50000" y1="89531" x2="52500" y2="92780"/>
                        <a14:foregroundMark x1="51667" y1="7942" x2="48333" y2="6859"/>
                        <a14:foregroundMark x1="46667" y1="93863" x2="51136" y2="96596"/>
                        <a14:backgroundMark x1="51944" y1="97112" x2="51389" y2="9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026" y="5928604"/>
            <a:ext cx="1855017" cy="1427333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196</TotalTime>
  <Words>147</Words>
  <Application>Microsoft Office PowerPoint</Application>
  <PresentationFormat>Personalizar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11</cp:revision>
  <cp:lastPrinted>2025-04-14T17:17:57Z</cp:lastPrinted>
  <dcterms:created xsi:type="dcterms:W3CDTF">2023-07-09T22:35:06Z</dcterms:created>
  <dcterms:modified xsi:type="dcterms:W3CDTF">2025-04-14T18:59:30Z</dcterms:modified>
</cp:coreProperties>
</file>