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Relationship Id="rId5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200"/>
              <a:t>EDERSON GONÇALVES VIEIRA DA SILVA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818811" y="4154994"/>
            <a:ext cx="591073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/>
            <a:r>
              <a:rPr sz="1400" b="1">
                <a:latin typeface="Times New Roman"/>
              </a:rPr>
              <a:t>Certificamos que EDERSON GONÇALVES VIEIRA DA SILVA, portador do CPF 495.685.328-97, concluiu com aproveitamento satisfatório o Treinamento em Trabalho em Altura, realizado nas dependências da empresa ALTA TELAS REDES DE PROTEÇÃO, no dia 27/03/2025,  conforme exigências da Norma Regulamentadora – NR 35,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1064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EDERSON GONSALVES VIEIRA DA SILVA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187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10</cp:revision>
  <cp:lastPrinted>2025-04-14T17:16:37Z</cp:lastPrinted>
  <dcterms:created xsi:type="dcterms:W3CDTF">2023-07-09T22:35:06Z</dcterms:created>
  <dcterms:modified xsi:type="dcterms:W3CDTF">2025-04-14T18:59:44Z</dcterms:modified>
</cp:coreProperties>
</file>