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de CIPA - Comissão Interna de Prevenção de Acidentes, promovido nas dependências da empresa ALTA TELAS REDES DE PROTEÇÃO no dia 02/05/2025, conforme exigências da Norma Regulamentadora - NR 05, com carga horária de 20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05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