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506"/>
    <a:srgbClr val="0B2A58"/>
    <a:srgbClr val="024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91F84D-3E04-4D95-AA90-82077BF90821}" v="5" dt="2024-02-15T01:20:03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78" d="100"/>
          <a:sy n="78" d="100"/>
        </p:scale>
        <p:origin x="13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74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3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26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85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23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64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21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94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4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05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11197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14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1ACB47-1C82-86CB-D74F-3807F509C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grpSp>
        <p:nvGrpSpPr>
          <p:cNvPr id="2" name="组合 25">
            <a:extLst>
              <a:ext uri="{FF2B5EF4-FFF2-40B4-BE49-F238E27FC236}">
                <a16:creationId xmlns:a16="http://schemas.microsoft.com/office/drawing/2014/main" id="{1B1A90F6-AEEE-BDD4-207A-1B40BFF36C3E}"/>
              </a:ext>
            </a:extLst>
          </p:cNvPr>
          <p:cNvGrpSpPr/>
          <p:nvPr/>
        </p:nvGrpSpPr>
        <p:grpSpPr>
          <a:xfrm>
            <a:off x="2376293" y="6339916"/>
            <a:ext cx="254673" cy="254673"/>
            <a:chOff x="732769" y="5535598"/>
            <a:chExt cx="290407" cy="290407"/>
          </a:xfrm>
        </p:grpSpPr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8AA1B0A3-C0CA-00F4-FECA-51876657DEA6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" name="组合 27">
              <a:extLst>
                <a:ext uri="{FF2B5EF4-FFF2-40B4-BE49-F238E27FC236}">
                  <a16:creationId xmlns:a16="http://schemas.microsoft.com/office/drawing/2014/main" id="{65B2F240-8CFE-3580-DF02-0174B641705C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815493A-2331-B329-15B5-88C1BF5BCBD1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61B33396-8B19-9391-4715-46366715D8C7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6" name="矩形 30">
            <a:extLst>
              <a:ext uri="{FF2B5EF4-FFF2-40B4-BE49-F238E27FC236}">
                <a16:creationId xmlns:a16="http://schemas.microsoft.com/office/drawing/2014/main" id="{9798F945-E63C-1AE0-9EAE-97F364ACCD61}"/>
              </a:ext>
            </a:extLst>
          </p:cNvPr>
          <p:cNvSpPr/>
          <p:nvPr/>
        </p:nvSpPr>
        <p:spPr>
          <a:xfrm>
            <a:off x="2630966" y="6590627"/>
            <a:ext cx="181132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t>{{NOME}}</a:t>
            </a:r>
          </a:p>
        </p:txBody>
      </p:sp>
      <p:sp>
        <p:nvSpPr>
          <p:cNvPr id="37" name="副标题 4">
            <a:extLst>
              <a:ext uri="{FF2B5EF4-FFF2-40B4-BE49-F238E27FC236}">
                <a16:creationId xmlns:a16="http://schemas.microsoft.com/office/drawing/2014/main" id="{7C9CB3FB-8824-EE93-1896-B3100453FEE8}"/>
              </a:ext>
            </a:extLst>
          </p:cNvPr>
          <p:cNvSpPr txBox="1"/>
          <p:nvPr/>
        </p:nvSpPr>
        <p:spPr>
          <a:xfrm>
            <a:off x="4628269" y="5872048"/>
            <a:ext cx="2494802" cy="3784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Assinaturas</a:t>
            </a:r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EB90BED7-EE82-B663-7EAF-16520B4EABE3}"/>
              </a:ext>
            </a:extLst>
          </p:cNvPr>
          <p:cNvSpPr/>
          <p:nvPr/>
        </p:nvSpPr>
        <p:spPr>
          <a:xfrm>
            <a:off x="328564" y="569990"/>
            <a:ext cx="1510370" cy="820978"/>
          </a:xfrm>
          <a:prstGeom prst="roundRect">
            <a:avLst>
              <a:gd name="adj" fmla="val 14969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Seu Logo Aqui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46AF6AAE-3D87-391F-13AA-610742706C82}"/>
              </a:ext>
            </a:extLst>
          </p:cNvPr>
          <p:cNvSpPr txBox="1"/>
          <p:nvPr/>
        </p:nvSpPr>
        <p:spPr>
          <a:xfrm>
            <a:off x="5573118" y="3769259"/>
            <a:ext cx="4817988" cy="14180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t>Certificamos que {{NOME}}, portador do CPF {{CPF}} concluiu com aproveitamento satisfatório o Curso de Operação de Equipamentos de Transporte de Cargas, promovido nas dependências da empresa ALTA TELAS REDES DE PROTEÇÃO no dia 02/05/2025, conforme exigências da Norma Regulamentadora - NR 11, com carga horária de 16 horas.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3727D98-1356-2F31-D4C5-EFF4F4D564A9}"/>
              </a:ext>
            </a:extLst>
          </p:cNvPr>
          <p:cNvCxnSpPr/>
          <p:nvPr/>
        </p:nvCxnSpPr>
        <p:spPr>
          <a:xfrm>
            <a:off x="2739777" y="6510397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25">
            <a:extLst>
              <a:ext uri="{FF2B5EF4-FFF2-40B4-BE49-F238E27FC236}">
                <a16:creationId xmlns:a16="http://schemas.microsoft.com/office/drawing/2014/main" id="{C735A821-B703-5013-56AA-49843E1DDFEC}"/>
              </a:ext>
            </a:extLst>
          </p:cNvPr>
          <p:cNvGrpSpPr/>
          <p:nvPr/>
        </p:nvGrpSpPr>
        <p:grpSpPr>
          <a:xfrm>
            <a:off x="6785073" y="6250544"/>
            <a:ext cx="254673" cy="254673"/>
            <a:chOff x="732769" y="5535598"/>
            <a:chExt cx="290407" cy="290407"/>
          </a:xfrm>
        </p:grpSpPr>
        <p:sp>
          <p:nvSpPr>
            <p:cNvPr id="42" name="Oval 10">
              <a:extLst>
                <a:ext uri="{FF2B5EF4-FFF2-40B4-BE49-F238E27FC236}">
                  <a16:creationId xmlns:a16="http://schemas.microsoft.com/office/drawing/2014/main" id="{54080AF8-D689-8449-2653-5500E35BCD4C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3" name="组合 27">
              <a:extLst>
                <a:ext uri="{FF2B5EF4-FFF2-40B4-BE49-F238E27FC236}">
                  <a16:creationId xmlns:a16="http://schemas.microsoft.com/office/drawing/2014/main" id="{DFB00A2E-C74D-CDC8-7747-96B751E4DAED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BDB6B5E7-FF7D-18EC-1D92-D7A686189215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49193F90-2155-E04C-7AD1-7ADDB9251053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6" name="矩形 30">
            <a:extLst>
              <a:ext uri="{FF2B5EF4-FFF2-40B4-BE49-F238E27FC236}">
                <a16:creationId xmlns:a16="http://schemas.microsoft.com/office/drawing/2014/main" id="{032A69AB-7E29-CA1B-89FF-B843E338538C}"/>
              </a:ext>
            </a:extLst>
          </p:cNvPr>
          <p:cNvSpPr/>
          <p:nvPr/>
        </p:nvSpPr>
        <p:spPr>
          <a:xfrm>
            <a:off x="7043675" y="6553052"/>
            <a:ext cx="18004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t>JONATAS SOUZA DE MORAES</a:t>
            </a:r>
            <a:br/>
            <a:r>
              <a:t>Técnico de Segurança do Trabalho</a:t>
            </a:r>
            <a:br/>
            <a:r>
              <a:t>MTB: 0133219/SP</a:t>
            </a: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3962A0F-5BF6-9564-287D-1FA6DFC7006E}"/>
              </a:ext>
            </a:extLst>
          </p:cNvPr>
          <p:cNvCxnSpPr/>
          <p:nvPr/>
        </p:nvCxnSpPr>
        <p:spPr>
          <a:xfrm>
            <a:off x="7123071" y="6547300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7F066CD4-C0DF-8066-1CC0-E028FE0AEF10}"/>
              </a:ext>
            </a:extLst>
          </p:cNvPr>
          <p:cNvSpPr/>
          <p:nvPr/>
        </p:nvSpPr>
        <p:spPr>
          <a:xfrm>
            <a:off x="9905053" y="6686624"/>
            <a:ext cx="556865" cy="545718"/>
          </a:xfrm>
          <a:prstGeom prst="ellipse">
            <a:avLst/>
          </a:prstGeom>
          <a:solidFill>
            <a:srgbClr val="024F95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A7893E59-9E3A-C939-FE1A-97AEDF9F34FF}"/>
              </a:ext>
            </a:extLst>
          </p:cNvPr>
          <p:cNvSpPr txBox="1"/>
          <p:nvPr/>
        </p:nvSpPr>
        <p:spPr>
          <a:xfrm>
            <a:off x="0" y="1733626"/>
            <a:ext cx="6003007" cy="171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CERTIFICADO </a:t>
            </a:r>
          </a:p>
          <a:p>
            <a:r>
              <a:t>NR 11</a:t>
            </a:r>
          </a:p>
        </p:txBody>
      </p:sp>
      <p:sp>
        <p:nvSpPr>
          <p:cNvPr id="57" name="TextBox 21">
            <a:extLst>
              <a:ext uri="{FF2B5EF4-FFF2-40B4-BE49-F238E27FC236}">
                <a16:creationId xmlns:a16="http://schemas.microsoft.com/office/drawing/2014/main" id="{AB89A05F-6D66-C676-7798-D395535437AE}"/>
              </a:ext>
            </a:extLst>
          </p:cNvPr>
          <p:cNvSpPr txBox="1"/>
          <p:nvPr/>
        </p:nvSpPr>
        <p:spPr>
          <a:xfrm>
            <a:off x="5532929" y="2811308"/>
            <a:ext cx="4817987" cy="57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{{NOME}}</a:t>
            </a:r>
          </a:p>
        </p:txBody>
      </p:sp>
      <p:pic>
        <p:nvPicPr>
          <p:cNvPr id="58" name="Picture 2" descr="SST Online | Higiene Ocupacional - SST Online">
            <a:extLst>
              <a:ext uri="{FF2B5EF4-FFF2-40B4-BE49-F238E27FC236}">
                <a16:creationId xmlns:a16="http://schemas.microsoft.com/office/drawing/2014/main" id="{C714FC83-B21D-2128-76BA-DAFB475F6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056" y="6796559"/>
            <a:ext cx="334860" cy="33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Desenho de personagem de desenhos animados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E8F0CD6A-4AA1-75A6-1E5C-BEC89A54F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7" y="569990"/>
            <a:ext cx="1593664" cy="82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7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43A50-1FD8-8986-E11F-5EEBCDFBF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6922420-F1B0-FD9B-5A03-8EDECBF7F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BD631FF-E784-5AE6-4248-0BCF67B0EC6A}"/>
              </a:ext>
            </a:extLst>
          </p:cNvPr>
          <p:cNvSpPr/>
          <p:nvPr/>
        </p:nvSpPr>
        <p:spPr>
          <a:xfrm>
            <a:off x="-1" y="0"/>
            <a:ext cx="10691813" cy="7559675"/>
          </a:xfrm>
          <a:prstGeom prst="rect">
            <a:avLst/>
          </a:prstGeom>
          <a:solidFill>
            <a:schemeClr val="accent1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77E830B3-009A-2FDD-6500-F5F1AA9146D3}"/>
              </a:ext>
            </a:extLst>
          </p:cNvPr>
          <p:cNvSpPr txBox="1"/>
          <p:nvPr/>
        </p:nvSpPr>
        <p:spPr>
          <a:xfrm>
            <a:off x="343048" y="2636812"/>
            <a:ext cx="5847856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t>ASSUNTO</a:t>
            </a:r>
            <a:br/>
            <a:r>
              <a:t>INFORMAÇÕES SOBRE O USO CORRETO DE EPIs – NR06 – 01h00min</a:t>
            </a:r>
          </a:p>
          <a:p>
            <a:br/>
            <a:r>
              <a:t>RISCOS INERENTES À FUNÇÃO DE OPERADOR DE MÁQUINA – 01h00min</a:t>
            </a:r>
          </a:p>
          <a:p>
            <a:br/>
            <a:r>
              <a:t>EQUIPAMENTOS DE PROTEÇÃO INDIVIDUAL – 01h00min</a:t>
            </a:r>
            <a:br/>
            <a:r>
              <a:t>PREVENÇÃO AO ACIDENTE DO TRABALHO – 01h00min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3D51545-FFC2-B7C9-8BFA-E5FEE333AAC4}"/>
              </a:ext>
            </a:extLst>
          </p:cNvPr>
          <p:cNvSpPr/>
          <p:nvPr/>
        </p:nvSpPr>
        <p:spPr>
          <a:xfrm>
            <a:off x="9274453" y="6108700"/>
            <a:ext cx="1200165" cy="1174442"/>
          </a:xfrm>
          <a:prstGeom prst="ellipse">
            <a:avLst/>
          </a:prstGeom>
          <a:solidFill>
            <a:srgbClr val="0B2A58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08034ED7-FC8B-155E-A9F5-3B84399A9067}"/>
              </a:ext>
            </a:extLst>
          </p:cNvPr>
          <p:cNvSpPr txBox="1"/>
          <p:nvPr/>
        </p:nvSpPr>
        <p:spPr>
          <a:xfrm>
            <a:off x="5209044" y="3203463"/>
            <a:ext cx="5746850" cy="1711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Conteúdo Programático</a:t>
            </a:r>
          </a:p>
        </p:txBody>
      </p:sp>
      <p:pic>
        <p:nvPicPr>
          <p:cNvPr id="11" name="Picture 2" descr="Saiba sobre a importância no uso dos EPIs na NR 6 – Alusolda Brasil">
            <a:extLst>
              <a:ext uri="{FF2B5EF4-FFF2-40B4-BE49-F238E27FC236}">
                <a16:creationId xmlns:a16="http://schemas.microsoft.com/office/drawing/2014/main" id="{F1AE268D-A4AB-56D7-7CF1-090D0A831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073" y="6237013"/>
            <a:ext cx="1452924" cy="96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164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159</TotalTime>
  <Words>124</Words>
  <Application>Microsoft Office PowerPoint</Application>
  <PresentationFormat>Personalizar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Wingdings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SST TITÃS</dc:creator>
  <cp:keywords>SST TITÃS</cp:keywords>
  <cp:lastModifiedBy>Tatiana Fernandes</cp:lastModifiedBy>
  <cp:revision>7</cp:revision>
  <cp:lastPrinted>2025-04-14T17:16:21Z</cp:lastPrinted>
  <dcterms:created xsi:type="dcterms:W3CDTF">2023-07-09T22:35:06Z</dcterms:created>
  <dcterms:modified xsi:type="dcterms:W3CDTF">2025-04-14T17:53:50Z</dcterms:modified>
</cp:coreProperties>
</file>