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1F84D-3E04-4D95-AA90-82077BF90821}" v="5" dt="2024-02-15T01:20:0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3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t>{{NOME}}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28269" y="5872048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Seu Logo Aqui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5573118" y="3769259"/>
            <a:ext cx="4817988" cy="14180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t>Certificamos que {{NOME}}, portador do CPF {{CPF}} concluiu com aproveitamento satisfatório o Curso de Segurança no Trabalho em Máquinas e Equipamentos, promovido nas dependências da empresa ALTA TELAS REDES DE PROTEÇÃO no dia 02/05/2025, conforme exigências da Norma Regulamentadora - NR 12, com carga horária de 08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785073" y="6250544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043675" y="6553052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t>JONATAS SOUZA DE MORAES</a:t>
            </a:r>
            <a:br/>
            <a:r>
              <a:t>Técnico de Segurança do Trabalho</a:t>
            </a:r>
            <a:br/>
            <a:r>
              <a:t>MTB: 0133219/SP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123071" y="6547300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CERTIFICADO </a:t>
            </a:r>
          </a:p>
          <a:p>
            <a:r>
              <a:t>NR 12</a:t>
            </a: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532929" y="2811308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{{NOME}}</a:t>
            </a: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636812"/>
            <a:ext cx="58478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t>ASSUNTO</a:t>
            </a:r>
            <a:br/>
            <a:r>
              <a:t>INFORMAÇÕES SOBRE O USO CORRETO DE EPIs – NR06 – 01h00min</a:t>
            </a:r>
          </a:p>
          <a:p>
            <a:br/>
            <a:r>
              <a:t>RISCOS INERENTES À FUNÇÃO DE OPERADOR DE MÁQUINA – 01h00min</a:t>
            </a:r>
          </a:p>
          <a:p>
            <a:br/>
            <a:r>
              <a:t>EQUIPAMENTOS DE PROTEÇÃO INDIVIDUAL – 01h00min</a:t>
            </a:r>
            <a:br/>
            <a:r>
              <a:t>PREVENÇÃO AO ACIDENTE DO TRABALHO – 01h00min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209044" y="3203463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Conteúdo Programático</a:t>
            </a:r>
          </a:p>
        </p:txBody>
      </p:sp>
      <p:pic>
        <p:nvPicPr>
          <p:cNvPr id="11" name="Picture 2" descr="Saiba sobre a importância no uso dos EPIs na NR 6 – Alusolda Brasil">
            <a:extLst>
              <a:ext uri="{FF2B5EF4-FFF2-40B4-BE49-F238E27FC236}">
                <a16:creationId xmlns:a16="http://schemas.microsoft.com/office/drawing/2014/main" id="{F1AE268D-A4AB-56D7-7CF1-090D0A83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73" y="6237013"/>
            <a:ext cx="1452924" cy="96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159</TotalTime>
  <Words>124</Words>
  <Application>Microsoft Office PowerPoint</Application>
  <PresentationFormat>Personalizar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Tatiana Fernandes</cp:lastModifiedBy>
  <cp:revision>7</cp:revision>
  <cp:lastPrinted>2025-04-14T17:16:21Z</cp:lastPrinted>
  <dcterms:created xsi:type="dcterms:W3CDTF">2023-07-09T22:35:06Z</dcterms:created>
  <dcterms:modified xsi:type="dcterms:W3CDTF">2025-04-14T17:53:50Z</dcterms:modified>
</cp:coreProperties>
</file>