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Segurança com Inflamáveis e Combustíveis, promovido nas dependências da empresa ALTA TELAS REDES DE PROTEÇÃO no dia 02/05/2025, conforme exigências da Norma Regulamentadora - NR 20, com carga horária de 16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20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