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{{NOME}}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Seu Logo Aqui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{{NOME}}, portador do CPF {{CPF}} concluiu com aproveitamento satisfatório o Curso de Segurança e Saúde nos Trabalhos em Espaços Confinados, promovido nas dependências da empresa ALTA TELAS REDES DE PROTEÇÃO no dia 02/05/2025, conforme exigências da Norma Regulamentadora - NR 33, com carga horária de 16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JONATAS SOUZA DE MORAES</a:t>
            </a:r>
            <a:br/>
            <a:r>
              <a:t>Técnico de Segurança do Trabalho</a:t>
            </a:r>
            <a:br/>
            <a:r>
              <a:t>MTB: 0133219/SP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CERTIFICADO </a:t>
            </a:r>
          </a:p>
          <a:p>
            <a:r>
              <a:t>NR 33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32929" y="281130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{{NOME}}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ASSUNTO</a:t>
            </a:r>
            <a:br/>
            <a:r>
              <a:t>INFORMAÇÕES SOBRE O USO CORRETO DE EPIs – NR06 – 01h00min</a:t>
            </a:r>
          </a:p>
          <a:p>
            <a:br/>
            <a:r>
              <a:t>RISCOS INERENTES À FUNÇÃO DE OPERADOR DE MÁQUINA – 01h00min</a:t>
            </a:r>
          </a:p>
          <a:p>
            <a:br/>
            <a:r>
              <a:t>EQUIPAMENTOS DE PROTEÇÃO INDIVIDUAL – 01h00min</a:t>
            </a:r>
            <a:br/>
            <a:r>
              <a:t>PREVENÇÃO AO ACIDENTE DO TRABALHO – 01h00min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Conteúdo Programático</a:t>
            </a: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124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7</cp:revision>
  <cp:lastPrinted>2025-04-14T17:16:21Z</cp:lastPrinted>
  <dcterms:created xsi:type="dcterms:W3CDTF">2023-07-09T22:35:06Z</dcterms:created>
  <dcterms:modified xsi:type="dcterms:W3CDTF">2025-04-14T17:53:50Z</dcterms:modified>
</cp:coreProperties>
</file>