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Trabalho em Altura, promovido nas dependências da empresa ALTA TELAS REDES DE PROTEÇÃO no dia 02/05/2025, conforme exigências da Norma Regulamentadora -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35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