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93" d="100"/>
          <a:sy n="93" d="100"/>
        </p:scale>
        <p:origin x="16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20643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{{NOME}}</a:t>
            </a:r>
          </a:p>
          <a:p>
            <a:pPr algn="ctr"/>
            <a:r>
              <a:rPr lang="pt-BR" altLang="zh-CN" sz="1200" b="1" dirty="0">
                <a:solidFill>
                  <a:srgbClr val="2D273D"/>
                </a:solidFill>
                <a:cs typeface="+mn-ea"/>
                <a:sym typeface="+mn-lt"/>
              </a:rPr>
              <a:t> {{CARGO}}</a:t>
            </a:r>
            <a:endParaRPr lang="pt-BR" sz="1200" dirty="0"/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223853" y="582219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3977640" y="4231938"/>
            <a:ext cx="675190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{{CPF}}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concluiu com aproveitamento satisfatório 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{{TIPO_TREINAMENTO}}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Trabalho em Altura, realizado nas dependências da empresa ALTA TELAS REDES DE PROTEÇÃO,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Gonçalves e Clarinda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dia 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{{DATA}},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conforme exigências da Norma Regulamentadora – NR 35, com carga horária de 08 horas.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854819" y="6175107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259883" y="6527938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353159" y="640985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35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4911048" y="2900927"/>
            <a:ext cx="5661060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E81F4F-3DC0-87F9-24FB-0DADC80B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98" t="17014" r="33668" b="13724"/>
          <a:stretch/>
        </p:blipFill>
        <p:spPr>
          <a:xfrm rot="16200000">
            <a:off x="7967792" y="5382690"/>
            <a:ext cx="412391" cy="16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1159487"/>
            <a:ext cx="584785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CONTEÚDO PROGRAMÁTICO</a:t>
            </a:r>
            <a:endParaRPr lang="pt-BR" sz="1600" dirty="0"/>
          </a:p>
          <a:p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NR – 35 LEGISLAÇÃO E RESPONSABILIDADES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RISCOS INERENTES À FUNÇÃO – ORDENS DE SERVIÇO – AR OU APR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PREVENÇÃO DE ACIDENTES E DOENÇAS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 DE PROTEÇÃO COLETIVA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PERMISSÃO PARA TRABALHOS “PT”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NOÇÕES BÁSICAS PARA PRONTO ATENDIMENTO E RESGATE EXTERNO EM CASO DE EMERGÊNCIA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TÉCNICAS DE SEGURANÇA NO TRABALHO EM ALTURA PARA ANCORAGEM EM PONTOS FIXOS EM ESTRUTURA NA CONSTRUÇÃO CIVIL (TEÓRICO E PRÁTICO) – </a:t>
            </a:r>
            <a:r>
              <a:rPr lang="pt-BR" sz="1600" b="1" dirty="0"/>
              <a:t>01h30min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7" name="Picture 2" descr="NR 35">
            <a:extLst>
              <a:ext uri="{FF2B5EF4-FFF2-40B4-BE49-F238E27FC236}">
                <a16:creationId xmlns:a16="http://schemas.microsoft.com/office/drawing/2014/main" id="{995E2C03-6028-81EA-01EA-BEAB82F0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7" b="95658" l="5625" r="95125">
                        <a14:foregroundMark x1="10125" y1="40741" x2="3875" y2="47126"/>
                        <a14:foregroundMark x1="3875" y1="47126" x2="5625" y2="55045"/>
                        <a14:foregroundMark x1="5625" y1="55045" x2="10750" y2="60281"/>
                        <a14:foregroundMark x1="39625" y1="90421" x2="47000" y2="96679"/>
                        <a14:foregroundMark x1="47000" y1="96679" x2="55375" y2="95785"/>
                        <a14:foregroundMark x1="55375" y1="95785" x2="61875" y2="88378"/>
                        <a14:foregroundMark x1="84625" y1="36782" x2="91875" y2="40102"/>
                        <a14:foregroundMark x1="91875" y1="40102" x2="97750" y2="46232"/>
                        <a14:foregroundMark x1="97750" y1="46232" x2="95125" y2="55172"/>
                        <a14:foregroundMark x1="95125" y1="55172" x2="86500" y2="61941"/>
                        <a14:foregroundMark x1="61875" y1="10089" x2="54500" y2="2937"/>
                        <a14:foregroundMark x1="54500" y1="2937" x2="41000" y2="9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89" y="6108700"/>
            <a:ext cx="1235926" cy="1209606"/>
          </a:xfrm>
          <a:prstGeom prst="rect">
            <a:avLst/>
          </a:prstGeom>
          <a:noFill/>
          <a:effectLst>
            <a:glow rad="101600">
              <a:srgbClr val="E32929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</TotalTime>
  <Words>206</Words>
  <Application>Microsoft Office PowerPoint</Application>
  <PresentationFormat>Personalizar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27</cp:revision>
  <cp:lastPrinted>2025-04-14T17:16:37Z</cp:lastPrinted>
  <dcterms:created xsi:type="dcterms:W3CDTF">2023-07-09T22:35:06Z</dcterms:created>
  <dcterms:modified xsi:type="dcterms:W3CDTF">2025-06-17T12:45:47Z</dcterms:modified>
</cp:coreProperties>
</file>