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904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</a:t>
            </a:r>
            <a:endParaRPr lang="pt-BR" altLang="zh-CN" sz="1228" b="1" dirty="0">
              <a:solidFill>
                <a:srgbClr val="2D273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914650" y="3827677"/>
            <a:ext cx="7025938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{{CARGO}}</a:t>
            </a:r>
            <a:r>
              <a:rPr lang="pt-BR" sz="1400" b="1" dirty="0">
                <a:solidFill>
                  <a:srgbClr val="2D273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portador do CPF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{{CPF}}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concluiu com aproveitamento satisfatório o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{{TIPO_TREINAMENTO}}</a:t>
            </a:r>
          </a:p>
          <a:p>
            <a:pPr algn="r"/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 sobre uso e guarda de EPI, promovido nas dependências da empresa ALTA TELAS REDES DE PROTEÇÃO –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</a:t>
            </a:r>
            <a:r>
              <a:rPr lang="pt-BR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dia {{DATA}},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5906" y="1382151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753576" y="5494066"/>
            <a:ext cx="412391" cy="160991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A6897DA-DE16-6885-8B54-ACB1A2AA7B36}"/>
              </a:ext>
            </a:extLst>
          </p:cNvPr>
          <p:cNvSpPr txBox="1"/>
          <p:nvPr/>
        </p:nvSpPr>
        <p:spPr>
          <a:xfrm>
            <a:off x="5042300" y="2281800"/>
            <a:ext cx="5419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{{CARGO}}</a:t>
            </a:r>
            <a:endParaRPr lang="pt-BR" altLang="zh-CN" sz="1200" b="1" dirty="0">
              <a:solidFill>
                <a:srgbClr val="2D273D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155</Words>
  <Application>Microsoft Office PowerPoint</Application>
  <PresentationFormat>Personalizar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25</cp:revision>
  <cp:lastPrinted>2025-04-14T17:16:21Z</cp:lastPrinted>
  <dcterms:created xsi:type="dcterms:W3CDTF">2023-07-09T22:35:06Z</dcterms:created>
  <dcterms:modified xsi:type="dcterms:W3CDTF">2025-06-30T00:00:55Z</dcterms:modified>
</cp:coreProperties>
</file>