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67" d="100"/>
          <a:sy n="67" d="100"/>
        </p:scale>
        <p:origin x="158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13072" y="30806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5" y="6590627"/>
            <a:ext cx="21336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{{NOME}}</a:t>
            </a:r>
          </a:p>
          <a:p>
            <a:pPr algn="ctr"/>
            <a:endParaRPr lang="pt-BR" altLang="zh-CN" sz="1400" b="1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726302" y="5863109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3321435" y="3632317"/>
            <a:ext cx="6641945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  </a:t>
            </a:r>
            <a:r>
              <a:rPr lang="pt-BR" altLang="zh-CN" sz="1400" b="1" dirty="0">
                <a:solidFill>
                  <a:srgbClr val="2D27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{{CARGO}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portador do CPF {{CPF}}</a:t>
            </a:r>
            <a:r>
              <a:rPr lang="pt-BR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participou do treinamento de TREINAMENTO {{TIPO_TREINAMENTO}} referente à NR 12– SEGURANÇA NO TRABALHO EM MÁQUINAS E EQUIPAMENTOS COMO: LIXADEIRA, PARAFUSADEIRA E FURADEIRA DE IMPACTO, </a:t>
            </a:r>
            <a:r>
              <a:rPr lang="pt-BR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promovido nas dependências da empresa ALTA TELAS REDES DE PROTEÇÃO –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Gonçalves e Clarinda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Limiro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115 , Ribeirão Preto - SP, 14063-172 no dia </a:t>
            </a:r>
            <a:r>
              <a:rPr lang="pt-BR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{{DATA}}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conforme exigências da Norma Regulamentadora - NR 12, com carga horária de 08 horas</a:t>
            </a:r>
            <a:r>
              <a:rPr lang="pt-BR" altLang="ko-KR" sz="14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387735" y="6203231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6515072" y="6513206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6718655" y="6464695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12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96320" y="1308739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157" b="1" dirty="0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{{NOME}}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E81F4F-3DC0-87F9-24FB-0DADC80B509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7998" t="17014" r="33668" b="13724"/>
          <a:stretch/>
        </p:blipFill>
        <p:spPr>
          <a:xfrm rot="16200000">
            <a:off x="7337255" y="5366255"/>
            <a:ext cx="412391" cy="1609910"/>
          </a:xfrm>
          <a:prstGeom prst="rect">
            <a:avLst/>
          </a:prstGeom>
        </p:spPr>
      </p:pic>
      <p:sp>
        <p:nvSpPr>
          <p:cNvPr id="8" name="矩形 30">
            <a:extLst>
              <a:ext uri="{FF2B5EF4-FFF2-40B4-BE49-F238E27FC236}">
                <a16:creationId xmlns:a16="http://schemas.microsoft.com/office/drawing/2014/main" id="{535DD7B6-9FFF-3244-8E98-DD71E17F56AD}"/>
              </a:ext>
            </a:extLst>
          </p:cNvPr>
          <p:cNvSpPr/>
          <p:nvPr/>
        </p:nvSpPr>
        <p:spPr>
          <a:xfrm>
            <a:off x="6642408" y="1852127"/>
            <a:ext cx="2133639" cy="46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endParaRPr lang="pt-BR" sz="1200" dirty="0"/>
          </a:p>
          <a:p>
            <a:pPr algn="ctr"/>
            <a:r>
              <a:rPr lang="pt-BR" altLang="zh-CN" sz="1228" b="1" dirty="0">
                <a:solidFill>
                  <a:srgbClr val="2D273D"/>
                </a:solidFill>
                <a:cs typeface="+mn-ea"/>
                <a:sym typeface="+mn-lt"/>
              </a:rPr>
              <a:t>{{CARGO}}</a:t>
            </a:r>
          </a:p>
        </p:txBody>
      </p:sp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97715"/>
            <a:ext cx="5847856" cy="6986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SEGURANÇA NA OPERAÇÃO DE MÁQUINAS E EQUIPAMENTOS</a:t>
            </a:r>
            <a:br>
              <a:rPr lang="pt-BR" sz="1600" dirty="0"/>
            </a:br>
            <a:r>
              <a:rPr lang="pt-BR" sz="1600" b="1" dirty="0"/>
              <a:t>LIXADEIRA; PARAFUSADEIRA E FURADEIRA DE IMPACTO</a:t>
            </a:r>
            <a:endParaRPr lang="pt-BR" sz="1600" dirty="0"/>
          </a:p>
          <a:p>
            <a:pPr>
              <a:buNone/>
            </a:pPr>
            <a:r>
              <a:rPr lang="pt-BR" sz="1600" b="1" dirty="0"/>
              <a:t>1. SEGURANÇA NO TRABALHO NA OPERAÇÃO DE MÁQUINAS E EQUIPAMENTOS</a:t>
            </a:r>
            <a:endParaRPr lang="pt-BR" sz="1600" dirty="0"/>
          </a:p>
          <a:p>
            <a:pPr marL="342900" indent="-342900">
              <a:buAutoNum type="alphaUcParenR"/>
            </a:pPr>
            <a:r>
              <a:rPr lang="pt-BR" sz="1600" dirty="0"/>
              <a:t>HISTÓRICO DA REGULAMENTAÇÃO DE SEGURANÇA SOBRE O EQUIPAMENTO E MÁQUINA ACIMA DESCRITO;</a:t>
            </a:r>
          </a:p>
          <a:p>
            <a:br>
              <a:rPr lang="pt-BR" sz="1600" dirty="0"/>
            </a:br>
            <a:r>
              <a:rPr lang="pt-BR" sz="1600" dirty="0"/>
              <a:t>B) DESCRIÇÃO E FUNCIONAMENTO DO EQUIPAMENTO;</a:t>
            </a:r>
          </a:p>
          <a:p>
            <a:br>
              <a:rPr lang="pt-BR" sz="1600" dirty="0"/>
            </a:br>
            <a:r>
              <a:rPr lang="pt-BR" sz="1600" dirty="0"/>
              <a:t>C) RISCOS NA OPERAÇÃO E USO DE EPIs;</a:t>
            </a:r>
          </a:p>
          <a:p>
            <a:br>
              <a:rPr lang="pt-BR" sz="1600" dirty="0"/>
            </a:br>
            <a:r>
              <a:rPr lang="pt-BR" sz="1600" dirty="0"/>
              <a:t>D) MANUSEIO E OPERAÇÃO DE LIXADEIRA, PARAFUSADEIRA E MARTELETE;</a:t>
            </a:r>
          </a:p>
          <a:p>
            <a:br>
              <a:rPr lang="pt-BR" sz="1600" dirty="0"/>
            </a:br>
            <a:r>
              <a:rPr lang="pt-BR" sz="1600" dirty="0"/>
              <a:t>E) MEDIDAS E DISPOSITIVOS DE SEGURANÇA PARA EVITAR ACIDENTES (PROTEÇÃO DE PARTES MECÂNICAS);</a:t>
            </a:r>
          </a:p>
          <a:p>
            <a:br>
              <a:rPr lang="pt-BR" sz="1600" dirty="0"/>
            </a:br>
            <a:r>
              <a:rPr lang="pt-BR" sz="1600" dirty="0"/>
              <a:t>F) PROTEÇÃO COLETIVA E INDIVIDUAL NAS ATIVIDADES DE OPERAÇÃO;</a:t>
            </a:r>
          </a:p>
          <a:p>
            <a:br>
              <a:rPr lang="pt-BR" sz="1600" dirty="0"/>
            </a:br>
            <a:r>
              <a:rPr lang="pt-BR" sz="1600" dirty="0"/>
              <a:t>G) EXIGÊNCIAS MÍNIMAS DE SEGURANÇA PREVISTAS NA NR 6 E NA NR 10 PARA MANUSEIO DESTES EQUIPAMENTOS;</a:t>
            </a:r>
          </a:p>
          <a:p>
            <a:br>
              <a:rPr lang="pt-BR" sz="1600" dirty="0"/>
            </a:br>
            <a:r>
              <a:rPr lang="pt-BR" sz="1600" dirty="0"/>
              <a:t>H) MEDIDAS DE SEGURANÇA NO USO DE ACESSÓRIOS PARA EQUIPAMENTOS ELÉTRICOS;</a:t>
            </a:r>
          </a:p>
          <a:p>
            <a:br>
              <a:rPr lang="pt-BR" sz="1600" dirty="0"/>
            </a:br>
            <a:r>
              <a:rPr lang="pt-BR" sz="1600" dirty="0"/>
              <a:t>I) DEMONSTRAÇÃO PRÁTICA DOS PERIGOS E DISPOSITIVOS DE SEGURANÇA.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154488" y="426599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12" name="Picture 2" descr="Treinamento NR12 – Metaseg Consultoria">
            <a:extLst>
              <a:ext uri="{FF2B5EF4-FFF2-40B4-BE49-F238E27FC236}">
                <a16:creationId xmlns:a16="http://schemas.microsoft.com/office/drawing/2014/main" id="{521DD5C4-074E-10BB-DEBE-EFB76F58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474" y="6048767"/>
            <a:ext cx="1084121" cy="129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180</TotalTime>
  <Words>274</Words>
  <Application>Microsoft Office PowerPoint</Application>
  <PresentationFormat>Personalizar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ADRIANA COSTA</cp:lastModifiedBy>
  <cp:revision>28</cp:revision>
  <cp:lastPrinted>2025-04-14T17:16:52Z</cp:lastPrinted>
  <dcterms:created xsi:type="dcterms:W3CDTF">2023-07-09T22:35:06Z</dcterms:created>
  <dcterms:modified xsi:type="dcterms:W3CDTF">2025-06-29T23:45:21Z</dcterms:modified>
</cp:coreProperties>
</file>