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67" d="100"/>
          <a:sy n="67" d="100"/>
        </p:scale>
        <p:origin x="158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630966" y="6590627"/>
            <a:ext cx="20643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{{NOME}}</a:t>
            </a:r>
          </a:p>
          <a:p>
            <a:pPr algn="ctr"/>
            <a:r>
              <a:rPr lang="pt-BR" altLang="zh-CN" sz="1400" b="1" dirty="0">
                <a:solidFill>
                  <a:srgbClr val="2D273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endParaRPr lang="pt-B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223853" y="5822199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79" b="1" i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cs typeface="+mn-ea"/>
                <a:sym typeface="+mn-lt"/>
              </a:rP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9" b="1" dirty="0"/>
              <a:t>Seu Logo Aqui</a:t>
            </a:r>
            <a:endParaRPr lang="ko-KR" altLang="en-US" sz="1579" b="1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3153148" y="3999806"/>
            <a:ext cx="6751905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Certificamos que {{NOME}} </a:t>
            </a:r>
            <a:r>
              <a:rPr lang="pt-BR" sz="1400" b="1" dirty="0">
                <a:latin typeface="Times New Roman" panose="02020603050405020304" pitchFamily="18" charset="0"/>
              </a:rPr>
              <a:t> </a:t>
            </a:r>
            <a:r>
              <a:rPr lang="pt-BR" altLang="zh-CN" sz="1400" b="1" dirty="0">
                <a:solidFill>
                  <a:srgbClr val="2D273D"/>
                </a:solidFill>
                <a:cs typeface="+mn-ea"/>
                <a:sym typeface="+mn-lt"/>
              </a:rPr>
              <a:t> {{CARGO}}</a:t>
            </a:r>
            <a:endParaRPr lang="pt-BR" sz="1400" b="1" dirty="0"/>
          </a:p>
          <a:p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portador do CPF {{CPF}}, concluiu com aproveitamento satisfatório o {{TIPO_TREINAMENTO}} em Trabalho em Altura, realizado nas dependências da empresa ALTA TELAS REDES DE PROTEÇÃO, Gonçalves e Clarinda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Limiro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115 , Ribeirão Preto - SP, 14063-172 no dia </a:t>
            </a:r>
            <a:r>
              <a:rPr lang="pt-BR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{{DATA}},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conforme exigências da Norma Regulamentadora – NR 35, com carga horária de 08 horas.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854819" y="6175107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7259883" y="6527938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JONATAS SOUZA DE MORAES</a:t>
            </a:r>
            <a:br>
              <a:rPr lang="pt-BR" sz="1200" dirty="0"/>
            </a:br>
            <a:r>
              <a:rPr lang="pt-BR" sz="1200" dirty="0"/>
              <a:t>Técnico de Segurança do Trabalho</a:t>
            </a:r>
            <a:br>
              <a:rPr lang="pt-BR" sz="1200" dirty="0"/>
            </a:br>
            <a:r>
              <a:rPr lang="pt-BR" sz="1200" dirty="0"/>
              <a:t>MTB: 0133219/SP</a:t>
            </a:r>
            <a:endParaRPr lang="zh-CN" altLang="en-US" sz="1200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7353159" y="6409856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CERTIFICADO </a:t>
            </a:r>
          </a:p>
          <a:p>
            <a:pPr algn="ctr"/>
            <a:r>
              <a:rPr lang="en-US" altLang="zh-CN" sz="5788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NR 35</a:t>
            </a:r>
            <a:endParaRPr lang="zh-CN" altLang="en-US" sz="4736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4688943" y="1559955"/>
            <a:ext cx="5661060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157" b="1" dirty="0">
                <a:solidFill>
                  <a:srgbClr val="317ABB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{{NOME}}</a:t>
            </a:r>
            <a:endParaRPr lang="zh-CN" altLang="en-US" sz="3157" b="1" dirty="0">
              <a:solidFill>
                <a:srgbClr val="317ABB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9E81F4F-3DC0-87F9-24FB-0DADC80B509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7998" t="17014" r="33668" b="13724"/>
          <a:stretch/>
        </p:blipFill>
        <p:spPr>
          <a:xfrm rot="16200000">
            <a:off x="7967792" y="5382690"/>
            <a:ext cx="412391" cy="1609910"/>
          </a:xfrm>
          <a:prstGeom prst="rect">
            <a:avLst/>
          </a:prstGeom>
        </p:spPr>
      </p:pic>
      <p:sp>
        <p:nvSpPr>
          <p:cNvPr id="8" name="矩形 30">
            <a:extLst>
              <a:ext uri="{FF2B5EF4-FFF2-40B4-BE49-F238E27FC236}">
                <a16:creationId xmlns:a16="http://schemas.microsoft.com/office/drawing/2014/main" id="{28C695F6-AF5A-02E1-7156-74B11A11E4DD}"/>
              </a:ext>
            </a:extLst>
          </p:cNvPr>
          <p:cNvSpPr/>
          <p:nvPr/>
        </p:nvSpPr>
        <p:spPr>
          <a:xfrm>
            <a:off x="6487311" y="2025375"/>
            <a:ext cx="20643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endParaRPr lang="pt-BR" sz="1200" dirty="0"/>
          </a:p>
          <a:p>
            <a:pPr algn="ctr"/>
            <a:r>
              <a:rPr lang="pt-BR" altLang="zh-CN" sz="1200" b="1" dirty="0">
                <a:solidFill>
                  <a:srgbClr val="2D273D"/>
                </a:solidFill>
                <a:cs typeface="+mn-ea"/>
                <a:sym typeface="+mn-lt"/>
              </a:rPr>
              <a:t> {{CARGO}}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1159487"/>
            <a:ext cx="5847856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pt-BR" sz="1600" b="1" dirty="0"/>
              <a:t>CONTEÚDO PROGRAMÁTICO</a:t>
            </a:r>
            <a:endParaRPr lang="pt-BR" sz="1600" dirty="0"/>
          </a:p>
          <a:p>
            <a:r>
              <a:rPr lang="pt-BR" sz="1600" b="1" dirty="0"/>
              <a:t>ASSUNTO</a:t>
            </a:r>
            <a:br>
              <a:rPr lang="pt-BR" sz="1600" dirty="0"/>
            </a:br>
            <a:r>
              <a:rPr lang="pt-BR" sz="1600" dirty="0"/>
              <a:t>NR – 35 LEGISLAÇÃO E RESPONSABILIDADES – </a:t>
            </a:r>
            <a:r>
              <a:rPr lang="pt-BR" sz="1600" b="1" dirty="0"/>
              <a:t>00h30min</a:t>
            </a:r>
          </a:p>
          <a:p>
            <a:br>
              <a:rPr lang="pt-BR" sz="1600" dirty="0"/>
            </a:br>
            <a:r>
              <a:rPr lang="pt-BR" sz="1600" dirty="0"/>
              <a:t>RISCOS INERENTES À FUNÇÃO – ORDENS DE SERVIÇO – AR OU APR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PREVENÇÃO DE ACIDENTES E DOENÇAS DO TRABALHO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EQUIPAMENTO DE PROTEÇÃO COLETIVA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EQUIPAMENTOS DE PROTEÇÃO INDIVIDUAL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PERMISSÃO PARA TRABALHOS “PT” – </a:t>
            </a:r>
            <a:r>
              <a:rPr lang="pt-BR" sz="1600" b="1" dirty="0"/>
              <a:t>00h30min</a:t>
            </a:r>
          </a:p>
          <a:p>
            <a:br>
              <a:rPr lang="pt-BR" sz="1600" dirty="0"/>
            </a:br>
            <a:r>
              <a:rPr lang="pt-BR" sz="1600" dirty="0"/>
              <a:t>NOÇÕES BÁSICAS PARA PRONTO ATENDIMENTO E RESGATE EXTERNO EM CASO DE EMERGÊNCIA – </a:t>
            </a:r>
            <a:r>
              <a:rPr lang="pt-BR" sz="1600" b="1" dirty="0"/>
              <a:t>01h30min</a:t>
            </a:r>
          </a:p>
          <a:p>
            <a:br>
              <a:rPr lang="pt-BR" sz="1600" dirty="0"/>
            </a:br>
            <a:r>
              <a:rPr lang="pt-BR" sz="1600" dirty="0"/>
              <a:t>TÉCNICAS DE SEGURANÇA NO TRABALHO EM ALTURA PARA ANCORAGEM EM PONTOS FIXOS EM ESTRUTURA NA CONSTRUÇÃO CIVIL (TEÓRICO E PRÁTICO) – </a:t>
            </a:r>
            <a:r>
              <a:rPr lang="pt-BR" sz="1600" b="1" dirty="0"/>
              <a:t>01h30min</a:t>
            </a:r>
            <a:endParaRPr lang="pt-BR" sz="16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4727768" y="354046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262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Conteúdo Programático</a:t>
            </a:r>
            <a:endParaRPr lang="zh-CN" altLang="en-US" sz="5262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cs typeface="+mn-ea"/>
              <a:sym typeface="+mn-lt"/>
            </a:endParaRPr>
          </a:p>
        </p:txBody>
      </p:sp>
      <p:pic>
        <p:nvPicPr>
          <p:cNvPr id="7" name="Picture 2" descr="NR 35">
            <a:extLst>
              <a:ext uri="{FF2B5EF4-FFF2-40B4-BE49-F238E27FC236}">
                <a16:creationId xmlns:a16="http://schemas.microsoft.com/office/drawing/2014/main" id="{995E2C03-6028-81EA-01EA-BEAB82F0E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37" b="95658" l="5625" r="95125">
                        <a14:foregroundMark x1="10125" y1="40741" x2="3875" y2="47126"/>
                        <a14:foregroundMark x1="3875" y1="47126" x2="5625" y2="55045"/>
                        <a14:foregroundMark x1="5625" y1="55045" x2="10750" y2="60281"/>
                        <a14:foregroundMark x1="39625" y1="90421" x2="47000" y2="96679"/>
                        <a14:foregroundMark x1="47000" y1="96679" x2="55375" y2="95785"/>
                        <a14:foregroundMark x1="55375" y1="95785" x2="61875" y2="88378"/>
                        <a14:foregroundMark x1="84625" y1="36782" x2="91875" y2="40102"/>
                        <a14:foregroundMark x1="91875" y1="40102" x2="97750" y2="46232"/>
                        <a14:foregroundMark x1="97750" y1="46232" x2="95125" y2="55172"/>
                        <a14:foregroundMark x1="95125" y1="55172" x2="86500" y2="61941"/>
                        <a14:foregroundMark x1="61875" y1="10089" x2="54500" y2="2937"/>
                        <a14:foregroundMark x1="54500" y1="2937" x2="41000" y2="90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89" y="6108700"/>
            <a:ext cx="1235926" cy="1209606"/>
          </a:xfrm>
          <a:prstGeom prst="rect">
            <a:avLst/>
          </a:prstGeom>
          <a:noFill/>
          <a:effectLst>
            <a:glow rad="101600">
              <a:srgbClr val="E32929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157</TotalTime>
  <Words>211</Words>
  <Application>Microsoft Office PowerPoint</Application>
  <PresentationFormat>Personalizar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ADRIANA COSTA</cp:lastModifiedBy>
  <cp:revision>29</cp:revision>
  <cp:lastPrinted>2025-04-14T17:16:37Z</cp:lastPrinted>
  <dcterms:created xsi:type="dcterms:W3CDTF">2023-07-09T22:35:06Z</dcterms:created>
  <dcterms:modified xsi:type="dcterms:W3CDTF">2025-06-29T23:46:26Z</dcterms:modified>
</cp:coreProperties>
</file>