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1F84D-3E04-4D95-AA90-82077BF90821}" v="5" dt="2024-02-15T01:20:03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71" d="100"/>
          <a:sy n="71" d="100"/>
        </p:scale>
        <p:origin x="16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0" y="904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628269" y="5872048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79" b="1" i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cs typeface="+mn-ea"/>
                <a:sym typeface="+mn-lt"/>
              </a:rP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9" b="1" dirty="0"/>
              <a:t>Seu Logo Aqui</a:t>
            </a:r>
            <a:endParaRPr lang="ko-KR" altLang="en-US" sz="1579" b="1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2914650" y="3735345"/>
            <a:ext cx="702593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Certificamos que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{{NOME}} {{CARGO}}</a:t>
            </a:r>
            <a:r>
              <a:rPr lang="pt-BR" sz="1600" b="1" dirty="0">
                <a:solidFill>
                  <a:srgbClr val="2D273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pt-BR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portador do CPF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{{CPF}}</a:t>
            </a:r>
            <a:r>
              <a:rPr lang="pt-BR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concluiu com aproveitamento satisfatório </a:t>
            </a:r>
            <a:r>
              <a:rPr lang="pt-BR" altLang="ko-K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{{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TIPO_TREINAMENTO}}</a:t>
            </a:r>
          </a:p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Curso sobre uso e guarda de EPI, promovido nas dependências da empresa ALTA TELAS REDES DE PROTEÇÃO –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Gonçalves e Clarinda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Limiro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115 , Ribeirão Preto - SP, 14063-172 </a:t>
            </a:r>
            <a:r>
              <a:rPr lang="pt-BR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dia {{DATA}}, conforme exigências da Norma Regulamentadora - NR 06, com carga horária de 04 horas.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785073" y="6250544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7043675" y="6553052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JONATAS SOUZA DE MORAES</a:t>
            </a:r>
            <a:br>
              <a:rPr lang="pt-BR" sz="1200" dirty="0"/>
            </a:br>
            <a:r>
              <a:rPr lang="pt-BR" sz="1200" dirty="0"/>
              <a:t>Técnico de Segurança do Trabalho</a:t>
            </a:r>
            <a:br>
              <a:rPr lang="pt-BR" sz="1200" dirty="0"/>
            </a:br>
            <a:r>
              <a:rPr lang="pt-BR" sz="1200" dirty="0"/>
              <a:t>MTB: 0133219/SP</a:t>
            </a:r>
            <a:endParaRPr lang="zh-CN" altLang="en-US" sz="1200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7123071" y="6547300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CERTIFICADO </a:t>
            </a:r>
          </a:p>
          <a:p>
            <a:pPr algn="ctr"/>
            <a:r>
              <a:rPr lang="en-US" altLang="zh-CN" sz="5788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NR 06</a:t>
            </a:r>
            <a:endParaRPr lang="zh-CN" altLang="en-US" sz="4736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345906" y="1382151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157" b="1" dirty="0">
                <a:solidFill>
                  <a:srgbClr val="317ABB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{{NOME}}</a:t>
            </a:r>
            <a:endParaRPr lang="zh-CN" altLang="en-US" sz="3157" b="1" dirty="0">
              <a:solidFill>
                <a:srgbClr val="317ABB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BD76013-4C1E-12CD-DEEA-9ABC5D2923B4}"/>
              </a:ext>
            </a:extLst>
          </p:cNvPr>
          <p:cNvSpPr txBox="1"/>
          <p:nvPr/>
        </p:nvSpPr>
        <p:spPr>
          <a:xfrm>
            <a:off x="2164718" y="6547300"/>
            <a:ext cx="5345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{{NOME}}</a:t>
            </a:r>
          </a:p>
          <a:p>
            <a:r>
              <a:rPr lang="pt-BR" altLang="zh-CN" sz="1800" b="1" dirty="0">
                <a:solidFill>
                  <a:srgbClr val="2D273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636812"/>
            <a:ext cx="584785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50603" indent="-250603">
              <a:buFont typeface="Wingdings" panose="05000000000000000000" pitchFamily="2" charset="2"/>
              <a:buChar char="ü"/>
            </a:pPr>
            <a:r>
              <a:rPr lang="pt-BR" sz="1600" b="1" dirty="0"/>
              <a:t>ASSUNTO</a:t>
            </a:r>
            <a:br>
              <a:rPr lang="pt-BR" sz="1600" dirty="0"/>
            </a:br>
            <a:r>
              <a:rPr lang="pt-BR" sz="1600" dirty="0"/>
              <a:t>INFORMAÇÕES SOBRE O USO CORRETO DE EPIs – NR06 – </a:t>
            </a:r>
            <a:r>
              <a:rPr lang="pt-BR" sz="1600" b="1" dirty="0"/>
              <a:t>01h00min</a:t>
            </a:r>
          </a:p>
          <a:p>
            <a:pPr marL="250603" indent="-250603">
              <a:buFont typeface="Wingdings" panose="05000000000000000000" pitchFamily="2" charset="2"/>
              <a:buChar char="ü"/>
            </a:pPr>
            <a:br>
              <a:rPr lang="pt-BR" sz="1600" dirty="0"/>
            </a:br>
            <a:r>
              <a:rPr lang="pt-BR" sz="1600" dirty="0"/>
              <a:t>RISCOS INERENTES À FUNÇÃO DE OPERADOR DE MÁQUINA – </a:t>
            </a:r>
            <a:r>
              <a:rPr lang="pt-BR" sz="1600" b="1" dirty="0"/>
              <a:t>01h00min</a:t>
            </a:r>
          </a:p>
          <a:p>
            <a:pPr marL="250603" indent="-250603">
              <a:buFont typeface="Wingdings" panose="05000000000000000000" pitchFamily="2" charset="2"/>
              <a:buChar char="ü"/>
            </a:pPr>
            <a:br>
              <a:rPr lang="pt-BR" sz="1600" dirty="0"/>
            </a:br>
            <a:r>
              <a:rPr lang="pt-BR" sz="1600" dirty="0"/>
              <a:t>EQUIPAMENTOS DE PROTEÇÃO INDIVIDUAL – </a:t>
            </a:r>
            <a:r>
              <a:rPr lang="pt-BR" sz="1600" b="1" dirty="0"/>
              <a:t>01h00min</a:t>
            </a:r>
            <a:br>
              <a:rPr lang="pt-BR" sz="1600" dirty="0"/>
            </a:br>
            <a:r>
              <a:rPr lang="pt-BR" sz="1600" dirty="0"/>
              <a:t>PREVENÇÃO AO ACIDENTE DO TRABALHO – </a:t>
            </a:r>
            <a:r>
              <a:rPr lang="pt-BR" sz="1600" b="1" dirty="0"/>
              <a:t>01h00min</a:t>
            </a:r>
            <a:endParaRPr lang="pt-BR" altLang="ko-KR" sz="1579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5209044" y="3203463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62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Conteúdo Programático</a:t>
            </a:r>
            <a:endParaRPr lang="zh-CN" altLang="en-US" sz="5262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cs typeface="+mn-ea"/>
              <a:sym typeface="+mn-lt"/>
            </a:endParaRPr>
          </a:p>
        </p:txBody>
      </p:sp>
      <p:pic>
        <p:nvPicPr>
          <p:cNvPr id="11" name="Picture 2" descr="Saiba sobre a importância no uso dos EPIs na NR 6 – Alusolda Brasil">
            <a:extLst>
              <a:ext uri="{FF2B5EF4-FFF2-40B4-BE49-F238E27FC236}">
                <a16:creationId xmlns:a16="http://schemas.microsoft.com/office/drawing/2014/main" id="{F1AE268D-A4AB-56D7-7CF1-090D0A83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073" y="6237013"/>
            <a:ext cx="1452924" cy="96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227</TotalTime>
  <Words>152</Words>
  <Application>Microsoft Office PowerPoint</Application>
  <PresentationFormat>Personalizar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Wingdings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ADRIANA COSTA</cp:lastModifiedBy>
  <cp:revision>29</cp:revision>
  <cp:lastPrinted>2025-04-14T17:16:21Z</cp:lastPrinted>
  <dcterms:created xsi:type="dcterms:W3CDTF">2023-07-09T22:35:06Z</dcterms:created>
  <dcterms:modified xsi:type="dcterms:W3CDTF">2025-08-05T18:14:24Z</dcterms:modified>
</cp:coreProperties>
</file>