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1" d="100"/>
          <a:sy n="71" d="100"/>
        </p:scale>
        <p:origin x="16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13072" y="30806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726302" y="586310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1097281" y="3647706"/>
            <a:ext cx="88661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  </a:t>
            </a:r>
            <a:r>
              <a:rPr lang="pt-BR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{{CARGO}}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portador do CPF {{CPF}}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participou do treinamento 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 {{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TIPO_TREINAMENTO}} referente à NR 12– SEGURANÇA NO TRABALHO EM MÁQUINAS E EQUIPAMENTOS COMO: LIXADEIRA, PARAFUSADEIRA E FURADEIRA DE IMPACTO,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promovido nas dependências da empresa ALTA TELAS REDES DE PROTEÇÃO –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no dia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conforme exigências da Norma Regulamentadora - NR 12, com carga horária de 08 horas</a:t>
            </a:r>
            <a:r>
              <a:rPr lang="pt-BR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387735" y="6203231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15072" y="6513206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718655" y="6464695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-370539" y="1763801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12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96320" y="1308739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sp>
        <p:nvSpPr>
          <p:cNvPr id="8" name="矩形 30">
            <a:extLst>
              <a:ext uri="{FF2B5EF4-FFF2-40B4-BE49-F238E27FC236}">
                <a16:creationId xmlns:a16="http://schemas.microsoft.com/office/drawing/2014/main" id="{535DD7B6-9FFF-3244-8E98-DD71E17F56AD}"/>
              </a:ext>
            </a:extLst>
          </p:cNvPr>
          <p:cNvSpPr/>
          <p:nvPr/>
        </p:nvSpPr>
        <p:spPr>
          <a:xfrm>
            <a:off x="6642408" y="1852127"/>
            <a:ext cx="21336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pt-BR" sz="1200" dirty="0"/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7BD84D4C-96C0-995A-C264-0D470D41AB9D}"/>
              </a:ext>
            </a:extLst>
          </p:cNvPr>
          <p:cNvSpPr txBox="1"/>
          <p:nvPr/>
        </p:nvSpPr>
        <p:spPr>
          <a:xfrm>
            <a:off x="4701878" y="1953614"/>
            <a:ext cx="6003007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{{NOME}}</a:t>
            </a:r>
            <a:endParaRPr lang="zh-CN" altLang="en-US" sz="4736" b="1" dirty="0"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1A15DC3-6D49-D2F5-703B-353A4E46005F}"/>
              </a:ext>
            </a:extLst>
          </p:cNvPr>
          <p:cNvSpPr txBox="1"/>
          <p:nvPr/>
        </p:nvSpPr>
        <p:spPr>
          <a:xfrm>
            <a:off x="1823637" y="6534729"/>
            <a:ext cx="5540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</a:p>
          <a:p>
            <a:r>
              <a:rPr lang="pt-BR" altLang="zh-CN" sz="18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97715"/>
            <a:ext cx="5847856" cy="6986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SEGURANÇA NA OPERAÇÃO DE MÁQUINAS E EQUIPAMENTOS</a:t>
            </a:r>
            <a:br>
              <a:rPr lang="pt-BR" sz="1600" dirty="0"/>
            </a:br>
            <a:r>
              <a:rPr lang="pt-BR" sz="1600" b="1" dirty="0"/>
              <a:t>LIXADEIRA; PARAFUSADEIRA E FURADEIRA DE IMPACTO</a:t>
            </a:r>
            <a:endParaRPr lang="pt-BR" sz="1600" dirty="0"/>
          </a:p>
          <a:p>
            <a:pPr>
              <a:buNone/>
            </a:pPr>
            <a:r>
              <a:rPr lang="pt-BR" sz="1600" b="1" dirty="0"/>
              <a:t>1. SEGURANÇA NO TRABALHO NA OPERAÇÃO DE MÁQUINAS E EQUIPAMENTOS</a:t>
            </a:r>
            <a:endParaRPr lang="pt-BR" sz="1600" dirty="0"/>
          </a:p>
          <a:p>
            <a:pPr marL="342900" indent="-342900">
              <a:buAutoNum type="alphaUcParenR"/>
            </a:pPr>
            <a:r>
              <a:rPr lang="pt-BR" sz="1600" dirty="0"/>
              <a:t>HISTÓRICO DA REGULAMENTAÇÃO DE SEGURANÇA SOBRE O EQUIPAMENTO E MÁQUINA ACIMA DESCRITO;</a:t>
            </a:r>
          </a:p>
          <a:p>
            <a:br>
              <a:rPr lang="pt-BR" sz="1600" dirty="0"/>
            </a:br>
            <a:r>
              <a:rPr lang="pt-BR" sz="1600" dirty="0"/>
              <a:t>B) DESCRIÇÃO E FUNCIONAMENTO DO EQUIPAMENTO;</a:t>
            </a:r>
          </a:p>
          <a:p>
            <a:br>
              <a:rPr lang="pt-BR" sz="1600" dirty="0"/>
            </a:br>
            <a:r>
              <a:rPr lang="pt-BR" sz="1600" dirty="0"/>
              <a:t>C) RISCOS NA OPERAÇÃO E USO DE EPIs;</a:t>
            </a:r>
          </a:p>
          <a:p>
            <a:br>
              <a:rPr lang="pt-BR" sz="1600" dirty="0"/>
            </a:br>
            <a:r>
              <a:rPr lang="pt-BR" sz="1600" dirty="0"/>
              <a:t>D) MANUSEIO E OPERAÇÃO DE LIXADEIRA, PARAFUSADEIRA E MARTELETE;</a:t>
            </a:r>
          </a:p>
          <a:p>
            <a:br>
              <a:rPr lang="pt-BR" sz="1600" dirty="0"/>
            </a:br>
            <a:r>
              <a:rPr lang="pt-BR" sz="1600" dirty="0"/>
              <a:t>E) MEDIDAS E DISPOSITIVOS DE SEGURANÇA PARA EVITAR ACIDENTES (PROTEÇÃO DE PARTES MECÂNICAS);</a:t>
            </a:r>
          </a:p>
          <a:p>
            <a:br>
              <a:rPr lang="pt-BR" sz="1600" dirty="0"/>
            </a:br>
            <a:r>
              <a:rPr lang="pt-BR" sz="1600" dirty="0"/>
              <a:t>F) PROTEÇÃO COLETIVA E INDIVIDUAL NAS ATIVIDADES DE OPERAÇÃO;</a:t>
            </a:r>
          </a:p>
          <a:p>
            <a:br>
              <a:rPr lang="pt-BR" sz="1600" dirty="0"/>
            </a:br>
            <a:r>
              <a:rPr lang="pt-BR" sz="1600" dirty="0"/>
              <a:t>G) EXIGÊNCIAS MÍNIMAS DE SEGURANÇA PREVISTAS NA NR 6 E NA NR 10 PARA MANUSEIO DESTES EQUIPAMENTOS;</a:t>
            </a:r>
          </a:p>
          <a:p>
            <a:br>
              <a:rPr lang="pt-BR" sz="1600" dirty="0"/>
            </a:br>
            <a:r>
              <a:rPr lang="pt-BR" sz="1600" dirty="0"/>
              <a:t>H) MEDIDAS DE SEGURANÇA NO USO DE ACESSÓRIOS PARA EQUIPAMENTOS ELÉTRICOS;</a:t>
            </a:r>
          </a:p>
          <a:p>
            <a:br>
              <a:rPr lang="pt-BR" sz="1600" dirty="0"/>
            </a:br>
            <a:r>
              <a:rPr lang="pt-BR" sz="1600" dirty="0"/>
              <a:t>I) DEMONSTRAÇÃO PRÁTICA DOS PERIGOS E DISPOSITIVOS DE SEGURANÇA.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154488" y="426599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2" name="Picture 2" descr="Treinamento NR12 – Metaseg Consultoria">
            <a:extLst>
              <a:ext uri="{FF2B5EF4-FFF2-40B4-BE49-F238E27FC236}">
                <a16:creationId xmlns:a16="http://schemas.microsoft.com/office/drawing/2014/main" id="{521DD5C4-074E-10BB-DEBE-EFB76F58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474" y="6048767"/>
            <a:ext cx="1084121" cy="129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181</TotalTime>
  <Words>271</Words>
  <Application>Microsoft Office PowerPoint</Application>
  <PresentationFormat>Personalizar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38</cp:revision>
  <cp:lastPrinted>2025-04-14T17:16:52Z</cp:lastPrinted>
  <dcterms:created xsi:type="dcterms:W3CDTF">2023-07-09T22:35:06Z</dcterms:created>
  <dcterms:modified xsi:type="dcterms:W3CDTF">2025-08-05T18:14:36Z</dcterms:modified>
</cp:coreProperties>
</file>