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67" d="100"/>
          <a:sy n="67" d="100"/>
        </p:scale>
        <p:origin x="158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05/07/2025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904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JOÃO DA SILVA TESTE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914650" y="3735345"/>
            <a:ext cx="702593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JOÃO DA SILVA TESTE TÉCNICO DE SEGURANÇA ,  portador do CPF 123.456.789-00 concluiu com aproveitamento satisfatório o Treinamento {{TIPO_TREINAMENTO}}</a:t>
            </a:r>
          </a:p>
          <a:p>
            <a:r>
              <a:t>do Curso sobre uso e guarda de EPI, promovido nas dependências da empresa ALTA TELAS REDES DE PROTEÇÃO – R. Gonçalves e Clarinda Limiro, 115 , Ribeirão Preto - SP, 14063-172 no dia 05/08/2025,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45906" y="1382151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JOÃO DA SILVA TESTE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227</TotalTime>
  <Words>152</Words>
  <Application>Microsoft Office PowerPoint</Application>
  <PresentationFormat>Personalizar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26</cp:revision>
  <cp:lastPrinted>2025-04-14T17:16:21Z</cp:lastPrinted>
  <dcterms:created xsi:type="dcterms:W3CDTF">2023-07-09T22:35:06Z</dcterms:created>
  <dcterms:modified xsi:type="dcterms:W3CDTF">2025-07-06T02:02:18Z</dcterms:modified>
</cp:coreProperties>
</file>