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904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endParaRPr lang="pt-BR" altLang="zh-CN" sz="1228" b="1" dirty="0">
              <a:solidFill>
                <a:srgbClr val="2D273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914650" y="3735345"/>
            <a:ext cx="70259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{{CARGO}}</a:t>
            </a:r>
            <a:r>
              <a:rPr lang="pt-BR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portador do CPF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concluiu com aproveitamento satisfatório 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{{TIPO_TREINAMENTO}}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 sobre uso e guarda de EPI, 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dia {{DATA}},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5906" y="1382151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152</Words>
  <Application>Microsoft Office PowerPoint</Application>
  <PresentationFormat>Personalizar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26</cp:revision>
  <cp:lastPrinted>2025-04-14T17:16:21Z</cp:lastPrinted>
  <dcterms:created xsi:type="dcterms:W3CDTF">2023-07-09T22:35:06Z</dcterms:created>
  <dcterms:modified xsi:type="dcterms:W3CDTF">2025-07-06T02:02:18Z</dcterms:modified>
</cp:coreProperties>
</file>